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43891200" cy="32918400"/>
  <p:notesSz cx="20104100" cy="15081250"/>
  <p:defaultTextStyle>
    <a:defPPr>
      <a:defRPr lang="en-US"/>
    </a:defPPr>
    <a:lvl1pPr marL="0" algn="l" defTabSz="199604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1pPr>
    <a:lvl2pPr marL="998022" algn="l" defTabSz="199604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2pPr>
    <a:lvl3pPr marL="1996044" algn="l" defTabSz="199604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3pPr>
    <a:lvl4pPr marL="2994066" algn="l" defTabSz="199604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4pPr>
    <a:lvl5pPr marL="3992088" algn="l" defTabSz="199604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5pPr>
    <a:lvl6pPr marL="4990109" algn="l" defTabSz="199604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6pPr>
    <a:lvl7pPr marL="5988131" algn="l" defTabSz="199604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7pPr>
    <a:lvl8pPr marL="6986153" algn="l" defTabSz="199604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8pPr>
    <a:lvl9pPr marL="7984175" algn="l" defTabSz="199604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86" userDrawn="1">
          <p15:clr>
            <a:srgbClr val="A4A3A4"/>
          </p15:clr>
        </p15:guide>
        <p15:guide id="2" pos="4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  <a:srgbClr val="E3E1E0"/>
    <a:srgbClr val="FEBE10"/>
    <a:srgbClr val="FF6400"/>
    <a:srgbClr val="815DC7"/>
    <a:srgbClr val="008AB0"/>
    <a:srgbClr val="002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33"/>
    <p:restoredTop sz="94652"/>
  </p:normalViewPr>
  <p:slideViewPr>
    <p:cSldViewPr>
      <p:cViewPr varScale="1">
        <p:scale>
          <a:sx n="14" d="100"/>
          <a:sy n="14" d="100"/>
        </p:scale>
        <p:origin x="1812" y="120"/>
      </p:cViewPr>
      <p:guideLst>
        <p:guide orient="horz" pos="6286"/>
        <p:guide pos="47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4800" b="1" i="0" dirty="0">
                <a:solidFill>
                  <a:srgbClr val="815DC7"/>
                </a:solidFill>
                <a:latin typeface="Century Gothic" panose="020B0502020202020204" pitchFamily="34" charset="0"/>
              </a:rPr>
              <a:t>Chart Title</a:t>
            </a:r>
          </a:p>
        </c:rich>
      </c:tx>
      <c:layout>
        <c:manualLayout>
          <c:xMode val="edge"/>
          <c:yMode val="edge"/>
          <c:x val="1.0116093886701686E-2"/>
          <c:y val="3.9062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2-B440-8FD0-BC0275F60B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F2-B440-8FD0-BC0275F60B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F2-B440-8FD0-BC0275F60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374992"/>
        <c:axId val="140375552"/>
      </c:barChart>
      <c:catAx>
        <c:axId val="14037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375552"/>
        <c:crosses val="autoZero"/>
        <c:auto val="1"/>
        <c:lblAlgn val="ctr"/>
        <c:lblOffset val="100"/>
        <c:noMultiLvlLbl val="0"/>
      </c:catAx>
      <c:valAx>
        <c:axId val="14037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37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4800" b="1" i="0" dirty="0">
                <a:solidFill>
                  <a:srgbClr val="815DC7"/>
                </a:solidFill>
                <a:latin typeface="Century Gothic" panose="020B0502020202020204" pitchFamily="34" charset="0"/>
              </a:rPr>
              <a:t>Chart Title</a:t>
            </a:r>
          </a:p>
        </c:rich>
      </c:tx>
      <c:layout>
        <c:manualLayout>
          <c:xMode val="edge"/>
          <c:yMode val="edge"/>
          <c:x val="1.0116093886701686E-2"/>
          <c:y val="3.9062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2-EF4D-93B5-E9EF32AE95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02-EF4D-93B5-E9EF32AE95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02-EF4D-93B5-E9EF32AE9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377232"/>
        <c:axId val="186007984"/>
      </c:barChart>
      <c:catAx>
        <c:axId val="14037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007984"/>
        <c:crosses val="autoZero"/>
        <c:auto val="1"/>
        <c:lblAlgn val="ctr"/>
        <c:lblOffset val="100"/>
        <c:noMultiLvlLbl val="0"/>
      </c:catAx>
      <c:valAx>
        <c:axId val="18600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37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13798-2D54-334C-A189-95ED9BC17F79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885950"/>
            <a:ext cx="6784975" cy="508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7258050"/>
            <a:ext cx="16084550" cy="59388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2560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432560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87F72-F044-2B4B-AE2B-E8E0D75B1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3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9604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1pPr>
    <a:lvl2pPr marL="998022" algn="l" defTabSz="199604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2pPr>
    <a:lvl3pPr marL="1996044" algn="l" defTabSz="199604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3pPr>
    <a:lvl4pPr marL="2994066" algn="l" defTabSz="199604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4pPr>
    <a:lvl5pPr marL="3992088" algn="l" defTabSz="199604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5pPr>
    <a:lvl6pPr marL="4990109" algn="l" defTabSz="199604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6pPr>
    <a:lvl7pPr marL="5988131" algn="l" defTabSz="199604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7pPr>
    <a:lvl8pPr marL="6986153" algn="l" defTabSz="199604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8pPr>
    <a:lvl9pPr marL="7984175" algn="l" defTabSz="199604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6675" y="600794"/>
            <a:ext cx="35144804" cy="1377180"/>
          </a:xfrm>
          <a:prstGeom prst="rect">
            <a:avLst/>
          </a:prstGeom>
        </p:spPr>
        <p:txBody>
          <a:bodyPr lIns="0" tIns="0" rIns="0" bIns="0"/>
          <a:lstStyle>
            <a:lvl1pPr>
              <a:defRPr sz="8949" b="1" i="0">
                <a:solidFill>
                  <a:srgbClr val="002A5C"/>
                </a:solidFill>
                <a:latin typeface="Helvetica"/>
                <a:cs typeface="Helvetic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4560" y="7571232"/>
            <a:ext cx="39502080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947" b="0" i="0">
                <a:solidFill>
                  <a:srgbClr val="002A5C"/>
                </a:solidFill>
                <a:latin typeface="Calibri"/>
                <a:cs typeface="Calibri"/>
              </a:defRPr>
            </a:lvl1pPr>
          </a:lstStyle>
          <a:p>
            <a:pPr marL="27720">
              <a:lnSpc>
                <a:spcPts val="3523"/>
              </a:lnSpc>
            </a:pPr>
            <a:r>
              <a:rPr lang="en-US" spc="120" dirty="0"/>
              <a:t>1. First </a:t>
            </a:r>
            <a:r>
              <a:rPr lang="en-US" spc="196" dirty="0"/>
              <a:t>Source. </a:t>
            </a:r>
            <a:r>
              <a:rPr lang="en-US" spc="120" dirty="0"/>
              <a:t>2. </a:t>
            </a:r>
            <a:r>
              <a:rPr lang="en-US" spc="240" dirty="0"/>
              <a:t>Second </a:t>
            </a:r>
            <a:r>
              <a:rPr lang="en-US" spc="196" dirty="0"/>
              <a:t>Source. </a:t>
            </a:r>
            <a:r>
              <a:rPr lang="en-US" spc="120" dirty="0"/>
              <a:t>3. </a:t>
            </a:r>
            <a:r>
              <a:rPr lang="en-US" spc="109" dirty="0"/>
              <a:t>Third </a:t>
            </a:r>
            <a:r>
              <a:rPr lang="en-US" spc="196" dirty="0"/>
              <a:t>Source. </a:t>
            </a:r>
            <a:r>
              <a:rPr lang="en-US" spc="120" dirty="0"/>
              <a:t>4. </a:t>
            </a:r>
            <a:r>
              <a:rPr lang="en-US" spc="98" dirty="0"/>
              <a:t>Fourth</a:t>
            </a:r>
            <a:r>
              <a:rPr lang="en-US" spc="284" dirty="0"/>
              <a:t> </a:t>
            </a:r>
            <a:r>
              <a:rPr lang="en-US" spc="196" dirty="0"/>
              <a:t>Source.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6">
            <a:extLst>
              <a:ext uri="{FF2B5EF4-FFF2-40B4-BE49-F238E27FC236}">
                <a16:creationId xmlns:a16="http://schemas.microsoft.com/office/drawing/2014/main" id="{25B60D52-A918-A34C-88A5-72D47076FA2E}"/>
              </a:ext>
            </a:extLst>
          </p:cNvPr>
          <p:cNvSpPr/>
          <p:nvPr userDrawn="1"/>
        </p:nvSpPr>
        <p:spPr>
          <a:xfrm>
            <a:off x="14739866" y="7313659"/>
            <a:ext cx="0" cy="21940980"/>
          </a:xfrm>
          <a:custGeom>
            <a:avLst/>
            <a:gdLst/>
            <a:ahLst/>
            <a:cxnLst/>
            <a:rect l="l" t="t" r="r" b="b"/>
            <a:pathLst>
              <a:path h="10052050">
                <a:moveTo>
                  <a:pt x="0" y="0"/>
                </a:moveTo>
                <a:lnTo>
                  <a:pt x="0" y="10052050"/>
                </a:lnTo>
              </a:path>
            </a:pathLst>
          </a:custGeom>
          <a:ln w="5817">
            <a:solidFill>
              <a:srgbClr val="002A5C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id="{5B71318E-08EB-CE4C-82D6-F4DC6187BF38}"/>
              </a:ext>
            </a:extLst>
          </p:cNvPr>
          <p:cNvSpPr/>
          <p:nvPr userDrawn="1"/>
        </p:nvSpPr>
        <p:spPr>
          <a:xfrm>
            <a:off x="29151332" y="7313659"/>
            <a:ext cx="0" cy="21940980"/>
          </a:xfrm>
          <a:custGeom>
            <a:avLst/>
            <a:gdLst/>
            <a:ahLst/>
            <a:cxnLst/>
            <a:rect l="l" t="t" r="r" b="b"/>
            <a:pathLst>
              <a:path h="10052050">
                <a:moveTo>
                  <a:pt x="0" y="0"/>
                </a:moveTo>
                <a:lnTo>
                  <a:pt x="0" y="10052050"/>
                </a:lnTo>
              </a:path>
            </a:pathLst>
          </a:custGeom>
          <a:ln w="5817">
            <a:solidFill>
              <a:srgbClr val="002A5C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292BB-C600-2540-8F6B-21E6D653A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ACF66-3527-8746-A7F4-393C92164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27720">
              <a:lnSpc>
                <a:spcPts val="3523"/>
              </a:lnSpc>
            </a:pPr>
            <a:r>
              <a:rPr lang="en-US" spc="120" dirty="0"/>
              <a:t>1. First </a:t>
            </a:r>
            <a:r>
              <a:rPr lang="en-US" spc="196" dirty="0"/>
              <a:t>Source. </a:t>
            </a:r>
            <a:r>
              <a:rPr lang="en-US" spc="120" dirty="0"/>
              <a:t>2. </a:t>
            </a:r>
            <a:r>
              <a:rPr lang="en-US" spc="240" dirty="0"/>
              <a:t>Second </a:t>
            </a:r>
            <a:r>
              <a:rPr lang="en-US" spc="196" dirty="0"/>
              <a:t>Source. </a:t>
            </a:r>
            <a:r>
              <a:rPr lang="en-US" spc="120" dirty="0"/>
              <a:t>3. </a:t>
            </a:r>
            <a:r>
              <a:rPr lang="en-US" spc="109" dirty="0"/>
              <a:t>Third </a:t>
            </a:r>
            <a:r>
              <a:rPr lang="en-US" spc="196" dirty="0"/>
              <a:t>Source. </a:t>
            </a:r>
            <a:r>
              <a:rPr lang="en-US" spc="120" dirty="0"/>
              <a:t>4. </a:t>
            </a:r>
            <a:r>
              <a:rPr lang="en-US" spc="98" dirty="0"/>
              <a:t>Fourth</a:t>
            </a:r>
            <a:r>
              <a:rPr lang="en-US" spc="284" dirty="0"/>
              <a:t> </a:t>
            </a:r>
            <a:r>
              <a:rPr lang="en-US" spc="196" dirty="0"/>
              <a:t>Source.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6CC2CA-949F-3B41-9486-59113B98197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1105" y="7313471"/>
            <a:ext cx="42116153" cy="21941168"/>
          </a:xfrm>
        </p:spPr>
        <p:txBody>
          <a:bodyPr numCol="3" spcCol="1143000"/>
          <a:lstStyle>
            <a:lvl1pPr>
              <a:defRPr>
                <a:solidFill>
                  <a:srgbClr val="4D4D4F"/>
                </a:solidFill>
              </a:defRPr>
            </a:lvl1pPr>
            <a:lvl2pPr>
              <a:defRPr>
                <a:solidFill>
                  <a:srgbClr val="4D4D4F"/>
                </a:solidFill>
              </a:defRPr>
            </a:lvl2pPr>
            <a:lvl3pPr>
              <a:defRPr>
                <a:solidFill>
                  <a:srgbClr val="4D4D4F"/>
                </a:solidFill>
              </a:defRPr>
            </a:lvl3pPr>
            <a:lvl4pPr>
              <a:defRPr>
                <a:solidFill>
                  <a:srgbClr val="4D4D4F"/>
                </a:solidFill>
              </a:defRPr>
            </a:lvl4pPr>
            <a:lvl5pPr>
              <a:defRPr>
                <a:solidFill>
                  <a:srgbClr val="4D4D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88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6CC2CA-949F-3B41-9486-59113B98197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1105" y="7313471"/>
            <a:ext cx="42116153" cy="21941168"/>
          </a:xfrm>
        </p:spPr>
        <p:txBody>
          <a:bodyPr numCol="4" spcCol="1143000"/>
          <a:lstStyle>
            <a:lvl1pPr>
              <a:defRPr>
                <a:solidFill>
                  <a:srgbClr val="4D4D4F"/>
                </a:solidFill>
              </a:defRPr>
            </a:lvl1pPr>
            <a:lvl2pPr>
              <a:defRPr>
                <a:solidFill>
                  <a:srgbClr val="4D4D4F"/>
                </a:solidFill>
              </a:defRPr>
            </a:lvl2pPr>
            <a:lvl3pPr>
              <a:defRPr>
                <a:solidFill>
                  <a:srgbClr val="4D4D4F"/>
                </a:solidFill>
              </a:defRPr>
            </a:lvl3pPr>
            <a:lvl4pPr>
              <a:defRPr>
                <a:solidFill>
                  <a:srgbClr val="4D4D4F"/>
                </a:solidFill>
              </a:defRPr>
            </a:lvl4pPr>
            <a:lvl5pPr>
              <a:defRPr>
                <a:solidFill>
                  <a:srgbClr val="4D4D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292BB-C600-2540-8F6B-21E6D653A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ACF66-3527-8746-A7F4-393C92164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27720">
              <a:lnSpc>
                <a:spcPts val="3523"/>
              </a:lnSpc>
            </a:pPr>
            <a:r>
              <a:rPr lang="en-US" spc="120" dirty="0"/>
              <a:t>1. First </a:t>
            </a:r>
            <a:r>
              <a:rPr lang="en-US" spc="196" dirty="0"/>
              <a:t>Source. </a:t>
            </a:r>
            <a:r>
              <a:rPr lang="en-US" spc="120" dirty="0"/>
              <a:t>2. </a:t>
            </a:r>
            <a:r>
              <a:rPr lang="en-US" spc="240" dirty="0"/>
              <a:t>Second </a:t>
            </a:r>
            <a:r>
              <a:rPr lang="en-US" spc="196" dirty="0"/>
              <a:t>Source. </a:t>
            </a:r>
            <a:r>
              <a:rPr lang="en-US" spc="120" dirty="0"/>
              <a:t>3. </a:t>
            </a:r>
            <a:r>
              <a:rPr lang="en-US" spc="109" dirty="0"/>
              <a:t>Third </a:t>
            </a:r>
            <a:r>
              <a:rPr lang="en-US" spc="196" dirty="0"/>
              <a:t>Source. </a:t>
            </a:r>
            <a:r>
              <a:rPr lang="en-US" spc="120" dirty="0"/>
              <a:t>4. </a:t>
            </a:r>
            <a:r>
              <a:rPr lang="en-US" spc="98" dirty="0"/>
              <a:t>Fourth</a:t>
            </a:r>
            <a:r>
              <a:rPr lang="en-US" spc="284" dirty="0"/>
              <a:t> </a:t>
            </a:r>
            <a:r>
              <a:rPr lang="en-US" spc="196" dirty="0"/>
              <a:t>Source.</a:t>
            </a: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C3F519C5-CCB4-884B-BDF5-FAFF1D562CB1}"/>
              </a:ext>
            </a:extLst>
          </p:cNvPr>
          <p:cNvSpPr/>
          <p:nvPr userDrawn="1"/>
        </p:nvSpPr>
        <p:spPr>
          <a:xfrm>
            <a:off x="11152872" y="7313659"/>
            <a:ext cx="0" cy="21940980"/>
          </a:xfrm>
          <a:custGeom>
            <a:avLst/>
            <a:gdLst/>
            <a:ahLst/>
            <a:cxnLst/>
            <a:rect l="l" t="t" r="r" b="b"/>
            <a:pathLst>
              <a:path h="10052050">
                <a:moveTo>
                  <a:pt x="0" y="0"/>
                </a:moveTo>
                <a:lnTo>
                  <a:pt x="0" y="10052050"/>
                </a:lnTo>
              </a:path>
            </a:pathLst>
          </a:custGeom>
          <a:ln w="5817">
            <a:solidFill>
              <a:srgbClr val="002A5C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8600BAC8-D226-B047-9D5E-281B5F4765DC}"/>
              </a:ext>
            </a:extLst>
          </p:cNvPr>
          <p:cNvSpPr/>
          <p:nvPr userDrawn="1"/>
        </p:nvSpPr>
        <p:spPr>
          <a:xfrm>
            <a:off x="21951947" y="7313659"/>
            <a:ext cx="0" cy="21940980"/>
          </a:xfrm>
          <a:custGeom>
            <a:avLst/>
            <a:gdLst/>
            <a:ahLst/>
            <a:cxnLst/>
            <a:rect l="l" t="t" r="r" b="b"/>
            <a:pathLst>
              <a:path h="10052050">
                <a:moveTo>
                  <a:pt x="0" y="0"/>
                </a:moveTo>
                <a:lnTo>
                  <a:pt x="0" y="10052050"/>
                </a:lnTo>
              </a:path>
            </a:pathLst>
          </a:custGeom>
          <a:ln w="5817">
            <a:solidFill>
              <a:srgbClr val="002A5C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332A3CC2-7577-5F47-B554-3C2C949CC098}"/>
              </a:ext>
            </a:extLst>
          </p:cNvPr>
          <p:cNvSpPr/>
          <p:nvPr userDrawn="1"/>
        </p:nvSpPr>
        <p:spPr>
          <a:xfrm>
            <a:off x="32738328" y="7313659"/>
            <a:ext cx="0" cy="21940980"/>
          </a:xfrm>
          <a:custGeom>
            <a:avLst/>
            <a:gdLst/>
            <a:ahLst/>
            <a:cxnLst/>
            <a:rect l="l" t="t" r="r" b="b"/>
            <a:pathLst>
              <a:path h="10052050">
                <a:moveTo>
                  <a:pt x="0" y="0"/>
                </a:moveTo>
                <a:lnTo>
                  <a:pt x="0" y="10052050"/>
                </a:lnTo>
              </a:path>
            </a:pathLst>
          </a:custGeom>
          <a:ln w="5817">
            <a:solidFill>
              <a:srgbClr val="002A5C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</p:spTree>
    <p:extLst>
      <p:ext uri="{BB962C8B-B14F-4D97-AF65-F5344CB8AC3E}">
        <p14:creationId xmlns:p14="http://schemas.microsoft.com/office/powerpoint/2010/main" val="396879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398" y="29711741"/>
            <a:ext cx="42062631" cy="0"/>
          </a:xfrm>
          <a:custGeom>
            <a:avLst/>
            <a:gdLst/>
            <a:ahLst/>
            <a:cxnLst/>
            <a:rect l="l" t="t" r="r" b="b"/>
            <a:pathLst>
              <a:path w="19266535">
                <a:moveTo>
                  <a:pt x="19266429" y="0"/>
                </a:moveTo>
                <a:lnTo>
                  <a:pt x="0" y="0"/>
                </a:lnTo>
              </a:path>
            </a:pathLst>
          </a:custGeom>
          <a:ln w="5817">
            <a:solidFill>
              <a:srgbClr val="002A5C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7" name="bk object 17"/>
          <p:cNvSpPr/>
          <p:nvPr userDrawn="1"/>
        </p:nvSpPr>
        <p:spPr>
          <a:xfrm>
            <a:off x="0" y="0"/>
            <a:ext cx="43891200" cy="6400723"/>
          </a:xfrm>
          <a:custGeom>
            <a:avLst/>
            <a:gdLst/>
            <a:ahLst/>
            <a:cxnLst/>
            <a:rect l="l" t="t" r="r" b="b"/>
            <a:pathLst>
              <a:path w="20104100" h="2932430">
                <a:moveTo>
                  <a:pt x="0" y="2931847"/>
                </a:moveTo>
                <a:lnTo>
                  <a:pt x="20104099" y="2931847"/>
                </a:lnTo>
                <a:lnTo>
                  <a:pt x="20104099" y="0"/>
                </a:lnTo>
                <a:lnTo>
                  <a:pt x="0" y="0"/>
                </a:lnTo>
                <a:lnTo>
                  <a:pt x="0" y="2931847"/>
                </a:lnTo>
                <a:close/>
              </a:path>
            </a:pathLst>
          </a:custGeom>
          <a:solidFill>
            <a:srgbClr val="E3E1E0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325601" y="30067259"/>
            <a:ext cx="28681664" cy="4488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3000" b="0" i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7720">
              <a:lnSpc>
                <a:spcPts val="3523"/>
              </a:lnSpc>
            </a:pPr>
            <a:r>
              <a:rPr lang="en-US" spc="120" dirty="0"/>
              <a:t>1. First </a:t>
            </a:r>
            <a:r>
              <a:rPr lang="en-US" spc="196" dirty="0"/>
              <a:t>Source. </a:t>
            </a:r>
            <a:r>
              <a:rPr lang="en-US" spc="120" dirty="0"/>
              <a:t>2. </a:t>
            </a:r>
            <a:r>
              <a:rPr lang="en-US" spc="240" dirty="0"/>
              <a:t>Second </a:t>
            </a:r>
            <a:r>
              <a:rPr lang="en-US" spc="196" dirty="0"/>
              <a:t>Source. </a:t>
            </a:r>
            <a:r>
              <a:rPr lang="en-US" spc="120" dirty="0"/>
              <a:t>3. </a:t>
            </a:r>
            <a:r>
              <a:rPr lang="en-US" spc="109" dirty="0"/>
              <a:t>Third </a:t>
            </a:r>
            <a:r>
              <a:rPr lang="en-US" spc="196" dirty="0"/>
              <a:t>Source. </a:t>
            </a:r>
            <a:r>
              <a:rPr lang="en-US" spc="120" dirty="0"/>
              <a:t>4. </a:t>
            </a:r>
            <a:r>
              <a:rPr lang="en-US" spc="98" dirty="0"/>
              <a:t>Fourth</a:t>
            </a:r>
            <a:r>
              <a:rPr lang="en-US" spc="284" dirty="0"/>
              <a:t> </a:t>
            </a:r>
            <a:r>
              <a:rPr lang="en-US" spc="196" dirty="0"/>
              <a:t>Source.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7634B40-7F07-A548-8E9F-78A0D4AA5D5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075" y="908462"/>
            <a:ext cx="5523771" cy="1590512"/>
          </a:xfrm>
          <a:prstGeom prst="rect">
            <a:avLst/>
          </a:prstGeom>
        </p:spPr>
      </p:pic>
      <p:sp>
        <p:nvSpPr>
          <p:cNvPr id="13" name="Title Placeholder 4">
            <a:extLst>
              <a:ext uri="{FF2B5EF4-FFF2-40B4-BE49-F238E27FC236}">
                <a16:creationId xmlns:a16="http://schemas.microsoft.com/office/drawing/2014/main" id="{80729E0F-335B-1F49-8D09-4495DF8BE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106" y="908462"/>
            <a:ext cx="35655615" cy="22981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958965-6B14-6845-AD06-70873E22D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7" y="7309185"/>
            <a:ext cx="42062631" cy="21945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22E27AF-B535-4247-B106-E661A90D2F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7" y="29711742"/>
            <a:ext cx="12573002" cy="21505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>
        <a:defRPr sz="9000" b="1" i="0">
          <a:solidFill>
            <a:srgbClr val="002A5C"/>
          </a:solidFill>
          <a:latin typeface="+mj-lt"/>
          <a:ea typeface="+mj-ea"/>
          <a:cs typeface="+mj-cs"/>
        </a:defRPr>
      </a:lvl1pPr>
    </p:titleStyle>
    <p:bodyStyle>
      <a:lvl1pPr marL="0">
        <a:lnSpc>
          <a:spcPct val="150000"/>
        </a:lnSpc>
        <a:defRPr sz="2800" b="0" i="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7930">
        <a:lnSpc>
          <a:spcPct val="150000"/>
        </a:lnSpc>
        <a:defRPr sz="2800" b="0" i="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995861">
        <a:lnSpc>
          <a:spcPct val="150000"/>
        </a:lnSpc>
        <a:defRPr sz="2800" b="0" i="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993791">
        <a:lnSpc>
          <a:spcPct val="150000"/>
        </a:lnSpc>
        <a:defRPr sz="2800" b="0" i="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991722">
        <a:lnSpc>
          <a:spcPct val="150000"/>
        </a:lnSpc>
        <a:defRPr sz="2800" b="0" i="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989652">
        <a:defRPr>
          <a:latin typeface="+mn-lt"/>
          <a:ea typeface="+mn-ea"/>
          <a:cs typeface="+mn-cs"/>
        </a:defRPr>
      </a:lvl6pPr>
      <a:lvl7pPr marL="5987583">
        <a:defRPr>
          <a:latin typeface="+mn-lt"/>
          <a:ea typeface="+mn-ea"/>
          <a:cs typeface="+mn-cs"/>
        </a:defRPr>
      </a:lvl7pPr>
      <a:lvl8pPr marL="6985513">
        <a:defRPr>
          <a:latin typeface="+mn-lt"/>
          <a:ea typeface="+mn-ea"/>
          <a:cs typeface="+mn-cs"/>
        </a:defRPr>
      </a:lvl8pPr>
      <a:lvl9pPr marL="798344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97930">
        <a:defRPr>
          <a:latin typeface="+mn-lt"/>
          <a:ea typeface="+mn-ea"/>
          <a:cs typeface="+mn-cs"/>
        </a:defRPr>
      </a:lvl2pPr>
      <a:lvl3pPr marL="1995861">
        <a:defRPr>
          <a:latin typeface="+mn-lt"/>
          <a:ea typeface="+mn-ea"/>
          <a:cs typeface="+mn-cs"/>
        </a:defRPr>
      </a:lvl3pPr>
      <a:lvl4pPr marL="2993791">
        <a:defRPr>
          <a:latin typeface="+mn-lt"/>
          <a:ea typeface="+mn-ea"/>
          <a:cs typeface="+mn-cs"/>
        </a:defRPr>
      </a:lvl4pPr>
      <a:lvl5pPr marL="3991722">
        <a:defRPr>
          <a:latin typeface="+mn-lt"/>
          <a:ea typeface="+mn-ea"/>
          <a:cs typeface="+mn-cs"/>
        </a:defRPr>
      </a:lvl5pPr>
      <a:lvl6pPr marL="4989652">
        <a:defRPr>
          <a:latin typeface="+mn-lt"/>
          <a:ea typeface="+mn-ea"/>
          <a:cs typeface="+mn-cs"/>
        </a:defRPr>
      </a:lvl6pPr>
      <a:lvl7pPr marL="5987583">
        <a:defRPr>
          <a:latin typeface="+mn-lt"/>
          <a:ea typeface="+mn-ea"/>
          <a:cs typeface="+mn-cs"/>
        </a:defRPr>
      </a:lvl7pPr>
      <a:lvl8pPr marL="6985513">
        <a:defRPr>
          <a:latin typeface="+mn-lt"/>
          <a:ea typeface="+mn-ea"/>
          <a:cs typeface="+mn-cs"/>
        </a:defRPr>
      </a:lvl8pPr>
      <a:lvl9pPr marL="798344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580A-A56C-CD4B-8B11-4442B18AD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701D2-2403-5149-803F-E7D8085E7A2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2A5C"/>
                </a:solidFill>
                <a:latin typeface="Century Gothic" panose="020B0502020202020204" pitchFamily="34" charset="0"/>
              </a:rPr>
              <a:t>Intro text</a:t>
            </a:r>
          </a:p>
          <a:p>
            <a:endParaRPr lang="en-US" dirty="0"/>
          </a:p>
          <a:p>
            <a:r>
              <a:rPr lang="en-US" sz="6000" b="1" dirty="0">
                <a:solidFill>
                  <a:srgbClr val="008AB0"/>
                </a:solidFill>
                <a:latin typeface="Century Gothic" panose="020B0502020202020204" pitchFamily="34" charset="0"/>
              </a:rPr>
              <a:t>Section Header</a:t>
            </a:r>
          </a:p>
          <a:p>
            <a:r>
              <a:rPr lang="en-US" dirty="0"/>
              <a:t>Body text</a:t>
            </a: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743178C3-37A8-2C47-B435-E123DE6834C0}"/>
              </a:ext>
            </a:extLst>
          </p:cNvPr>
          <p:cNvSpPr txBox="1"/>
          <p:nvPr/>
        </p:nvSpPr>
        <p:spPr>
          <a:xfrm>
            <a:off x="891106" y="4876800"/>
            <a:ext cx="35655616" cy="709297"/>
          </a:xfrm>
          <a:prstGeom prst="rect">
            <a:avLst/>
          </a:prstGeom>
        </p:spPr>
        <p:txBody>
          <a:bodyPr vert="horz" wrap="square" lIns="0" tIns="31877" rIns="0" bIns="0" rtlCol="0">
            <a:normAutofit/>
          </a:bodyPr>
          <a:lstStyle/>
          <a:p>
            <a:pPr marL="27720">
              <a:spcBef>
                <a:spcPts val="249"/>
              </a:spcBef>
            </a:pPr>
            <a:r>
              <a:rPr sz="4400" spc="164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sz="4400" spc="273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sz="4400" spc="295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</a:t>
            </a:r>
            <a:r>
              <a:rPr sz="4400" spc="249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</a:t>
            </a:r>
            <a:r>
              <a:rPr sz="4400" spc="164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sz="4400" spc="273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sz="4400" spc="295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</a:t>
            </a:r>
            <a:r>
              <a:rPr sz="4400" spc="249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</a:t>
            </a:r>
            <a:r>
              <a:rPr sz="4400" spc="164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sz="4400" spc="273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sz="4400" spc="295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sz="4400" spc="175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273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A4F39-B3EE-1043-ACDF-5C575DA73F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27720">
              <a:lnSpc>
                <a:spcPts val="3523"/>
              </a:lnSpc>
            </a:pPr>
            <a:r>
              <a:rPr lang="en-US" spc="120" dirty="0"/>
              <a:t>1. First </a:t>
            </a:r>
            <a:r>
              <a:rPr lang="en-US" spc="196" dirty="0"/>
              <a:t>Source. </a:t>
            </a:r>
            <a:r>
              <a:rPr lang="en-US" spc="120" dirty="0"/>
              <a:t>2. </a:t>
            </a:r>
            <a:r>
              <a:rPr lang="en-US" spc="240" dirty="0"/>
              <a:t>Second </a:t>
            </a:r>
            <a:r>
              <a:rPr lang="en-US" spc="196" dirty="0"/>
              <a:t>Source. </a:t>
            </a:r>
            <a:r>
              <a:rPr lang="en-US" spc="120" dirty="0"/>
              <a:t>3. </a:t>
            </a:r>
            <a:r>
              <a:rPr lang="en-US" spc="109" dirty="0"/>
              <a:t>Third </a:t>
            </a:r>
            <a:r>
              <a:rPr lang="en-US" spc="196" dirty="0"/>
              <a:t>Source. </a:t>
            </a:r>
            <a:r>
              <a:rPr lang="en-US" spc="120" dirty="0"/>
              <a:t>4. </a:t>
            </a:r>
            <a:r>
              <a:rPr lang="en-US" spc="98" dirty="0"/>
              <a:t>Fourth</a:t>
            </a:r>
            <a:r>
              <a:rPr lang="en-US" spc="284" dirty="0"/>
              <a:t> </a:t>
            </a:r>
            <a:r>
              <a:rPr lang="en-US" spc="196" dirty="0"/>
              <a:t>Source.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AD471-9D76-9246-8734-8D2EB8953D45}"/>
              </a:ext>
            </a:extLst>
          </p:cNvPr>
          <p:cNvSpPr txBox="1"/>
          <p:nvPr/>
        </p:nvSpPr>
        <p:spPr>
          <a:xfrm>
            <a:off x="891105" y="16611600"/>
            <a:ext cx="13434496" cy="4040850"/>
          </a:xfrm>
          <a:prstGeom prst="rect">
            <a:avLst/>
          </a:prstGeom>
          <a:solidFill>
            <a:srgbClr val="008AB0"/>
          </a:solidFill>
        </p:spPr>
        <p:txBody>
          <a:bodyPr wrap="square" lIns="457200" tIns="457200" rIns="457200" bIns="457200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Section Header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AAD0D9-1F26-EE41-999C-5DD8B0964040}"/>
              </a:ext>
            </a:extLst>
          </p:cNvPr>
          <p:cNvGrpSpPr/>
          <p:nvPr/>
        </p:nvGrpSpPr>
        <p:grpSpPr>
          <a:xfrm>
            <a:off x="891107" y="24023093"/>
            <a:ext cx="13301054" cy="5289845"/>
            <a:chOff x="891107" y="24023093"/>
            <a:chExt cx="13301054" cy="5289845"/>
          </a:xfrm>
        </p:grpSpPr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0F8D4C8F-2673-9347-8B81-4CDE555A7996}"/>
                </a:ext>
              </a:extLst>
            </p:cNvPr>
            <p:cNvSpPr txBox="1"/>
            <p:nvPr/>
          </p:nvSpPr>
          <p:spPr>
            <a:xfrm>
              <a:off x="891107" y="28972973"/>
              <a:ext cx="6056986" cy="339965"/>
            </a:xfrm>
            <a:prstGeom prst="rect">
              <a:avLst/>
            </a:prstGeom>
          </p:spPr>
          <p:txBody>
            <a:bodyPr vert="horz" wrap="square" lIns="0" tIns="31877" rIns="0" bIns="0" rtlCol="0">
              <a:spAutoFit/>
            </a:bodyPr>
            <a:lstStyle/>
            <a:p>
              <a:pPr marL="27720">
                <a:spcBef>
                  <a:spcPts val="249"/>
                </a:spcBef>
              </a:pPr>
              <a:r>
                <a:rPr sz="2000" spc="87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 </a:t>
              </a:r>
              <a:r>
                <a:rPr lang="en-US" sz="2000" spc="65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caption here </a:t>
              </a:r>
              <a:r>
                <a:rPr sz="2000" spc="65" dirty="0" err="1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doset</a:t>
              </a:r>
              <a:r>
                <a:rPr sz="2000" spc="65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spc="76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suntem</a:t>
              </a:r>
              <a:r>
                <a:rPr sz="2000" spc="229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spc="142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sed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F3FB16E0-F4D6-E44C-A209-3D9B39243A90}"/>
                </a:ext>
              </a:extLst>
            </p:cNvPr>
            <p:cNvSpPr txBox="1"/>
            <p:nvPr/>
          </p:nvSpPr>
          <p:spPr>
            <a:xfrm>
              <a:off x="8113346" y="28972973"/>
              <a:ext cx="6056986" cy="339965"/>
            </a:xfrm>
            <a:prstGeom prst="rect">
              <a:avLst/>
            </a:prstGeom>
          </p:spPr>
          <p:txBody>
            <a:bodyPr vert="horz" wrap="square" lIns="0" tIns="31877" rIns="0" bIns="0" rtlCol="0">
              <a:spAutoFit/>
            </a:bodyPr>
            <a:lstStyle/>
            <a:p>
              <a:pPr marL="27720">
                <a:spcBef>
                  <a:spcPts val="249"/>
                </a:spcBef>
              </a:pPr>
              <a:r>
                <a:rPr sz="2000" spc="87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 </a:t>
              </a:r>
              <a:r>
                <a:rPr sz="2000" spc="65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caption here doset </a:t>
              </a:r>
              <a:r>
                <a:rPr sz="2000" spc="76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suntem</a:t>
              </a:r>
              <a:r>
                <a:rPr sz="2000" spc="229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spc="142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sed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218558E-9E86-0547-8F04-375EF2438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000" y="24023093"/>
              <a:ext cx="6045200" cy="47752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C32275-3951-F145-9CA9-CF08DA6AE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6961" y="24023093"/>
              <a:ext cx="6045200" cy="4775200"/>
            </a:xfrm>
            <a:prstGeom prst="rect">
              <a:avLst/>
            </a:prstGeom>
          </p:spPr>
        </p:pic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FD8F55D2-87F6-5F41-BAD9-F670C717D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9173904"/>
              </p:ext>
            </p:extLst>
          </p:nvPr>
        </p:nvGraphicFramePr>
        <p:xfrm>
          <a:off x="15396922" y="7255172"/>
          <a:ext cx="13434496" cy="8365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B0633B33-3B03-4744-BD8F-51618744748A}"/>
              </a:ext>
            </a:extLst>
          </p:cNvPr>
          <p:cNvGrpSpPr/>
          <p:nvPr/>
        </p:nvGrpSpPr>
        <p:grpSpPr>
          <a:xfrm>
            <a:off x="15289874" y="21337857"/>
            <a:ext cx="13272426" cy="7975081"/>
            <a:chOff x="15289874" y="21337857"/>
            <a:chExt cx="13272426" cy="7975081"/>
          </a:xfrm>
        </p:grpSpPr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19030038-C022-D343-AAB2-2263E32C8CD9}"/>
                </a:ext>
              </a:extLst>
            </p:cNvPr>
            <p:cNvSpPr txBox="1"/>
            <p:nvPr/>
          </p:nvSpPr>
          <p:spPr>
            <a:xfrm>
              <a:off x="15289874" y="28972973"/>
              <a:ext cx="13256066" cy="339965"/>
            </a:xfrm>
            <a:prstGeom prst="rect">
              <a:avLst/>
            </a:prstGeom>
          </p:spPr>
          <p:txBody>
            <a:bodyPr vert="horz" wrap="square" lIns="0" tIns="31877" rIns="0" bIns="0" rtlCol="0">
              <a:spAutoFit/>
            </a:bodyPr>
            <a:lstStyle/>
            <a:p>
              <a:pPr marL="27720">
                <a:spcBef>
                  <a:spcPts val="249"/>
                </a:spcBef>
              </a:pPr>
              <a:r>
                <a:rPr sz="2000" spc="87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 </a:t>
              </a:r>
              <a:r>
                <a:rPr sz="2000" spc="65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caption here doset </a:t>
              </a:r>
              <a:r>
                <a:rPr sz="2000" spc="76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suntem </a:t>
              </a:r>
              <a:r>
                <a:rPr sz="2000" spc="142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sed </a:t>
              </a:r>
              <a:r>
                <a:rPr sz="2000" spc="65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quibuscil ipisciu rempore</a:t>
              </a:r>
              <a:r>
                <a:rPr sz="2000" spc="393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spc="109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esseriam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8677471-60AC-B64A-8E2B-0A19252B0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8900" y="21337857"/>
              <a:ext cx="13233400" cy="7480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873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9E7A5D-3E7C-8642-8C69-7F250433D56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sz="4000" b="1" dirty="0">
                <a:solidFill>
                  <a:srgbClr val="002A5C"/>
                </a:solidFill>
                <a:latin typeface="Century Gothic" panose="020B0502020202020204" pitchFamily="34" charset="0"/>
              </a:rPr>
              <a:t>Intro text</a:t>
            </a:r>
          </a:p>
          <a:p>
            <a:pPr lvl="0"/>
            <a:endParaRPr lang="en-US" dirty="0"/>
          </a:p>
          <a:p>
            <a:pPr lvl="0"/>
            <a:r>
              <a:rPr lang="en-US" sz="6000" b="1" dirty="0">
                <a:solidFill>
                  <a:srgbClr val="008AB0"/>
                </a:solidFill>
                <a:latin typeface="Century Gothic" panose="020B0502020202020204" pitchFamily="34" charset="0"/>
              </a:rPr>
              <a:t>Section Header</a:t>
            </a:r>
          </a:p>
          <a:p>
            <a:pPr lvl="0"/>
            <a:r>
              <a:rPr lang="en-US" dirty="0"/>
              <a:t>Body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22633A-74B1-D84E-9C0D-22F9AC95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EAE045F2-8B82-AF4D-985D-6FA7B5AE679C}"/>
              </a:ext>
            </a:extLst>
          </p:cNvPr>
          <p:cNvSpPr txBox="1"/>
          <p:nvPr/>
        </p:nvSpPr>
        <p:spPr>
          <a:xfrm>
            <a:off x="891106" y="4876800"/>
            <a:ext cx="35655616" cy="709297"/>
          </a:xfrm>
          <a:prstGeom prst="rect">
            <a:avLst/>
          </a:prstGeom>
        </p:spPr>
        <p:txBody>
          <a:bodyPr vert="horz" wrap="square" lIns="0" tIns="31877" rIns="0" bIns="0" rtlCol="0">
            <a:normAutofit/>
          </a:bodyPr>
          <a:lstStyle/>
          <a:p>
            <a:pPr marL="27720">
              <a:spcBef>
                <a:spcPts val="249"/>
              </a:spcBef>
            </a:pPr>
            <a:r>
              <a:rPr sz="4400" spc="164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sz="4400" spc="273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sz="4400" spc="295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</a:t>
            </a:r>
            <a:r>
              <a:rPr sz="4400" spc="249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</a:t>
            </a:r>
            <a:r>
              <a:rPr sz="4400" spc="164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sz="4400" spc="273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sz="4400" spc="295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</a:t>
            </a:r>
            <a:r>
              <a:rPr sz="4400" spc="249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</a:t>
            </a:r>
            <a:r>
              <a:rPr sz="4400" spc="164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sz="4400" spc="273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sz="4400" spc="295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sz="4400" spc="175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273" dirty="0">
                <a:solidFill>
                  <a:srgbClr val="0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D82F6-CCD7-1E4F-889E-59D43BD0CA88}"/>
              </a:ext>
            </a:extLst>
          </p:cNvPr>
          <p:cNvSpPr txBox="1"/>
          <p:nvPr/>
        </p:nvSpPr>
        <p:spPr>
          <a:xfrm>
            <a:off x="891105" y="16263630"/>
            <a:ext cx="9853095" cy="4040850"/>
          </a:xfrm>
          <a:prstGeom prst="rect">
            <a:avLst/>
          </a:prstGeom>
          <a:solidFill>
            <a:srgbClr val="008AB0"/>
          </a:solidFill>
        </p:spPr>
        <p:txBody>
          <a:bodyPr wrap="square" lIns="457200" tIns="457200" rIns="457200" bIns="457200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Section Header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1A8AAD-EC94-F744-8F09-B9C1F04CC537}"/>
              </a:ext>
            </a:extLst>
          </p:cNvPr>
          <p:cNvGrpSpPr/>
          <p:nvPr/>
        </p:nvGrpSpPr>
        <p:grpSpPr>
          <a:xfrm>
            <a:off x="11690181" y="22391735"/>
            <a:ext cx="9656526" cy="6921204"/>
            <a:chOff x="11690181" y="22391735"/>
            <a:chExt cx="9656526" cy="6921204"/>
          </a:xfrm>
        </p:grpSpPr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25A1AB66-2B36-7141-8EC6-F204A4EF542F}"/>
                </a:ext>
              </a:extLst>
            </p:cNvPr>
            <p:cNvSpPr txBox="1"/>
            <p:nvPr/>
          </p:nvSpPr>
          <p:spPr>
            <a:xfrm>
              <a:off x="11690181" y="28972974"/>
              <a:ext cx="9656526" cy="339965"/>
            </a:xfrm>
            <a:prstGeom prst="rect">
              <a:avLst/>
            </a:prstGeom>
          </p:spPr>
          <p:txBody>
            <a:bodyPr vert="horz" wrap="square" lIns="0" tIns="31877" rIns="0" bIns="0" rtlCol="0">
              <a:spAutoFit/>
            </a:bodyPr>
            <a:lstStyle/>
            <a:p>
              <a:pPr marL="27720">
                <a:spcBef>
                  <a:spcPts val="249"/>
                </a:spcBef>
              </a:pPr>
              <a:r>
                <a:rPr sz="2000" spc="87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 </a:t>
              </a:r>
              <a:r>
                <a:rPr sz="2000" spc="65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caption here doset </a:t>
              </a:r>
              <a:r>
                <a:rPr sz="2000" spc="76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suntem </a:t>
              </a:r>
              <a:r>
                <a:rPr sz="2000" spc="142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sed </a:t>
              </a:r>
              <a:r>
                <a:rPr sz="2000" spc="65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quibuscil ipisciu rempore</a:t>
              </a:r>
              <a:r>
                <a:rPr sz="2000" spc="393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spc="109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esseriam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A191F9-D429-5341-95BC-6FED156A4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0181" y="22391735"/>
              <a:ext cx="9639300" cy="6426200"/>
            </a:xfrm>
            <a:prstGeom prst="rect">
              <a:avLst/>
            </a:prstGeom>
          </p:spPr>
        </p:pic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A30B6F4-EA1B-374D-9DAC-CC669E6D2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54562"/>
              </p:ext>
            </p:extLst>
          </p:nvPr>
        </p:nvGraphicFramePr>
        <p:xfrm>
          <a:off x="11690181" y="7417012"/>
          <a:ext cx="9656526" cy="6086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27E43AA-FABA-8E49-9A40-A82EED96CB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27720">
              <a:lnSpc>
                <a:spcPts val="3523"/>
              </a:lnSpc>
            </a:pPr>
            <a:r>
              <a:rPr lang="en-US" spc="120" dirty="0"/>
              <a:t>1. First </a:t>
            </a:r>
            <a:r>
              <a:rPr lang="en-US" spc="196" dirty="0"/>
              <a:t>Source. </a:t>
            </a:r>
            <a:r>
              <a:rPr lang="en-US" spc="120" dirty="0"/>
              <a:t>2. </a:t>
            </a:r>
            <a:r>
              <a:rPr lang="en-US" spc="240" dirty="0"/>
              <a:t>Second </a:t>
            </a:r>
            <a:r>
              <a:rPr lang="en-US" spc="196" dirty="0"/>
              <a:t>Source. </a:t>
            </a:r>
            <a:r>
              <a:rPr lang="en-US" spc="120" dirty="0"/>
              <a:t>3. </a:t>
            </a:r>
            <a:r>
              <a:rPr lang="en-US" spc="109" dirty="0"/>
              <a:t>Third </a:t>
            </a:r>
            <a:r>
              <a:rPr lang="en-US" spc="196" dirty="0"/>
              <a:t>Source. </a:t>
            </a:r>
            <a:r>
              <a:rPr lang="en-US" spc="120" dirty="0"/>
              <a:t>4. </a:t>
            </a:r>
            <a:r>
              <a:rPr lang="en-US" spc="98" dirty="0"/>
              <a:t>Fourth</a:t>
            </a:r>
            <a:r>
              <a:rPr lang="en-US" spc="284" dirty="0"/>
              <a:t> </a:t>
            </a:r>
            <a:r>
              <a:rPr lang="en-US" spc="196" dirty="0"/>
              <a:t>Source.</a:t>
            </a:r>
          </a:p>
        </p:txBody>
      </p:sp>
    </p:spTree>
    <p:extLst>
      <p:ext uri="{BB962C8B-B14F-4D97-AF65-F5344CB8AC3E}">
        <p14:creationId xmlns:p14="http://schemas.microsoft.com/office/powerpoint/2010/main" val="1396664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lla Lana">
      <a:dk1>
        <a:srgbClr val="4C4C4F"/>
      </a:dk1>
      <a:lt1>
        <a:srgbClr val="FFFFFF"/>
      </a:lt1>
      <a:dk2>
        <a:srgbClr val="002A5B"/>
      </a:dk2>
      <a:lt2>
        <a:srgbClr val="E2E1DF"/>
      </a:lt2>
      <a:accent1>
        <a:srgbClr val="008AAF"/>
      </a:accent1>
      <a:accent2>
        <a:srgbClr val="805DC7"/>
      </a:accent2>
      <a:accent3>
        <a:srgbClr val="FF6300"/>
      </a:accent3>
      <a:accent4>
        <a:srgbClr val="FEBD10"/>
      </a:accent4>
      <a:accent5>
        <a:srgbClr val="4C4C4F"/>
      </a:accent5>
      <a:accent6>
        <a:srgbClr val="E2E1DF"/>
      </a:accent6>
      <a:hlink>
        <a:srgbClr val="008AAF"/>
      </a:hlink>
      <a:folHlink>
        <a:srgbClr val="008AA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</TotalTime>
  <Words>128</Words>
  <Application>Microsoft Office PowerPoint</Application>
  <PresentationFormat>Custom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Helvetica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Maternal Acetaminophen Use  &amp; Fetal Birth Outcomes</dc:title>
  <dc:creator>Nicole Local</dc:creator>
  <cp:lastModifiedBy>Arlette Bax</cp:lastModifiedBy>
  <cp:revision>22</cp:revision>
  <dcterms:created xsi:type="dcterms:W3CDTF">2019-04-03T14:56:11Z</dcterms:created>
  <dcterms:modified xsi:type="dcterms:W3CDTF">2020-06-09T19:42:06Z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2019-02-28T00:00:00Z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2019-04-03T00:00:00Z</vt:filetime>
  </property>
</Properties>
</file>