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01AC9B-FE40-E244-9572-70B5A20A36FE}" v="266" dt="2021-01-08T16:27:36.4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6327"/>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lin Wei" userId="91abe7ba-01f0-4f30-9ccf-59142dc3a825" providerId="ADAL" clId="{3C01AC9B-FE40-E244-9572-70B5A20A36FE}"/>
    <pc:docChg chg="modSld">
      <pc:chgData name="Xiaolin Wei" userId="91abe7ba-01f0-4f30-9ccf-59142dc3a825" providerId="ADAL" clId="{3C01AC9B-FE40-E244-9572-70B5A20A36FE}" dt="2021-01-08T16:27:36.439" v="263" actId="20577"/>
      <pc:docMkLst>
        <pc:docMk/>
      </pc:docMkLst>
      <pc:sldChg chg="modSp">
        <pc:chgData name="Xiaolin Wei" userId="91abe7ba-01f0-4f30-9ccf-59142dc3a825" providerId="ADAL" clId="{3C01AC9B-FE40-E244-9572-70B5A20A36FE}" dt="2021-01-08T16:27:36.439" v="263" actId="20577"/>
        <pc:sldMkLst>
          <pc:docMk/>
          <pc:sldMk cId="4135869724" sldId="256"/>
        </pc:sldMkLst>
        <pc:graphicFrameChg chg="mod">
          <ac:chgData name="Xiaolin Wei" userId="91abe7ba-01f0-4f30-9ccf-59142dc3a825" providerId="ADAL" clId="{3C01AC9B-FE40-E244-9572-70B5A20A36FE}" dt="2021-01-08T16:27:36.439" v="263" actId="20577"/>
          <ac:graphicFrameMkLst>
            <pc:docMk/>
            <pc:sldMk cId="4135869724" sldId="256"/>
            <ac:graphicFrameMk id="16" creationId="{2716F03A-0AEC-4C7D-B78D-36A8DFC5F4E1}"/>
          </ac:graphicFrameMkLst>
        </pc:graphicFrameChg>
      </pc:sldChg>
    </pc:docChg>
  </pc:docChgLst>
</pc:chgInfo>
</file>

<file path=ppt/diagrams/_rels/data1.xml.rels><?xml version="1.0" encoding="UTF-8" standalone="yes"?>
<Relationships xmlns="http://schemas.openxmlformats.org/package/2006/relationships"><Relationship Id="rId2" Type="http://schemas.openxmlformats.org/officeDocument/2006/relationships/hyperlink" Target="mailto:v.haldane@mail.utoronto.ca" TargetMode="External"/><Relationship Id="rId1" Type="http://schemas.openxmlformats.org/officeDocument/2006/relationships/hyperlink" Target="mailto:xiaolin.wei@utoronto.ca"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mailto:v.haldane@mail.utoronto.ca" TargetMode="External"/><Relationship Id="rId1" Type="http://schemas.openxmlformats.org/officeDocument/2006/relationships/hyperlink" Target="mailto:xiaolin.wei@utoronto.ca"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482BA5-45A0-42F5-9F59-F12211774D4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FD8C0958-6D84-4E4E-BBB3-87FBAC889C47}">
      <dgm:prSet/>
      <dgm:spPr/>
      <dgm:t>
        <a:bodyPr/>
        <a:lstStyle/>
        <a:p>
          <a:r>
            <a:rPr lang="en-US" dirty="0"/>
            <a:t>This course aims to review the concept of and recent developments in implementation science; it introduces interdisciplinary theories, frameworks, and research tools to design and evaluate global health interventions, and how to facilitate scale-up research evidence into policy and practice; and explores research tools through case studies to identify and contextualize implementation successes and failures. Specifically, we will discuss how to evaluate and design complex interventions, the application of effectiveness trials and mixed methods studies in evaluating health interventions in global health settings.</a:t>
          </a:r>
        </a:p>
      </dgm:t>
    </dgm:pt>
    <dgm:pt modelId="{68AFDEE1-5ACB-4CFC-9217-355B4A050FBB}" type="parTrans" cxnId="{9FB88C7D-A81C-4A0B-BBB9-3F272810FD80}">
      <dgm:prSet/>
      <dgm:spPr/>
      <dgm:t>
        <a:bodyPr/>
        <a:lstStyle/>
        <a:p>
          <a:endParaRPr lang="en-US"/>
        </a:p>
      </dgm:t>
    </dgm:pt>
    <dgm:pt modelId="{ED032A46-A9C7-471D-A030-CE719DC1AFB9}" type="sibTrans" cxnId="{9FB88C7D-A81C-4A0B-BBB9-3F272810FD80}">
      <dgm:prSet/>
      <dgm:spPr/>
      <dgm:t>
        <a:bodyPr/>
        <a:lstStyle/>
        <a:p>
          <a:endParaRPr lang="en-US"/>
        </a:p>
      </dgm:t>
    </dgm:pt>
    <dgm:pt modelId="{30D54A69-9FE2-49BC-9724-B7B991E818FA}">
      <dgm:prSet/>
      <dgm:spPr/>
      <dgm:t>
        <a:bodyPr/>
        <a:lstStyle/>
        <a:p>
          <a:r>
            <a:rPr lang="en-US"/>
            <a:t>Application: This course is intended for 2</a:t>
          </a:r>
          <a:r>
            <a:rPr lang="en-US" baseline="30000"/>
            <a:t>nd</a:t>
          </a:r>
          <a:r>
            <a:rPr lang="en-US"/>
            <a:t> year Master or PhD students in both PHSC and IHPME. Enrollment is limited to 12 students. </a:t>
          </a:r>
        </a:p>
      </dgm:t>
    </dgm:pt>
    <dgm:pt modelId="{0467E1A1-6C9F-48C2-85BC-614A7D6DC505}" type="parTrans" cxnId="{98E21208-EDC4-43E4-9482-DC0063B3E268}">
      <dgm:prSet/>
      <dgm:spPr/>
      <dgm:t>
        <a:bodyPr/>
        <a:lstStyle/>
        <a:p>
          <a:endParaRPr lang="en-US"/>
        </a:p>
      </dgm:t>
    </dgm:pt>
    <dgm:pt modelId="{716493D0-099C-45B1-A98E-78EA552C26C9}" type="sibTrans" cxnId="{98E21208-EDC4-43E4-9482-DC0063B3E268}">
      <dgm:prSet/>
      <dgm:spPr/>
      <dgm:t>
        <a:bodyPr/>
        <a:lstStyle/>
        <a:p>
          <a:endParaRPr lang="en-US"/>
        </a:p>
      </dgm:t>
    </dgm:pt>
    <dgm:pt modelId="{BBB34D2B-3873-4049-B887-B9C014B9EC0B}">
      <dgm:prSet/>
      <dgm:spPr/>
      <dgm:t>
        <a:bodyPr/>
        <a:lstStyle/>
        <a:p>
          <a:r>
            <a:rPr lang="en-US" dirty="0"/>
            <a:t>Prerequisites:  Students should have completed any quantitative or qualitative research methods course; or students have completed at least one course in program evaluation course.</a:t>
          </a:r>
        </a:p>
        <a:p>
          <a:endParaRPr lang="en-US" dirty="0"/>
        </a:p>
        <a:p>
          <a:r>
            <a:rPr lang="en-US" dirty="0"/>
            <a:t>Course director: Prof </a:t>
          </a:r>
          <a:r>
            <a:rPr lang="en-US" dirty="0" err="1"/>
            <a:t>Xiaolin</a:t>
          </a:r>
          <a:r>
            <a:rPr lang="en-US" dirty="0"/>
            <a:t> Wei, </a:t>
          </a:r>
          <a:r>
            <a:rPr lang="en-US" dirty="0">
              <a:hlinkClick xmlns:r="http://schemas.openxmlformats.org/officeDocument/2006/relationships" r:id="rId1"/>
            </a:rPr>
            <a:t>xiaolin.wei@utoronto</a:t>
          </a:r>
          <a:r>
            <a:rPr lang="en-US">
              <a:hlinkClick xmlns:r="http://schemas.openxmlformats.org/officeDocument/2006/relationships" r:id="rId1"/>
            </a:rPr>
            <a:t>.ca</a:t>
          </a:r>
          <a:endParaRPr lang="en-US" dirty="0"/>
        </a:p>
        <a:p>
          <a:r>
            <a:rPr lang="en-US" dirty="0"/>
            <a:t>Student support: Victoria Haldane, </a:t>
          </a:r>
          <a:r>
            <a:rPr lang="en-US" dirty="0">
              <a:hlinkClick xmlns:r="http://schemas.openxmlformats.org/officeDocument/2006/relationships" r:id="rId2"/>
            </a:rPr>
            <a:t>v.haldane@mail.utoronto.ca</a:t>
          </a:r>
          <a:r>
            <a:rPr lang="en-US" dirty="0"/>
            <a:t> </a:t>
          </a:r>
        </a:p>
      </dgm:t>
    </dgm:pt>
    <dgm:pt modelId="{431FADDE-BFD9-4EEC-BEAC-80E0C65D7339}" type="parTrans" cxnId="{43580DDF-9FA8-4915-8A5A-77094DDE49F6}">
      <dgm:prSet/>
      <dgm:spPr/>
      <dgm:t>
        <a:bodyPr/>
        <a:lstStyle/>
        <a:p>
          <a:endParaRPr lang="en-US"/>
        </a:p>
      </dgm:t>
    </dgm:pt>
    <dgm:pt modelId="{873F0F12-EE1B-4A3B-A4F3-5EC4641980E9}" type="sibTrans" cxnId="{43580DDF-9FA8-4915-8A5A-77094DDE49F6}">
      <dgm:prSet/>
      <dgm:spPr/>
      <dgm:t>
        <a:bodyPr/>
        <a:lstStyle/>
        <a:p>
          <a:endParaRPr lang="en-US"/>
        </a:p>
      </dgm:t>
    </dgm:pt>
    <dgm:pt modelId="{F95A2EF2-5B4A-FD4F-AF57-2DD5A20D6F69}" type="pres">
      <dgm:prSet presAssocID="{E5482BA5-45A0-42F5-9F59-F12211774D4F}" presName="vert0" presStyleCnt="0">
        <dgm:presLayoutVars>
          <dgm:dir/>
          <dgm:animOne val="branch"/>
          <dgm:animLvl val="lvl"/>
        </dgm:presLayoutVars>
      </dgm:prSet>
      <dgm:spPr/>
    </dgm:pt>
    <dgm:pt modelId="{61C888E8-0648-394B-8679-2DCA9F949C5B}" type="pres">
      <dgm:prSet presAssocID="{FD8C0958-6D84-4E4E-BBB3-87FBAC889C47}" presName="thickLine" presStyleLbl="alignNode1" presStyleIdx="0" presStyleCnt="3"/>
      <dgm:spPr/>
    </dgm:pt>
    <dgm:pt modelId="{B3C51CA1-592F-204E-8FF3-0DE8E23E67C8}" type="pres">
      <dgm:prSet presAssocID="{FD8C0958-6D84-4E4E-BBB3-87FBAC889C47}" presName="horz1" presStyleCnt="0"/>
      <dgm:spPr/>
    </dgm:pt>
    <dgm:pt modelId="{E96A2879-D2AD-6349-8E91-79C759E4D6CD}" type="pres">
      <dgm:prSet presAssocID="{FD8C0958-6D84-4E4E-BBB3-87FBAC889C47}" presName="tx1" presStyleLbl="revTx" presStyleIdx="0" presStyleCnt="3"/>
      <dgm:spPr/>
    </dgm:pt>
    <dgm:pt modelId="{1D1ACA98-F1D0-514B-99FC-4D8184ABDE75}" type="pres">
      <dgm:prSet presAssocID="{FD8C0958-6D84-4E4E-BBB3-87FBAC889C47}" presName="vert1" presStyleCnt="0"/>
      <dgm:spPr/>
    </dgm:pt>
    <dgm:pt modelId="{E52816F5-F7D3-214B-8F8E-1E16B441DA41}" type="pres">
      <dgm:prSet presAssocID="{30D54A69-9FE2-49BC-9724-B7B991E818FA}" presName="thickLine" presStyleLbl="alignNode1" presStyleIdx="1" presStyleCnt="3"/>
      <dgm:spPr/>
    </dgm:pt>
    <dgm:pt modelId="{05003894-B3F0-5A4C-A9D7-B8854F646A0C}" type="pres">
      <dgm:prSet presAssocID="{30D54A69-9FE2-49BC-9724-B7B991E818FA}" presName="horz1" presStyleCnt="0"/>
      <dgm:spPr/>
    </dgm:pt>
    <dgm:pt modelId="{CBEB23C6-818E-1143-96C3-3EF6EA0F4F9B}" type="pres">
      <dgm:prSet presAssocID="{30D54A69-9FE2-49BC-9724-B7B991E818FA}" presName="tx1" presStyleLbl="revTx" presStyleIdx="1" presStyleCnt="3"/>
      <dgm:spPr/>
    </dgm:pt>
    <dgm:pt modelId="{9D2D5655-C8EA-354F-90E0-6892C07AA40C}" type="pres">
      <dgm:prSet presAssocID="{30D54A69-9FE2-49BC-9724-B7B991E818FA}" presName="vert1" presStyleCnt="0"/>
      <dgm:spPr/>
    </dgm:pt>
    <dgm:pt modelId="{91591DF4-D9BB-6747-B3DE-D1D66D941E51}" type="pres">
      <dgm:prSet presAssocID="{BBB34D2B-3873-4049-B887-B9C014B9EC0B}" presName="thickLine" presStyleLbl="alignNode1" presStyleIdx="2" presStyleCnt="3"/>
      <dgm:spPr/>
    </dgm:pt>
    <dgm:pt modelId="{7DF4F2A9-5E30-1643-8CCB-E941D8E2F858}" type="pres">
      <dgm:prSet presAssocID="{BBB34D2B-3873-4049-B887-B9C014B9EC0B}" presName="horz1" presStyleCnt="0"/>
      <dgm:spPr/>
    </dgm:pt>
    <dgm:pt modelId="{AE6F84BD-1C47-064D-BB5E-3C5CE64E3E3F}" type="pres">
      <dgm:prSet presAssocID="{BBB34D2B-3873-4049-B887-B9C014B9EC0B}" presName="tx1" presStyleLbl="revTx" presStyleIdx="2" presStyleCnt="3"/>
      <dgm:spPr/>
    </dgm:pt>
    <dgm:pt modelId="{BC4BC3EB-BE11-4C45-9AA1-BD49ED72DD9B}" type="pres">
      <dgm:prSet presAssocID="{BBB34D2B-3873-4049-B887-B9C014B9EC0B}" presName="vert1" presStyleCnt="0"/>
      <dgm:spPr/>
    </dgm:pt>
  </dgm:ptLst>
  <dgm:cxnLst>
    <dgm:cxn modelId="{98E21208-EDC4-43E4-9482-DC0063B3E268}" srcId="{E5482BA5-45A0-42F5-9F59-F12211774D4F}" destId="{30D54A69-9FE2-49BC-9724-B7B991E818FA}" srcOrd="1" destOrd="0" parTransId="{0467E1A1-6C9F-48C2-85BC-614A7D6DC505}" sibTransId="{716493D0-099C-45B1-A98E-78EA552C26C9}"/>
    <dgm:cxn modelId="{31FDA321-DBA3-314B-810D-F5D42ED94B6D}" type="presOf" srcId="{FD8C0958-6D84-4E4E-BBB3-87FBAC889C47}" destId="{E96A2879-D2AD-6349-8E91-79C759E4D6CD}" srcOrd="0" destOrd="0" presId="urn:microsoft.com/office/officeart/2008/layout/LinedList"/>
    <dgm:cxn modelId="{9FB88C7D-A81C-4A0B-BBB9-3F272810FD80}" srcId="{E5482BA5-45A0-42F5-9F59-F12211774D4F}" destId="{FD8C0958-6D84-4E4E-BBB3-87FBAC889C47}" srcOrd="0" destOrd="0" parTransId="{68AFDEE1-5ACB-4CFC-9217-355B4A050FBB}" sibTransId="{ED032A46-A9C7-471D-A030-CE719DC1AFB9}"/>
    <dgm:cxn modelId="{9CF7BADD-B982-7342-BE9B-63A973DE1FCF}" type="presOf" srcId="{BBB34D2B-3873-4049-B887-B9C014B9EC0B}" destId="{AE6F84BD-1C47-064D-BB5E-3C5CE64E3E3F}" srcOrd="0" destOrd="0" presId="urn:microsoft.com/office/officeart/2008/layout/LinedList"/>
    <dgm:cxn modelId="{43580DDF-9FA8-4915-8A5A-77094DDE49F6}" srcId="{E5482BA5-45A0-42F5-9F59-F12211774D4F}" destId="{BBB34D2B-3873-4049-B887-B9C014B9EC0B}" srcOrd="2" destOrd="0" parTransId="{431FADDE-BFD9-4EEC-BEAC-80E0C65D7339}" sibTransId="{873F0F12-EE1B-4A3B-A4F3-5EC4641980E9}"/>
    <dgm:cxn modelId="{2D7CB7FB-D478-4243-A716-F9F4BB72FA86}" type="presOf" srcId="{30D54A69-9FE2-49BC-9724-B7B991E818FA}" destId="{CBEB23C6-818E-1143-96C3-3EF6EA0F4F9B}" srcOrd="0" destOrd="0" presId="urn:microsoft.com/office/officeart/2008/layout/LinedList"/>
    <dgm:cxn modelId="{75ACAAFF-D380-5040-9464-3F86C53693D8}" type="presOf" srcId="{E5482BA5-45A0-42F5-9F59-F12211774D4F}" destId="{F95A2EF2-5B4A-FD4F-AF57-2DD5A20D6F69}" srcOrd="0" destOrd="0" presId="urn:microsoft.com/office/officeart/2008/layout/LinedList"/>
    <dgm:cxn modelId="{F6907468-25F3-614C-9ED5-BE3AF3E27941}" type="presParOf" srcId="{F95A2EF2-5B4A-FD4F-AF57-2DD5A20D6F69}" destId="{61C888E8-0648-394B-8679-2DCA9F949C5B}" srcOrd="0" destOrd="0" presId="urn:microsoft.com/office/officeart/2008/layout/LinedList"/>
    <dgm:cxn modelId="{552268D2-88D9-4240-BC38-AC64DA656330}" type="presParOf" srcId="{F95A2EF2-5B4A-FD4F-AF57-2DD5A20D6F69}" destId="{B3C51CA1-592F-204E-8FF3-0DE8E23E67C8}" srcOrd="1" destOrd="0" presId="urn:microsoft.com/office/officeart/2008/layout/LinedList"/>
    <dgm:cxn modelId="{1F9F23FE-333B-4243-B633-CA603352FD97}" type="presParOf" srcId="{B3C51CA1-592F-204E-8FF3-0DE8E23E67C8}" destId="{E96A2879-D2AD-6349-8E91-79C759E4D6CD}" srcOrd="0" destOrd="0" presId="urn:microsoft.com/office/officeart/2008/layout/LinedList"/>
    <dgm:cxn modelId="{9C8CA202-923B-8D42-932A-398390B53451}" type="presParOf" srcId="{B3C51CA1-592F-204E-8FF3-0DE8E23E67C8}" destId="{1D1ACA98-F1D0-514B-99FC-4D8184ABDE75}" srcOrd="1" destOrd="0" presId="urn:microsoft.com/office/officeart/2008/layout/LinedList"/>
    <dgm:cxn modelId="{0C886726-484B-1642-AC9D-EE23635D0043}" type="presParOf" srcId="{F95A2EF2-5B4A-FD4F-AF57-2DD5A20D6F69}" destId="{E52816F5-F7D3-214B-8F8E-1E16B441DA41}" srcOrd="2" destOrd="0" presId="urn:microsoft.com/office/officeart/2008/layout/LinedList"/>
    <dgm:cxn modelId="{5DCE43CE-EEA5-EC4A-AC6B-0FA5374E6F68}" type="presParOf" srcId="{F95A2EF2-5B4A-FD4F-AF57-2DD5A20D6F69}" destId="{05003894-B3F0-5A4C-A9D7-B8854F646A0C}" srcOrd="3" destOrd="0" presId="urn:microsoft.com/office/officeart/2008/layout/LinedList"/>
    <dgm:cxn modelId="{13B18067-143D-694B-B33D-DF3D66E4FF27}" type="presParOf" srcId="{05003894-B3F0-5A4C-A9D7-B8854F646A0C}" destId="{CBEB23C6-818E-1143-96C3-3EF6EA0F4F9B}" srcOrd="0" destOrd="0" presId="urn:microsoft.com/office/officeart/2008/layout/LinedList"/>
    <dgm:cxn modelId="{037BAC97-DCAE-2C48-8D34-46AADADAFC53}" type="presParOf" srcId="{05003894-B3F0-5A4C-A9D7-B8854F646A0C}" destId="{9D2D5655-C8EA-354F-90E0-6892C07AA40C}" srcOrd="1" destOrd="0" presId="urn:microsoft.com/office/officeart/2008/layout/LinedList"/>
    <dgm:cxn modelId="{ADA8C629-A6D4-7644-A3E1-C2FF2DB05685}" type="presParOf" srcId="{F95A2EF2-5B4A-FD4F-AF57-2DD5A20D6F69}" destId="{91591DF4-D9BB-6747-B3DE-D1D66D941E51}" srcOrd="4" destOrd="0" presId="urn:microsoft.com/office/officeart/2008/layout/LinedList"/>
    <dgm:cxn modelId="{DE2E25BA-CC3C-574E-AD9C-A146523B30AC}" type="presParOf" srcId="{F95A2EF2-5B4A-FD4F-AF57-2DD5A20D6F69}" destId="{7DF4F2A9-5E30-1643-8CCB-E941D8E2F858}" srcOrd="5" destOrd="0" presId="urn:microsoft.com/office/officeart/2008/layout/LinedList"/>
    <dgm:cxn modelId="{3053E43E-215D-F44D-A521-978393C03DE8}" type="presParOf" srcId="{7DF4F2A9-5E30-1643-8CCB-E941D8E2F858}" destId="{AE6F84BD-1C47-064D-BB5E-3C5CE64E3E3F}" srcOrd="0" destOrd="0" presId="urn:microsoft.com/office/officeart/2008/layout/LinedList"/>
    <dgm:cxn modelId="{A33308DA-3374-804A-81A9-1AE545C5808B}" type="presParOf" srcId="{7DF4F2A9-5E30-1643-8CCB-E941D8E2F858}" destId="{BC4BC3EB-BE11-4C45-9AA1-BD49ED72DD9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C888E8-0648-394B-8679-2DCA9F949C5B}">
      <dsp:nvSpPr>
        <dsp:cNvPr id="0" name=""/>
        <dsp:cNvSpPr/>
      </dsp:nvSpPr>
      <dsp:spPr>
        <a:xfrm>
          <a:off x="0" y="2503"/>
          <a:ext cx="586034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6A2879-D2AD-6349-8E91-79C759E4D6CD}">
      <dsp:nvSpPr>
        <dsp:cNvPr id="0" name=""/>
        <dsp:cNvSpPr/>
      </dsp:nvSpPr>
      <dsp:spPr>
        <a:xfrm>
          <a:off x="0" y="2503"/>
          <a:ext cx="5860342" cy="1707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This course aims to review the concept of and recent developments in implementation science; it introduces interdisciplinary theories, frameworks, and research tools to design and evaluate global health interventions, and how to facilitate scale-up research evidence into policy and practice; and explores research tools through case studies to identify and contextualize implementation successes and failures. Specifically, we will discuss how to evaluate and design complex interventions, the application of effectiveness trials and mixed methods studies in evaluating health interventions in global health settings.</a:t>
          </a:r>
        </a:p>
      </dsp:txBody>
      <dsp:txXfrm>
        <a:off x="0" y="2503"/>
        <a:ext cx="5860342" cy="1707210"/>
      </dsp:txXfrm>
    </dsp:sp>
    <dsp:sp modelId="{E52816F5-F7D3-214B-8F8E-1E16B441DA41}">
      <dsp:nvSpPr>
        <dsp:cNvPr id="0" name=""/>
        <dsp:cNvSpPr/>
      </dsp:nvSpPr>
      <dsp:spPr>
        <a:xfrm>
          <a:off x="0" y="1709714"/>
          <a:ext cx="586034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EB23C6-818E-1143-96C3-3EF6EA0F4F9B}">
      <dsp:nvSpPr>
        <dsp:cNvPr id="0" name=""/>
        <dsp:cNvSpPr/>
      </dsp:nvSpPr>
      <dsp:spPr>
        <a:xfrm>
          <a:off x="0" y="1709714"/>
          <a:ext cx="5860342" cy="1707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Application: This course is intended for 2</a:t>
          </a:r>
          <a:r>
            <a:rPr lang="en-US" sz="1300" kern="1200" baseline="30000"/>
            <a:t>nd</a:t>
          </a:r>
          <a:r>
            <a:rPr lang="en-US" sz="1300" kern="1200"/>
            <a:t> year Master or PhD students in both PHSC and IHPME. Enrollment is limited to 12 students. </a:t>
          </a:r>
        </a:p>
      </dsp:txBody>
      <dsp:txXfrm>
        <a:off x="0" y="1709714"/>
        <a:ext cx="5860342" cy="1707210"/>
      </dsp:txXfrm>
    </dsp:sp>
    <dsp:sp modelId="{91591DF4-D9BB-6747-B3DE-D1D66D941E51}">
      <dsp:nvSpPr>
        <dsp:cNvPr id="0" name=""/>
        <dsp:cNvSpPr/>
      </dsp:nvSpPr>
      <dsp:spPr>
        <a:xfrm>
          <a:off x="0" y="3416924"/>
          <a:ext cx="586034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6F84BD-1C47-064D-BB5E-3C5CE64E3E3F}">
      <dsp:nvSpPr>
        <dsp:cNvPr id="0" name=""/>
        <dsp:cNvSpPr/>
      </dsp:nvSpPr>
      <dsp:spPr>
        <a:xfrm>
          <a:off x="0" y="3416924"/>
          <a:ext cx="5860342" cy="1707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Prerequisites:  Students should have completed any quantitative or qualitative research methods course; or students have completed at least one course in program evaluation course.</a:t>
          </a:r>
        </a:p>
        <a:p>
          <a:pPr marL="0" lvl="0" indent="0" algn="l" defTabSz="577850">
            <a:lnSpc>
              <a:spcPct val="90000"/>
            </a:lnSpc>
            <a:spcBef>
              <a:spcPct val="0"/>
            </a:spcBef>
            <a:spcAft>
              <a:spcPct val="35000"/>
            </a:spcAft>
            <a:buNone/>
          </a:pPr>
          <a:endParaRPr lang="en-US" sz="1300" kern="1200" dirty="0"/>
        </a:p>
        <a:p>
          <a:pPr marL="0" lvl="0" indent="0" algn="l" defTabSz="577850">
            <a:lnSpc>
              <a:spcPct val="90000"/>
            </a:lnSpc>
            <a:spcBef>
              <a:spcPct val="0"/>
            </a:spcBef>
            <a:spcAft>
              <a:spcPct val="35000"/>
            </a:spcAft>
            <a:buNone/>
          </a:pPr>
          <a:r>
            <a:rPr lang="en-US" sz="1300" kern="1200" dirty="0"/>
            <a:t>Course director: Prof </a:t>
          </a:r>
          <a:r>
            <a:rPr lang="en-US" sz="1300" kern="1200" dirty="0" err="1"/>
            <a:t>Xiaolin</a:t>
          </a:r>
          <a:r>
            <a:rPr lang="en-US" sz="1300" kern="1200" dirty="0"/>
            <a:t> Wei, </a:t>
          </a:r>
          <a:r>
            <a:rPr lang="en-US" sz="1300" kern="1200" dirty="0">
              <a:hlinkClick xmlns:r="http://schemas.openxmlformats.org/officeDocument/2006/relationships" r:id="rId1"/>
            </a:rPr>
            <a:t>xiaolin.wei@utoronto</a:t>
          </a:r>
          <a:r>
            <a:rPr lang="en-US" sz="1300" kern="1200">
              <a:hlinkClick xmlns:r="http://schemas.openxmlformats.org/officeDocument/2006/relationships" r:id="rId1"/>
            </a:rPr>
            <a:t>.ca</a:t>
          </a:r>
          <a:endParaRPr lang="en-US" sz="1300" kern="1200" dirty="0"/>
        </a:p>
        <a:p>
          <a:pPr marL="0" lvl="0" indent="0" algn="l" defTabSz="577850">
            <a:lnSpc>
              <a:spcPct val="90000"/>
            </a:lnSpc>
            <a:spcBef>
              <a:spcPct val="0"/>
            </a:spcBef>
            <a:spcAft>
              <a:spcPct val="35000"/>
            </a:spcAft>
            <a:buNone/>
          </a:pPr>
          <a:r>
            <a:rPr lang="en-US" sz="1300" kern="1200" dirty="0"/>
            <a:t>Student support: Victoria Haldane, </a:t>
          </a:r>
          <a:r>
            <a:rPr lang="en-US" sz="1300" kern="1200" dirty="0">
              <a:hlinkClick xmlns:r="http://schemas.openxmlformats.org/officeDocument/2006/relationships" r:id="rId2"/>
            </a:rPr>
            <a:t>v.haldane@mail.utoronto.ca</a:t>
          </a:r>
          <a:r>
            <a:rPr lang="en-US" sz="1300" kern="1200" dirty="0"/>
            <a:t> </a:t>
          </a:r>
        </a:p>
      </dsp:txBody>
      <dsp:txXfrm>
        <a:off x="0" y="3416924"/>
        <a:ext cx="5860342" cy="170721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FC532-DBC0-A74E-8B0D-E97D26187A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04AD241-0889-1447-B349-2447C671BA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B2B3BE-8899-C04B-B553-451C65F42C90}"/>
              </a:ext>
            </a:extLst>
          </p:cNvPr>
          <p:cNvSpPr>
            <a:spLocks noGrp="1"/>
          </p:cNvSpPr>
          <p:nvPr>
            <p:ph type="dt" sz="half" idx="10"/>
          </p:nvPr>
        </p:nvSpPr>
        <p:spPr/>
        <p:txBody>
          <a:bodyPr/>
          <a:lstStyle/>
          <a:p>
            <a:fld id="{9E892F6C-91E3-5247-8C97-2A3EEE2BEDFF}" type="datetimeFigureOut">
              <a:rPr lang="en-US" smtClean="0"/>
              <a:t>1/8/21</a:t>
            </a:fld>
            <a:endParaRPr lang="en-US"/>
          </a:p>
        </p:txBody>
      </p:sp>
      <p:sp>
        <p:nvSpPr>
          <p:cNvPr id="5" name="Footer Placeholder 4">
            <a:extLst>
              <a:ext uri="{FF2B5EF4-FFF2-40B4-BE49-F238E27FC236}">
                <a16:creationId xmlns:a16="http://schemas.microsoft.com/office/drawing/2014/main" id="{7D23C199-77A4-264C-B581-DF2EEC7FFD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B54B75-45A1-2549-BD0B-32954EC15F41}"/>
              </a:ext>
            </a:extLst>
          </p:cNvPr>
          <p:cNvSpPr>
            <a:spLocks noGrp="1"/>
          </p:cNvSpPr>
          <p:nvPr>
            <p:ph type="sldNum" sz="quarter" idx="12"/>
          </p:nvPr>
        </p:nvSpPr>
        <p:spPr/>
        <p:txBody>
          <a:bodyPr/>
          <a:lstStyle/>
          <a:p>
            <a:fld id="{E739614C-F699-174B-A928-9C95153CD3E2}" type="slidenum">
              <a:rPr lang="en-US" smtClean="0"/>
              <a:t>‹#›</a:t>
            </a:fld>
            <a:endParaRPr lang="en-US"/>
          </a:p>
        </p:txBody>
      </p:sp>
    </p:spTree>
    <p:extLst>
      <p:ext uri="{BB962C8B-B14F-4D97-AF65-F5344CB8AC3E}">
        <p14:creationId xmlns:p14="http://schemas.microsoft.com/office/powerpoint/2010/main" val="1488941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39594-4AE2-E04C-B4FE-270B62ECC8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DCC200-65B5-124C-AD12-C0CD1FAF24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E9B653-2DE2-334E-9E5B-FE77EF3F2945}"/>
              </a:ext>
            </a:extLst>
          </p:cNvPr>
          <p:cNvSpPr>
            <a:spLocks noGrp="1"/>
          </p:cNvSpPr>
          <p:nvPr>
            <p:ph type="dt" sz="half" idx="10"/>
          </p:nvPr>
        </p:nvSpPr>
        <p:spPr/>
        <p:txBody>
          <a:bodyPr/>
          <a:lstStyle/>
          <a:p>
            <a:fld id="{9E892F6C-91E3-5247-8C97-2A3EEE2BEDFF}" type="datetimeFigureOut">
              <a:rPr lang="en-US" smtClean="0"/>
              <a:t>1/8/21</a:t>
            </a:fld>
            <a:endParaRPr lang="en-US"/>
          </a:p>
        </p:txBody>
      </p:sp>
      <p:sp>
        <p:nvSpPr>
          <p:cNvPr id="5" name="Footer Placeholder 4">
            <a:extLst>
              <a:ext uri="{FF2B5EF4-FFF2-40B4-BE49-F238E27FC236}">
                <a16:creationId xmlns:a16="http://schemas.microsoft.com/office/drawing/2014/main" id="{FC91A92D-B80B-5246-806D-676561EABC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83DCC3-2F1C-C244-A62A-9816D577D01D}"/>
              </a:ext>
            </a:extLst>
          </p:cNvPr>
          <p:cNvSpPr>
            <a:spLocks noGrp="1"/>
          </p:cNvSpPr>
          <p:nvPr>
            <p:ph type="sldNum" sz="quarter" idx="12"/>
          </p:nvPr>
        </p:nvSpPr>
        <p:spPr/>
        <p:txBody>
          <a:bodyPr/>
          <a:lstStyle/>
          <a:p>
            <a:fld id="{E739614C-F699-174B-A928-9C95153CD3E2}" type="slidenum">
              <a:rPr lang="en-US" smtClean="0"/>
              <a:t>‹#›</a:t>
            </a:fld>
            <a:endParaRPr lang="en-US"/>
          </a:p>
        </p:txBody>
      </p:sp>
    </p:spTree>
    <p:extLst>
      <p:ext uri="{BB962C8B-B14F-4D97-AF65-F5344CB8AC3E}">
        <p14:creationId xmlns:p14="http://schemas.microsoft.com/office/powerpoint/2010/main" val="2194928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90D55E-553A-6444-937A-728CE6CB9E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6A3EE4-4D2A-804F-BD0B-554F509B7C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FBE5A-FDC3-7549-88C1-6D42A0C3A021}"/>
              </a:ext>
            </a:extLst>
          </p:cNvPr>
          <p:cNvSpPr>
            <a:spLocks noGrp="1"/>
          </p:cNvSpPr>
          <p:nvPr>
            <p:ph type="dt" sz="half" idx="10"/>
          </p:nvPr>
        </p:nvSpPr>
        <p:spPr/>
        <p:txBody>
          <a:bodyPr/>
          <a:lstStyle/>
          <a:p>
            <a:fld id="{9E892F6C-91E3-5247-8C97-2A3EEE2BEDFF}" type="datetimeFigureOut">
              <a:rPr lang="en-US" smtClean="0"/>
              <a:t>1/8/21</a:t>
            </a:fld>
            <a:endParaRPr lang="en-US"/>
          </a:p>
        </p:txBody>
      </p:sp>
      <p:sp>
        <p:nvSpPr>
          <p:cNvPr id="5" name="Footer Placeholder 4">
            <a:extLst>
              <a:ext uri="{FF2B5EF4-FFF2-40B4-BE49-F238E27FC236}">
                <a16:creationId xmlns:a16="http://schemas.microsoft.com/office/drawing/2014/main" id="{39467ADB-3C12-154B-9723-D02E9638D2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A199CA-337E-224A-A385-C9CB6B102A56}"/>
              </a:ext>
            </a:extLst>
          </p:cNvPr>
          <p:cNvSpPr>
            <a:spLocks noGrp="1"/>
          </p:cNvSpPr>
          <p:nvPr>
            <p:ph type="sldNum" sz="quarter" idx="12"/>
          </p:nvPr>
        </p:nvSpPr>
        <p:spPr/>
        <p:txBody>
          <a:bodyPr/>
          <a:lstStyle/>
          <a:p>
            <a:fld id="{E739614C-F699-174B-A928-9C95153CD3E2}" type="slidenum">
              <a:rPr lang="en-US" smtClean="0"/>
              <a:t>‹#›</a:t>
            </a:fld>
            <a:endParaRPr lang="en-US"/>
          </a:p>
        </p:txBody>
      </p:sp>
    </p:spTree>
    <p:extLst>
      <p:ext uri="{BB962C8B-B14F-4D97-AF65-F5344CB8AC3E}">
        <p14:creationId xmlns:p14="http://schemas.microsoft.com/office/powerpoint/2010/main" val="367480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86A4D-9C8A-EA40-9D23-FEC3044DB5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F1B77E-D955-FB42-9EDD-6908433E89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89F797-DAB7-A84B-BD0C-FE00CD90F84B}"/>
              </a:ext>
            </a:extLst>
          </p:cNvPr>
          <p:cNvSpPr>
            <a:spLocks noGrp="1"/>
          </p:cNvSpPr>
          <p:nvPr>
            <p:ph type="dt" sz="half" idx="10"/>
          </p:nvPr>
        </p:nvSpPr>
        <p:spPr/>
        <p:txBody>
          <a:bodyPr/>
          <a:lstStyle/>
          <a:p>
            <a:fld id="{9E892F6C-91E3-5247-8C97-2A3EEE2BEDFF}" type="datetimeFigureOut">
              <a:rPr lang="en-US" smtClean="0"/>
              <a:t>1/8/21</a:t>
            </a:fld>
            <a:endParaRPr lang="en-US"/>
          </a:p>
        </p:txBody>
      </p:sp>
      <p:sp>
        <p:nvSpPr>
          <p:cNvPr id="5" name="Footer Placeholder 4">
            <a:extLst>
              <a:ext uri="{FF2B5EF4-FFF2-40B4-BE49-F238E27FC236}">
                <a16:creationId xmlns:a16="http://schemas.microsoft.com/office/drawing/2014/main" id="{F391FAE8-99EF-3B45-9072-EB6D05B28B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2E2A22-90D4-644D-BDC3-B67952E62EBD}"/>
              </a:ext>
            </a:extLst>
          </p:cNvPr>
          <p:cNvSpPr>
            <a:spLocks noGrp="1"/>
          </p:cNvSpPr>
          <p:nvPr>
            <p:ph type="sldNum" sz="quarter" idx="12"/>
          </p:nvPr>
        </p:nvSpPr>
        <p:spPr/>
        <p:txBody>
          <a:bodyPr/>
          <a:lstStyle/>
          <a:p>
            <a:fld id="{E739614C-F699-174B-A928-9C95153CD3E2}" type="slidenum">
              <a:rPr lang="en-US" smtClean="0"/>
              <a:t>‹#›</a:t>
            </a:fld>
            <a:endParaRPr lang="en-US"/>
          </a:p>
        </p:txBody>
      </p:sp>
    </p:spTree>
    <p:extLst>
      <p:ext uri="{BB962C8B-B14F-4D97-AF65-F5344CB8AC3E}">
        <p14:creationId xmlns:p14="http://schemas.microsoft.com/office/powerpoint/2010/main" val="88589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75BDD-9F41-1748-B4A9-48AB68A666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0593BFF-1359-EE4D-AF68-11CE9B8BD0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51CA9F-D48A-B048-87E2-35B93C701B77}"/>
              </a:ext>
            </a:extLst>
          </p:cNvPr>
          <p:cNvSpPr>
            <a:spLocks noGrp="1"/>
          </p:cNvSpPr>
          <p:nvPr>
            <p:ph type="dt" sz="half" idx="10"/>
          </p:nvPr>
        </p:nvSpPr>
        <p:spPr/>
        <p:txBody>
          <a:bodyPr/>
          <a:lstStyle/>
          <a:p>
            <a:fld id="{9E892F6C-91E3-5247-8C97-2A3EEE2BEDFF}" type="datetimeFigureOut">
              <a:rPr lang="en-US" smtClean="0"/>
              <a:t>1/8/21</a:t>
            </a:fld>
            <a:endParaRPr lang="en-US"/>
          </a:p>
        </p:txBody>
      </p:sp>
      <p:sp>
        <p:nvSpPr>
          <p:cNvPr id="5" name="Footer Placeholder 4">
            <a:extLst>
              <a:ext uri="{FF2B5EF4-FFF2-40B4-BE49-F238E27FC236}">
                <a16:creationId xmlns:a16="http://schemas.microsoft.com/office/drawing/2014/main" id="{23B7FCB8-9E3D-F847-AD97-86FBFFC88B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43DE9E-0376-E742-ADF7-9E0B8FC8F557}"/>
              </a:ext>
            </a:extLst>
          </p:cNvPr>
          <p:cNvSpPr>
            <a:spLocks noGrp="1"/>
          </p:cNvSpPr>
          <p:nvPr>
            <p:ph type="sldNum" sz="quarter" idx="12"/>
          </p:nvPr>
        </p:nvSpPr>
        <p:spPr/>
        <p:txBody>
          <a:bodyPr/>
          <a:lstStyle/>
          <a:p>
            <a:fld id="{E739614C-F699-174B-A928-9C95153CD3E2}" type="slidenum">
              <a:rPr lang="en-US" smtClean="0"/>
              <a:t>‹#›</a:t>
            </a:fld>
            <a:endParaRPr lang="en-US"/>
          </a:p>
        </p:txBody>
      </p:sp>
    </p:spTree>
    <p:extLst>
      <p:ext uri="{BB962C8B-B14F-4D97-AF65-F5344CB8AC3E}">
        <p14:creationId xmlns:p14="http://schemas.microsoft.com/office/powerpoint/2010/main" val="4245318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3F5B9-866D-0141-A844-F4EF451EC9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5ABD65-64F7-144D-843F-1AB36BC296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4DF956-6570-694A-A9BB-7B15DF2D7E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244862-B2D1-D34E-90C6-8CAE533E2B4D}"/>
              </a:ext>
            </a:extLst>
          </p:cNvPr>
          <p:cNvSpPr>
            <a:spLocks noGrp="1"/>
          </p:cNvSpPr>
          <p:nvPr>
            <p:ph type="dt" sz="half" idx="10"/>
          </p:nvPr>
        </p:nvSpPr>
        <p:spPr/>
        <p:txBody>
          <a:bodyPr/>
          <a:lstStyle/>
          <a:p>
            <a:fld id="{9E892F6C-91E3-5247-8C97-2A3EEE2BEDFF}" type="datetimeFigureOut">
              <a:rPr lang="en-US" smtClean="0"/>
              <a:t>1/8/21</a:t>
            </a:fld>
            <a:endParaRPr lang="en-US"/>
          </a:p>
        </p:txBody>
      </p:sp>
      <p:sp>
        <p:nvSpPr>
          <p:cNvPr id="6" name="Footer Placeholder 5">
            <a:extLst>
              <a:ext uri="{FF2B5EF4-FFF2-40B4-BE49-F238E27FC236}">
                <a16:creationId xmlns:a16="http://schemas.microsoft.com/office/drawing/2014/main" id="{339DB943-EF52-F34D-8BCB-17CAD1F826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D1460E-D414-AA4D-B260-22C01F1CE88C}"/>
              </a:ext>
            </a:extLst>
          </p:cNvPr>
          <p:cNvSpPr>
            <a:spLocks noGrp="1"/>
          </p:cNvSpPr>
          <p:nvPr>
            <p:ph type="sldNum" sz="quarter" idx="12"/>
          </p:nvPr>
        </p:nvSpPr>
        <p:spPr/>
        <p:txBody>
          <a:bodyPr/>
          <a:lstStyle/>
          <a:p>
            <a:fld id="{E739614C-F699-174B-A928-9C95153CD3E2}" type="slidenum">
              <a:rPr lang="en-US" smtClean="0"/>
              <a:t>‹#›</a:t>
            </a:fld>
            <a:endParaRPr lang="en-US"/>
          </a:p>
        </p:txBody>
      </p:sp>
    </p:spTree>
    <p:extLst>
      <p:ext uri="{BB962C8B-B14F-4D97-AF65-F5344CB8AC3E}">
        <p14:creationId xmlns:p14="http://schemas.microsoft.com/office/powerpoint/2010/main" val="2916203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029F8-879D-F342-8E61-B694FFC1747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42DF0F-EB25-5E4E-934F-9B097608AB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B55419-B084-9C47-B7CB-8723230226A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4C18EB-EB00-1841-9734-1BD5DC1C52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ACF3D3-D099-104C-ADD7-98B511AB05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6F5927-60C8-CF45-8102-5316136BF56F}"/>
              </a:ext>
            </a:extLst>
          </p:cNvPr>
          <p:cNvSpPr>
            <a:spLocks noGrp="1"/>
          </p:cNvSpPr>
          <p:nvPr>
            <p:ph type="dt" sz="half" idx="10"/>
          </p:nvPr>
        </p:nvSpPr>
        <p:spPr/>
        <p:txBody>
          <a:bodyPr/>
          <a:lstStyle/>
          <a:p>
            <a:fld id="{9E892F6C-91E3-5247-8C97-2A3EEE2BEDFF}" type="datetimeFigureOut">
              <a:rPr lang="en-US" smtClean="0"/>
              <a:t>1/8/21</a:t>
            </a:fld>
            <a:endParaRPr lang="en-US"/>
          </a:p>
        </p:txBody>
      </p:sp>
      <p:sp>
        <p:nvSpPr>
          <p:cNvPr id="8" name="Footer Placeholder 7">
            <a:extLst>
              <a:ext uri="{FF2B5EF4-FFF2-40B4-BE49-F238E27FC236}">
                <a16:creationId xmlns:a16="http://schemas.microsoft.com/office/drawing/2014/main" id="{75A43FB6-7223-2042-B94F-F3BC38A3E83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1567C3-9CB3-9B45-8B1A-04DB0F8DAB4F}"/>
              </a:ext>
            </a:extLst>
          </p:cNvPr>
          <p:cNvSpPr>
            <a:spLocks noGrp="1"/>
          </p:cNvSpPr>
          <p:nvPr>
            <p:ph type="sldNum" sz="quarter" idx="12"/>
          </p:nvPr>
        </p:nvSpPr>
        <p:spPr/>
        <p:txBody>
          <a:bodyPr/>
          <a:lstStyle/>
          <a:p>
            <a:fld id="{E739614C-F699-174B-A928-9C95153CD3E2}" type="slidenum">
              <a:rPr lang="en-US" smtClean="0"/>
              <a:t>‹#›</a:t>
            </a:fld>
            <a:endParaRPr lang="en-US"/>
          </a:p>
        </p:txBody>
      </p:sp>
    </p:spTree>
    <p:extLst>
      <p:ext uri="{BB962C8B-B14F-4D97-AF65-F5344CB8AC3E}">
        <p14:creationId xmlns:p14="http://schemas.microsoft.com/office/powerpoint/2010/main" val="112592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87762-8E3D-0847-808A-4A1659E3200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4D8C30-B370-5C44-A40F-BB03ED6FD3C4}"/>
              </a:ext>
            </a:extLst>
          </p:cNvPr>
          <p:cNvSpPr>
            <a:spLocks noGrp="1"/>
          </p:cNvSpPr>
          <p:nvPr>
            <p:ph type="dt" sz="half" idx="10"/>
          </p:nvPr>
        </p:nvSpPr>
        <p:spPr/>
        <p:txBody>
          <a:bodyPr/>
          <a:lstStyle/>
          <a:p>
            <a:fld id="{9E892F6C-91E3-5247-8C97-2A3EEE2BEDFF}" type="datetimeFigureOut">
              <a:rPr lang="en-US" smtClean="0"/>
              <a:t>1/8/21</a:t>
            </a:fld>
            <a:endParaRPr lang="en-US"/>
          </a:p>
        </p:txBody>
      </p:sp>
      <p:sp>
        <p:nvSpPr>
          <p:cNvPr id="4" name="Footer Placeholder 3">
            <a:extLst>
              <a:ext uri="{FF2B5EF4-FFF2-40B4-BE49-F238E27FC236}">
                <a16:creationId xmlns:a16="http://schemas.microsoft.com/office/drawing/2014/main" id="{D22D8785-3B8A-5C4F-B090-9E85C8457A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0642A3-5ABD-AE45-9BD6-4450DB9CE08A}"/>
              </a:ext>
            </a:extLst>
          </p:cNvPr>
          <p:cNvSpPr>
            <a:spLocks noGrp="1"/>
          </p:cNvSpPr>
          <p:nvPr>
            <p:ph type="sldNum" sz="quarter" idx="12"/>
          </p:nvPr>
        </p:nvSpPr>
        <p:spPr/>
        <p:txBody>
          <a:bodyPr/>
          <a:lstStyle/>
          <a:p>
            <a:fld id="{E739614C-F699-174B-A928-9C95153CD3E2}" type="slidenum">
              <a:rPr lang="en-US" smtClean="0"/>
              <a:t>‹#›</a:t>
            </a:fld>
            <a:endParaRPr lang="en-US"/>
          </a:p>
        </p:txBody>
      </p:sp>
    </p:spTree>
    <p:extLst>
      <p:ext uri="{BB962C8B-B14F-4D97-AF65-F5344CB8AC3E}">
        <p14:creationId xmlns:p14="http://schemas.microsoft.com/office/powerpoint/2010/main" val="3598534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7307D2-63F0-414A-9989-28828E1BBA06}"/>
              </a:ext>
            </a:extLst>
          </p:cNvPr>
          <p:cNvSpPr>
            <a:spLocks noGrp="1"/>
          </p:cNvSpPr>
          <p:nvPr>
            <p:ph type="dt" sz="half" idx="10"/>
          </p:nvPr>
        </p:nvSpPr>
        <p:spPr/>
        <p:txBody>
          <a:bodyPr/>
          <a:lstStyle/>
          <a:p>
            <a:fld id="{9E892F6C-91E3-5247-8C97-2A3EEE2BEDFF}" type="datetimeFigureOut">
              <a:rPr lang="en-US" smtClean="0"/>
              <a:t>1/8/21</a:t>
            </a:fld>
            <a:endParaRPr lang="en-US"/>
          </a:p>
        </p:txBody>
      </p:sp>
      <p:sp>
        <p:nvSpPr>
          <p:cNvPr id="3" name="Footer Placeholder 2">
            <a:extLst>
              <a:ext uri="{FF2B5EF4-FFF2-40B4-BE49-F238E27FC236}">
                <a16:creationId xmlns:a16="http://schemas.microsoft.com/office/drawing/2014/main" id="{1CA98142-0A37-B14D-9D9C-A9A648896E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6BDEDC0-1BC4-7747-B90F-F4A3F77E05D2}"/>
              </a:ext>
            </a:extLst>
          </p:cNvPr>
          <p:cNvSpPr>
            <a:spLocks noGrp="1"/>
          </p:cNvSpPr>
          <p:nvPr>
            <p:ph type="sldNum" sz="quarter" idx="12"/>
          </p:nvPr>
        </p:nvSpPr>
        <p:spPr/>
        <p:txBody>
          <a:bodyPr/>
          <a:lstStyle/>
          <a:p>
            <a:fld id="{E739614C-F699-174B-A928-9C95153CD3E2}" type="slidenum">
              <a:rPr lang="en-US" smtClean="0"/>
              <a:t>‹#›</a:t>
            </a:fld>
            <a:endParaRPr lang="en-US"/>
          </a:p>
        </p:txBody>
      </p:sp>
    </p:spTree>
    <p:extLst>
      <p:ext uri="{BB962C8B-B14F-4D97-AF65-F5344CB8AC3E}">
        <p14:creationId xmlns:p14="http://schemas.microsoft.com/office/powerpoint/2010/main" val="2066214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87FA6-593C-F14F-90C2-CE2C50F507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6DFFBF-EC5E-EB4A-9086-297B1234F6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320AEC-D5CC-954B-AF4D-7E23EB4741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7258A6-3E32-EF42-A4EA-88C3F27843D4}"/>
              </a:ext>
            </a:extLst>
          </p:cNvPr>
          <p:cNvSpPr>
            <a:spLocks noGrp="1"/>
          </p:cNvSpPr>
          <p:nvPr>
            <p:ph type="dt" sz="half" idx="10"/>
          </p:nvPr>
        </p:nvSpPr>
        <p:spPr/>
        <p:txBody>
          <a:bodyPr/>
          <a:lstStyle/>
          <a:p>
            <a:fld id="{9E892F6C-91E3-5247-8C97-2A3EEE2BEDFF}" type="datetimeFigureOut">
              <a:rPr lang="en-US" smtClean="0"/>
              <a:t>1/8/21</a:t>
            </a:fld>
            <a:endParaRPr lang="en-US"/>
          </a:p>
        </p:txBody>
      </p:sp>
      <p:sp>
        <p:nvSpPr>
          <p:cNvPr id="6" name="Footer Placeholder 5">
            <a:extLst>
              <a:ext uri="{FF2B5EF4-FFF2-40B4-BE49-F238E27FC236}">
                <a16:creationId xmlns:a16="http://schemas.microsoft.com/office/drawing/2014/main" id="{5D7C763A-E7A5-7D4C-AFD2-584669B4E6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4C3116-25F7-9846-B898-639DAB02DF3A}"/>
              </a:ext>
            </a:extLst>
          </p:cNvPr>
          <p:cNvSpPr>
            <a:spLocks noGrp="1"/>
          </p:cNvSpPr>
          <p:nvPr>
            <p:ph type="sldNum" sz="quarter" idx="12"/>
          </p:nvPr>
        </p:nvSpPr>
        <p:spPr/>
        <p:txBody>
          <a:bodyPr/>
          <a:lstStyle/>
          <a:p>
            <a:fld id="{E739614C-F699-174B-A928-9C95153CD3E2}" type="slidenum">
              <a:rPr lang="en-US" smtClean="0"/>
              <a:t>‹#›</a:t>
            </a:fld>
            <a:endParaRPr lang="en-US"/>
          </a:p>
        </p:txBody>
      </p:sp>
    </p:spTree>
    <p:extLst>
      <p:ext uri="{BB962C8B-B14F-4D97-AF65-F5344CB8AC3E}">
        <p14:creationId xmlns:p14="http://schemas.microsoft.com/office/powerpoint/2010/main" val="124560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A7E36-3170-2D46-9148-163A3F5171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3B190F-D7EE-1A4F-93A5-FDFEB74CD0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C5DDFF-E68B-FF4A-8481-739DA840A3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12B841-D877-6E4C-BF5C-9809A314BF58}"/>
              </a:ext>
            </a:extLst>
          </p:cNvPr>
          <p:cNvSpPr>
            <a:spLocks noGrp="1"/>
          </p:cNvSpPr>
          <p:nvPr>
            <p:ph type="dt" sz="half" idx="10"/>
          </p:nvPr>
        </p:nvSpPr>
        <p:spPr/>
        <p:txBody>
          <a:bodyPr/>
          <a:lstStyle/>
          <a:p>
            <a:fld id="{9E892F6C-91E3-5247-8C97-2A3EEE2BEDFF}" type="datetimeFigureOut">
              <a:rPr lang="en-US" smtClean="0"/>
              <a:t>1/8/21</a:t>
            </a:fld>
            <a:endParaRPr lang="en-US"/>
          </a:p>
        </p:txBody>
      </p:sp>
      <p:sp>
        <p:nvSpPr>
          <p:cNvPr id="6" name="Footer Placeholder 5">
            <a:extLst>
              <a:ext uri="{FF2B5EF4-FFF2-40B4-BE49-F238E27FC236}">
                <a16:creationId xmlns:a16="http://schemas.microsoft.com/office/drawing/2014/main" id="{C4CEE4B6-4657-5B49-9E0D-608D2F340A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6F799C-2C27-9C4E-AD31-1A2DECBA3F3A}"/>
              </a:ext>
            </a:extLst>
          </p:cNvPr>
          <p:cNvSpPr>
            <a:spLocks noGrp="1"/>
          </p:cNvSpPr>
          <p:nvPr>
            <p:ph type="sldNum" sz="quarter" idx="12"/>
          </p:nvPr>
        </p:nvSpPr>
        <p:spPr/>
        <p:txBody>
          <a:bodyPr/>
          <a:lstStyle/>
          <a:p>
            <a:fld id="{E739614C-F699-174B-A928-9C95153CD3E2}" type="slidenum">
              <a:rPr lang="en-US" smtClean="0"/>
              <a:t>‹#›</a:t>
            </a:fld>
            <a:endParaRPr lang="en-US"/>
          </a:p>
        </p:txBody>
      </p:sp>
    </p:spTree>
    <p:extLst>
      <p:ext uri="{BB962C8B-B14F-4D97-AF65-F5344CB8AC3E}">
        <p14:creationId xmlns:p14="http://schemas.microsoft.com/office/powerpoint/2010/main" val="94376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4E414F-E232-7D4C-8EC0-7675A266C1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FC73B7-906D-824D-8221-FB853CD64B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C9D259-4B89-5846-A00A-288D9DFD33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92F6C-91E3-5247-8C97-2A3EEE2BEDFF}" type="datetimeFigureOut">
              <a:rPr lang="en-US" smtClean="0"/>
              <a:t>1/8/21</a:t>
            </a:fld>
            <a:endParaRPr lang="en-US"/>
          </a:p>
        </p:txBody>
      </p:sp>
      <p:sp>
        <p:nvSpPr>
          <p:cNvPr id="5" name="Footer Placeholder 4">
            <a:extLst>
              <a:ext uri="{FF2B5EF4-FFF2-40B4-BE49-F238E27FC236}">
                <a16:creationId xmlns:a16="http://schemas.microsoft.com/office/drawing/2014/main" id="{A09C5D2A-FA71-EF4D-93A6-5A73A9777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78DB055-75D4-4D43-A1CC-E0266A88FA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39614C-F699-174B-A928-9C95153CD3E2}" type="slidenum">
              <a:rPr lang="en-US" smtClean="0"/>
              <a:t>‹#›</a:t>
            </a:fld>
            <a:endParaRPr lang="en-US"/>
          </a:p>
        </p:txBody>
      </p:sp>
    </p:spTree>
    <p:extLst>
      <p:ext uri="{BB962C8B-B14F-4D97-AF65-F5344CB8AC3E}">
        <p14:creationId xmlns:p14="http://schemas.microsoft.com/office/powerpoint/2010/main" val="3043450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Content Placeholder 11" descr="Diagram, text&#10;&#10;Description automatically generated">
            <a:extLst>
              <a:ext uri="{FF2B5EF4-FFF2-40B4-BE49-F238E27FC236}">
                <a16:creationId xmlns:a16="http://schemas.microsoft.com/office/drawing/2014/main" id="{516C326F-949C-4D4B-93BA-EA4FDB5556F1}"/>
              </a:ext>
            </a:extLst>
          </p:cNvPr>
          <p:cNvPicPr>
            <a:picLocks noGrp="1" noChangeAspect="1"/>
          </p:cNvPicPr>
          <p:nvPr>
            <p:ph sz="half" idx="1"/>
          </p:nvPr>
        </p:nvPicPr>
        <p:blipFill>
          <a:blip r:embed="rId2"/>
          <a:stretch>
            <a:fillRect/>
          </a:stretch>
        </p:blipFill>
        <p:spPr>
          <a:xfrm>
            <a:off x="366819" y="865680"/>
            <a:ext cx="5126639" cy="5126639"/>
          </a:xfrm>
        </p:spPr>
      </p:pic>
      <p:graphicFrame>
        <p:nvGraphicFramePr>
          <p:cNvPr id="16" name="Content Placeholder 8">
            <a:extLst>
              <a:ext uri="{FF2B5EF4-FFF2-40B4-BE49-F238E27FC236}">
                <a16:creationId xmlns:a16="http://schemas.microsoft.com/office/drawing/2014/main" id="{2716F03A-0AEC-4C7D-B78D-36A8DFC5F4E1}"/>
              </a:ext>
            </a:extLst>
          </p:cNvPr>
          <p:cNvGraphicFramePr>
            <a:graphicFrameLocks noGrp="1"/>
          </p:cNvGraphicFramePr>
          <p:nvPr>
            <p:ph sz="half" idx="2"/>
            <p:extLst>
              <p:ext uri="{D42A27DB-BD31-4B8C-83A1-F6EECF244321}">
                <p14:modId xmlns:p14="http://schemas.microsoft.com/office/powerpoint/2010/main" val="2603018682"/>
              </p:ext>
            </p:extLst>
          </p:nvPr>
        </p:nvGraphicFramePr>
        <p:xfrm>
          <a:off x="5493459" y="1050324"/>
          <a:ext cx="5860342" cy="51266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358697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174</Words>
  <Application>Microsoft Macintosh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Xiaolin Wei</dc:creator>
  <cp:lastModifiedBy>Xiaolin Wei</cp:lastModifiedBy>
  <cp:revision>1</cp:revision>
  <dcterms:created xsi:type="dcterms:W3CDTF">2021-01-08T16:22:02Z</dcterms:created>
  <dcterms:modified xsi:type="dcterms:W3CDTF">2021-01-08T16:27:42Z</dcterms:modified>
</cp:coreProperties>
</file>