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61" r:id="rId5"/>
    <p:sldId id="262" r:id="rId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shi Dama" initials="HD" lastIdx="1" clrIdx="0">
    <p:extLst>
      <p:ext uri="{19B8F6BF-5375-455C-9EA6-DF929625EA0E}">
        <p15:presenceInfo xmlns:p15="http://schemas.microsoft.com/office/powerpoint/2012/main" userId="Harshi Dam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1D9F"/>
    <a:srgbClr val="BA0C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86" autoAdjust="0"/>
    <p:restoredTop sz="94651"/>
  </p:normalViewPr>
  <p:slideViewPr>
    <p:cSldViewPr>
      <p:cViewPr varScale="1">
        <p:scale>
          <a:sx n="93" d="100"/>
          <a:sy n="93" d="100"/>
        </p:scale>
        <p:origin x="137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F4912-155E-46AF-9C33-8E73F477402F}" type="datetimeFigureOut">
              <a:rPr lang="en-CA" smtClean="0"/>
              <a:t>2022-02-17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C0F4B-DE60-40A7-8896-6AFE5425F6F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9860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C0F4B-DE60-40A7-8896-6AFE5425F6F7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202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26" Type="http://schemas.openxmlformats.org/officeDocument/2006/relationships/image" Target="../media/image40.png"/><Relationship Id="rId39" Type="http://schemas.openxmlformats.org/officeDocument/2006/relationships/image" Target="../media/image10.png"/><Relationship Id="rId3" Type="http://schemas.openxmlformats.org/officeDocument/2006/relationships/image" Target="../media/image17.png"/><Relationship Id="rId21" Type="http://schemas.openxmlformats.org/officeDocument/2006/relationships/image" Target="../media/image35.png"/><Relationship Id="rId34" Type="http://schemas.openxmlformats.org/officeDocument/2006/relationships/image" Target="../media/image48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5" Type="http://schemas.openxmlformats.org/officeDocument/2006/relationships/image" Target="../media/image39.png"/><Relationship Id="rId33" Type="http://schemas.openxmlformats.org/officeDocument/2006/relationships/image" Target="../media/image47.png"/><Relationship Id="rId38" Type="http://schemas.openxmlformats.org/officeDocument/2006/relationships/image" Target="../media/image52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29" Type="http://schemas.openxmlformats.org/officeDocument/2006/relationships/image" Target="../media/image43.png"/><Relationship Id="rId41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24" Type="http://schemas.openxmlformats.org/officeDocument/2006/relationships/image" Target="../media/image38.png"/><Relationship Id="rId32" Type="http://schemas.openxmlformats.org/officeDocument/2006/relationships/image" Target="../media/image46.png"/><Relationship Id="rId37" Type="http://schemas.openxmlformats.org/officeDocument/2006/relationships/image" Target="../media/image51.png"/><Relationship Id="rId40" Type="http://schemas.openxmlformats.org/officeDocument/2006/relationships/image" Target="../media/image12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23" Type="http://schemas.openxmlformats.org/officeDocument/2006/relationships/image" Target="../media/image37.png"/><Relationship Id="rId28" Type="http://schemas.openxmlformats.org/officeDocument/2006/relationships/image" Target="../media/image42.png"/><Relationship Id="rId36" Type="http://schemas.openxmlformats.org/officeDocument/2006/relationships/image" Target="../media/image50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31" Type="http://schemas.openxmlformats.org/officeDocument/2006/relationships/image" Target="../media/image45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Relationship Id="rId22" Type="http://schemas.openxmlformats.org/officeDocument/2006/relationships/image" Target="../media/image36.png"/><Relationship Id="rId27" Type="http://schemas.openxmlformats.org/officeDocument/2006/relationships/image" Target="../media/image41.png"/><Relationship Id="rId30" Type="http://schemas.openxmlformats.org/officeDocument/2006/relationships/image" Target="../media/image44.png"/><Relationship Id="rId35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26" Type="http://schemas.openxmlformats.org/officeDocument/2006/relationships/image" Target="../media/image75.png"/><Relationship Id="rId3" Type="http://schemas.openxmlformats.org/officeDocument/2006/relationships/image" Target="../media/image53.png"/><Relationship Id="rId21" Type="http://schemas.openxmlformats.org/officeDocument/2006/relationships/image" Target="../media/image71.png"/><Relationship Id="rId34" Type="http://schemas.openxmlformats.org/officeDocument/2006/relationships/image" Target="../media/image8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5" Type="http://schemas.openxmlformats.org/officeDocument/2006/relationships/image" Target="../media/image74.png"/><Relationship Id="rId33" Type="http://schemas.openxmlformats.org/officeDocument/2006/relationships/image" Target="../media/image82.png"/><Relationship Id="rId38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29" Type="http://schemas.openxmlformats.org/officeDocument/2006/relationships/image" Target="../media/image7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24" Type="http://schemas.openxmlformats.org/officeDocument/2006/relationships/image" Target="../media/image48.png"/><Relationship Id="rId32" Type="http://schemas.openxmlformats.org/officeDocument/2006/relationships/image" Target="../media/image81.png"/><Relationship Id="rId37" Type="http://schemas.openxmlformats.org/officeDocument/2006/relationships/image" Target="../media/image12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23" Type="http://schemas.openxmlformats.org/officeDocument/2006/relationships/image" Target="../media/image73.png"/><Relationship Id="rId28" Type="http://schemas.openxmlformats.org/officeDocument/2006/relationships/image" Target="../media/image77.png"/><Relationship Id="rId36" Type="http://schemas.openxmlformats.org/officeDocument/2006/relationships/image" Target="../media/image13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31" Type="http://schemas.openxmlformats.org/officeDocument/2006/relationships/image" Target="../media/image8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Relationship Id="rId27" Type="http://schemas.openxmlformats.org/officeDocument/2006/relationships/image" Target="../media/image76.png"/><Relationship Id="rId30" Type="http://schemas.openxmlformats.org/officeDocument/2006/relationships/image" Target="../media/image79.png"/><Relationship Id="rId3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95.png"/><Relationship Id="rId18" Type="http://schemas.openxmlformats.org/officeDocument/2006/relationships/image" Target="../media/image100.png"/><Relationship Id="rId26" Type="http://schemas.openxmlformats.org/officeDocument/2006/relationships/image" Target="../media/image108.png"/><Relationship Id="rId39" Type="http://schemas.openxmlformats.org/officeDocument/2006/relationships/image" Target="../media/image121.png"/><Relationship Id="rId3" Type="http://schemas.openxmlformats.org/officeDocument/2006/relationships/image" Target="../media/image85.png"/><Relationship Id="rId21" Type="http://schemas.openxmlformats.org/officeDocument/2006/relationships/image" Target="../media/image103.png"/><Relationship Id="rId34" Type="http://schemas.openxmlformats.org/officeDocument/2006/relationships/image" Target="../media/image116.png"/><Relationship Id="rId42" Type="http://schemas.openxmlformats.org/officeDocument/2006/relationships/image" Target="../media/image124.png"/><Relationship Id="rId7" Type="http://schemas.openxmlformats.org/officeDocument/2006/relationships/image" Target="../media/image89.png"/><Relationship Id="rId12" Type="http://schemas.openxmlformats.org/officeDocument/2006/relationships/image" Target="../media/image94.png"/><Relationship Id="rId17" Type="http://schemas.openxmlformats.org/officeDocument/2006/relationships/image" Target="../media/image99.png"/><Relationship Id="rId25" Type="http://schemas.openxmlformats.org/officeDocument/2006/relationships/image" Target="../media/image107.png"/><Relationship Id="rId33" Type="http://schemas.openxmlformats.org/officeDocument/2006/relationships/image" Target="../media/image115.png"/><Relationship Id="rId38" Type="http://schemas.openxmlformats.org/officeDocument/2006/relationships/image" Target="../media/image120.png"/><Relationship Id="rId2" Type="http://schemas.openxmlformats.org/officeDocument/2006/relationships/image" Target="../media/image84.png"/><Relationship Id="rId16" Type="http://schemas.openxmlformats.org/officeDocument/2006/relationships/image" Target="../media/image98.png"/><Relationship Id="rId20" Type="http://schemas.openxmlformats.org/officeDocument/2006/relationships/image" Target="../media/image102.png"/><Relationship Id="rId29" Type="http://schemas.openxmlformats.org/officeDocument/2006/relationships/image" Target="../media/image111.png"/><Relationship Id="rId41" Type="http://schemas.openxmlformats.org/officeDocument/2006/relationships/image" Target="../media/image1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8.png"/><Relationship Id="rId11" Type="http://schemas.openxmlformats.org/officeDocument/2006/relationships/image" Target="../media/image93.png"/><Relationship Id="rId24" Type="http://schemas.openxmlformats.org/officeDocument/2006/relationships/image" Target="../media/image106.png"/><Relationship Id="rId32" Type="http://schemas.openxmlformats.org/officeDocument/2006/relationships/image" Target="../media/image114.png"/><Relationship Id="rId37" Type="http://schemas.openxmlformats.org/officeDocument/2006/relationships/image" Target="../media/image119.png"/><Relationship Id="rId40" Type="http://schemas.openxmlformats.org/officeDocument/2006/relationships/image" Target="../media/image122.png"/><Relationship Id="rId5" Type="http://schemas.openxmlformats.org/officeDocument/2006/relationships/image" Target="../media/image87.png"/><Relationship Id="rId15" Type="http://schemas.openxmlformats.org/officeDocument/2006/relationships/image" Target="../media/image97.png"/><Relationship Id="rId23" Type="http://schemas.openxmlformats.org/officeDocument/2006/relationships/image" Target="../media/image105.png"/><Relationship Id="rId28" Type="http://schemas.openxmlformats.org/officeDocument/2006/relationships/image" Target="../media/image110.png"/><Relationship Id="rId36" Type="http://schemas.openxmlformats.org/officeDocument/2006/relationships/image" Target="../media/image118.png"/><Relationship Id="rId10" Type="http://schemas.openxmlformats.org/officeDocument/2006/relationships/image" Target="../media/image92.png"/><Relationship Id="rId19" Type="http://schemas.openxmlformats.org/officeDocument/2006/relationships/image" Target="../media/image101.png"/><Relationship Id="rId31" Type="http://schemas.openxmlformats.org/officeDocument/2006/relationships/image" Target="../media/image113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Relationship Id="rId14" Type="http://schemas.openxmlformats.org/officeDocument/2006/relationships/image" Target="../media/image96.png"/><Relationship Id="rId22" Type="http://schemas.openxmlformats.org/officeDocument/2006/relationships/image" Target="../media/image104.png"/><Relationship Id="rId27" Type="http://schemas.openxmlformats.org/officeDocument/2006/relationships/image" Target="../media/image109.png"/><Relationship Id="rId30" Type="http://schemas.openxmlformats.org/officeDocument/2006/relationships/image" Target="../media/image112.png"/><Relationship Id="rId35" Type="http://schemas.openxmlformats.org/officeDocument/2006/relationships/image" Target="../media/image1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141.png"/><Relationship Id="rId26" Type="http://schemas.openxmlformats.org/officeDocument/2006/relationships/image" Target="../media/image149.png"/><Relationship Id="rId39" Type="http://schemas.openxmlformats.org/officeDocument/2006/relationships/image" Target="../media/image162.png"/><Relationship Id="rId3" Type="http://schemas.openxmlformats.org/officeDocument/2006/relationships/image" Target="../media/image126.png"/><Relationship Id="rId21" Type="http://schemas.openxmlformats.org/officeDocument/2006/relationships/image" Target="../media/image144.png"/><Relationship Id="rId34" Type="http://schemas.openxmlformats.org/officeDocument/2006/relationships/image" Target="../media/image157.png"/><Relationship Id="rId42" Type="http://schemas.openxmlformats.org/officeDocument/2006/relationships/image" Target="../media/image165.png"/><Relationship Id="rId47" Type="http://schemas.openxmlformats.org/officeDocument/2006/relationships/image" Target="../media/image122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5" Type="http://schemas.openxmlformats.org/officeDocument/2006/relationships/image" Target="../media/image148.png"/><Relationship Id="rId33" Type="http://schemas.openxmlformats.org/officeDocument/2006/relationships/image" Target="../media/image156.png"/><Relationship Id="rId38" Type="http://schemas.openxmlformats.org/officeDocument/2006/relationships/image" Target="../media/image161.png"/><Relationship Id="rId46" Type="http://schemas.openxmlformats.org/officeDocument/2006/relationships/image" Target="../media/image168.png"/><Relationship Id="rId2" Type="http://schemas.openxmlformats.org/officeDocument/2006/relationships/image" Target="../media/image125.png"/><Relationship Id="rId16" Type="http://schemas.openxmlformats.org/officeDocument/2006/relationships/image" Target="../media/image139.png"/><Relationship Id="rId20" Type="http://schemas.openxmlformats.org/officeDocument/2006/relationships/image" Target="../media/image143.png"/><Relationship Id="rId29" Type="http://schemas.openxmlformats.org/officeDocument/2006/relationships/image" Target="../media/image152.png"/><Relationship Id="rId41" Type="http://schemas.openxmlformats.org/officeDocument/2006/relationships/image" Target="../media/image16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24" Type="http://schemas.openxmlformats.org/officeDocument/2006/relationships/image" Target="../media/image147.png"/><Relationship Id="rId32" Type="http://schemas.openxmlformats.org/officeDocument/2006/relationships/image" Target="../media/image155.png"/><Relationship Id="rId37" Type="http://schemas.openxmlformats.org/officeDocument/2006/relationships/image" Target="../media/image160.png"/><Relationship Id="rId40" Type="http://schemas.openxmlformats.org/officeDocument/2006/relationships/image" Target="../media/image163.png"/><Relationship Id="rId45" Type="http://schemas.openxmlformats.org/officeDocument/2006/relationships/image" Target="../media/image48.png"/><Relationship Id="rId5" Type="http://schemas.openxmlformats.org/officeDocument/2006/relationships/image" Target="../media/image128.png"/><Relationship Id="rId15" Type="http://schemas.openxmlformats.org/officeDocument/2006/relationships/image" Target="../media/image138.png"/><Relationship Id="rId23" Type="http://schemas.openxmlformats.org/officeDocument/2006/relationships/image" Target="../media/image146.png"/><Relationship Id="rId28" Type="http://schemas.openxmlformats.org/officeDocument/2006/relationships/image" Target="../media/image151.png"/><Relationship Id="rId36" Type="http://schemas.openxmlformats.org/officeDocument/2006/relationships/image" Target="../media/image159.png"/><Relationship Id="rId10" Type="http://schemas.openxmlformats.org/officeDocument/2006/relationships/image" Target="../media/image133.png"/><Relationship Id="rId19" Type="http://schemas.openxmlformats.org/officeDocument/2006/relationships/image" Target="../media/image142.png"/><Relationship Id="rId31" Type="http://schemas.openxmlformats.org/officeDocument/2006/relationships/image" Target="../media/image154.png"/><Relationship Id="rId44" Type="http://schemas.openxmlformats.org/officeDocument/2006/relationships/image" Target="../media/image167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Relationship Id="rId22" Type="http://schemas.openxmlformats.org/officeDocument/2006/relationships/image" Target="../media/image145.png"/><Relationship Id="rId27" Type="http://schemas.openxmlformats.org/officeDocument/2006/relationships/image" Target="../media/image150.png"/><Relationship Id="rId30" Type="http://schemas.openxmlformats.org/officeDocument/2006/relationships/image" Target="../media/image153.png"/><Relationship Id="rId35" Type="http://schemas.openxmlformats.org/officeDocument/2006/relationships/image" Target="../media/image158.png"/><Relationship Id="rId43" Type="http://schemas.openxmlformats.org/officeDocument/2006/relationships/image" Target="../media/image166.png"/><Relationship Id="rId48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C1EC9B-BF04-6D4F-9D15-010919DE4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79" y="188513"/>
            <a:ext cx="3649767" cy="21425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C6A3AA-E2AD-144C-B88B-4F45D00CB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0467" y="174452"/>
            <a:ext cx="139723" cy="139723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EBF3D29-3B9A-3647-9A09-FB4C41AC06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7091" y="342401"/>
            <a:ext cx="132427" cy="12815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AF3112-1EDD-6643-B692-E5BA89C43A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2007" y="525529"/>
            <a:ext cx="146404" cy="15112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602304-CAC1-DF4D-9C5C-05751D060A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0393" y="773163"/>
            <a:ext cx="169125" cy="16348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8CD7AF-61E0-6D43-BD7A-68EB40FA1F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11084" y="872007"/>
            <a:ext cx="157089" cy="14727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9432C3-3F71-9940-B54E-C6E22D40E8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20647" y="1128133"/>
            <a:ext cx="135890" cy="13164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3401D9-24C0-0B4B-A504-5803CCFD1C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57615" y="1274358"/>
            <a:ext cx="144519" cy="13970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D20677-5A1A-DB43-9839-02550F487DA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39159" y="1396223"/>
            <a:ext cx="147721" cy="14310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22D0808-05C4-4547-96C7-98D677D041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58082" y="2176510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A2264DA-9A6A-104E-B38E-CFC6A079F92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2907" y="2377333"/>
            <a:ext cx="318276" cy="161664"/>
          </a:xfrm>
          <a:prstGeom prst="rect">
            <a:avLst/>
          </a:prstGeom>
          <a:effectLst>
            <a:glow rad="139700">
              <a:srgbClr val="FF0000">
                <a:alpha val="40000"/>
              </a:srgbClr>
            </a:glo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195D5D2-1356-7640-BFB2-9C19B8964973}"/>
              </a:ext>
            </a:extLst>
          </p:cNvPr>
          <p:cNvSpPr txBox="1"/>
          <p:nvPr/>
        </p:nvSpPr>
        <p:spPr>
          <a:xfrm>
            <a:off x="1054203" y="2299901"/>
            <a:ext cx="2501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Required – Stand mounted hand sanitizer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90195FF-BA98-D44A-8A57-9F05597EC6C1}"/>
              </a:ext>
            </a:extLst>
          </p:cNvPr>
          <p:cNvCxnSpPr/>
          <p:nvPr/>
        </p:nvCxnSpPr>
        <p:spPr>
          <a:xfrm flipV="1">
            <a:off x="293886" y="2970045"/>
            <a:ext cx="205668" cy="1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46E3666-5142-6743-BB4C-718572784785}"/>
              </a:ext>
            </a:extLst>
          </p:cNvPr>
          <p:cNvCxnSpPr/>
          <p:nvPr/>
        </p:nvCxnSpPr>
        <p:spPr>
          <a:xfrm flipH="1" flipV="1">
            <a:off x="276006" y="3174371"/>
            <a:ext cx="223529" cy="2"/>
          </a:xfrm>
          <a:prstGeom prst="straightConnector1">
            <a:avLst/>
          </a:prstGeom>
          <a:ln w="444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9C2FEEC-0FD7-CE47-B6A9-F68677427803}"/>
              </a:ext>
            </a:extLst>
          </p:cNvPr>
          <p:cNvCxnSpPr/>
          <p:nvPr/>
        </p:nvCxnSpPr>
        <p:spPr>
          <a:xfrm>
            <a:off x="3847542" y="3202724"/>
            <a:ext cx="217990" cy="9216"/>
          </a:xfrm>
          <a:prstGeom prst="straightConnector1">
            <a:avLst/>
          </a:prstGeom>
          <a:ln w="444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963377E-DE9F-7248-972A-764FD5B9844A}"/>
              </a:ext>
            </a:extLst>
          </p:cNvPr>
          <p:cNvCxnSpPr/>
          <p:nvPr/>
        </p:nvCxnSpPr>
        <p:spPr>
          <a:xfrm>
            <a:off x="3847542" y="3034421"/>
            <a:ext cx="220667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1CAF0F6-34FA-7C41-8373-A159544D49E0}"/>
              </a:ext>
            </a:extLst>
          </p:cNvPr>
          <p:cNvSpPr txBox="1"/>
          <p:nvPr/>
        </p:nvSpPr>
        <p:spPr>
          <a:xfrm>
            <a:off x="957827" y="2870554"/>
            <a:ext cx="23743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Directional Floor Decal – Indicating Exit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20A01C-8B19-B449-A306-E34181F08359}"/>
              </a:ext>
            </a:extLst>
          </p:cNvPr>
          <p:cNvSpPr txBox="1"/>
          <p:nvPr/>
        </p:nvSpPr>
        <p:spPr>
          <a:xfrm>
            <a:off x="957827" y="3047413"/>
            <a:ext cx="25458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Directional Floor Decal – Indicating Enter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856553E-0DE9-624A-9EF4-E7A275F42A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11197" y="1570357"/>
            <a:ext cx="166138" cy="150060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8CC23D5-0A4B-DC47-A77D-BF58B76DEA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08802" y="1746358"/>
            <a:ext cx="259372" cy="129686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2603DB1-870E-6845-9142-38A6D07C62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42322" y="1900012"/>
            <a:ext cx="303887" cy="14244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8CE9C31-71D8-0543-9F6A-8E800450CDE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42645" y="2044922"/>
            <a:ext cx="278002" cy="14120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0A80041-E408-434B-9183-FDFFF341A5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47994" y="2364291"/>
            <a:ext cx="267014" cy="135626"/>
          </a:xfrm>
          <a:prstGeom prst="rect">
            <a:avLst/>
          </a:prstGeom>
          <a:effectLst>
            <a:glow rad="139700">
              <a:srgbClr val="FF0000">
                <a:alpha val="40000"/>
              </a:srgbClr>
            </a:glow>
          </a:effectLst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A89C4A-F243-3645-B01B-534CDDC508B4}"/>
              </a:ext>
            </a:extLst>
          </p:cNvPr>
          <p:cNvCxnSpPr/>
          <p:nvPr/>
        </p:nvCxnSpPr>
        <p:spPr>
          <a:xfrm>
            <a:off x="3529874" y="3341178"/>
            <a:ext cx="69653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977CB01-EE7B-5B4C-930C-400337B46B79}"/>
              </a:ext>
            </a:extLst>
          </p:cNvPr>
          <p:cNvCxnSpPr/>
          <p:nvPr/>
        </p:nvCxnSpPr>
        <p:spPr>
          <a:xfrm flipV="1">
            <a:off x="293886" y="3401071"/>
            <a:ext cx="237297" cy="747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D18580E-A0D2-CA4E-A0D6-9624341B5733}"/>
              </a:ext>
            </a:extLst>
          </p:cNvPr>
          <p:cNvSpPr txBox="1"/>
          <p:nvPr/>
        </p:nvSpPr>
        <p:spPr>
          <a:xfrm>
            <a:off x="957827" y="2635129"/>
            <a:ext cx="17684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Washroom – Knock and Talk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05766A6-4253-4340-B50F-D8AB7C6B21D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317320" y="2693695"/>
            <a:ext cx="189768" cy="19609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B20C2A5-B10B-8942-992D-C770F2C95C2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7161" y="2635129"/>
            <a:ext cx="189768" cy="196094"/>
          </a:xfrm>
          <a:prstGeom prst="rect">
            <a:avLst/>
          </a:prstGeom>
          <a:effectLst/>
        </p:spPr>
      </p:pic>
      <p:sp>
        <p:nvSpPr>
          <p:cNvPr id="30" name="Footer Placeholder 29">
            <a:extLst>
              <a:ext uri="{FF2B5EF4-FFF2-40B4-BE49-F238E27FC236}">
                <a16:creationId xmlns:a16="http://schemas.microsoft.com/office/drawing/2014/main" id="{BDA749B4-AF29-4E89-B910-BC7DA7FCC13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276999"/>
          </a:xfrm>
        </p:spPr>
        <p:txBody>
          <a:bodyPr/>
          <a:lstStyle/>
          <a:p>
            <a:r>
              <a:rPr lang="en-CA" dirty="0"/>
              <a:t>UPDATED – February 17th 2022</a:t>
            </a:r>
          </a:p>
        </p:txBody>
      </p:sp>
    </p:spTree>
    <p:extLst>
      <p:ext uri="{BB962C8B-B14F-4D97-AF65-F5344CB8AC3E}">
        <p14:creationId xmlns:p14="http://schemas.microsoft.com/office/powerpoint/2010/main" val="398369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41464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35368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210043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03947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45680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43571" y="4588764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51776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37476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84976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93179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78879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19444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11823" y="3630167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7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27732" y="3070860"/>
            <a:ext cx="13970" cy="0"/>
          </a:xfrm>
          <a:custGeom>
            <a:avLst/>
            <a:gdLst/>
            <a:ahLst/>
            <a:cxnLst/>
            <a:rect l="l" t="t" r="r" b="b"/>
            <a:pathLst>
              <a:path w="13969">
                <a:moveTo>
                  <a:pt x="0" y="0"/>
                </a:moveTo>
                <a:lnTo>
                  <a:pt x="135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55764" y="3619500"/>
            <a:ext cx="0" cy="767080"/>
          </a:xfrm>
          <a:custGeom>
            <a:avLst/>
            <a:gdLst/>
            <a:ahLst/>
            <a:cxnLst/>
            <a:rect l="l" t="t" r="r" b="b"/>
            <a:pathLst>
              <a:path h="767079">
                <a:moveTo>
                  <a:pt x="0" y="766572"/>
                </a:moveTo>
                <a:lnTo>
                  <a:pt x="0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62443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57288" y="3517391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68540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78752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80859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72656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86956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87056" y="3483864"/>
            <a:ext cx="0" cy="922019"/>
          </a:xfrm>
          <a:custGeom>
            <a:avLst/>
            <a:gdLst/>
            <a:ahLst/>
            <a:cxnLst/>
            <a:rect l="l" t="t" r="r" b="b"/>
            <a:pathLst>
              <a:path h="922020">
                <a:moveTo>
                  <a:pt x="0" y="922020"/>
                </a:moveTo>
                <a:lnTo>
                  <a:pt x="0" y="0"/>
                </a:lnTo>
              </a:path>
            </a:pathLst>
          </a:custGeom>
          <a:ln w="6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71816" y="3483864"/>
            <a:ext cx="0" cy="905510"/>
          </a:xfrm>
          <a:custGeom>
            <a:avLst/>
            <a:gdLst/>
            <a:ahLst/>
            <a:cxnLst/>
            <a:rect l="l" t="t" r="r" b="b"/>
            <a:pathLst>
              <a:path h="905510">
                <a:moveTo>
                  <a:pt x="0" y="905001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71816" y="3378708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112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71816" y="3485388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1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71816" y="3550920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112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75626" y="3489197"/>
            <a:ext cx="0" cy="131445"/>
          </a:xfrm>
          <a:custGeom>
            <a:avLst/>
            <a:gdLst/>
            <a:ahLst/>
            <a:cxnLst/>
            <a:rect l="l" t="t" r="r" b="b"/>
            <a:pathLst>
              <a:path h="131445">
                <a:moveTo>
                  <a:pt x="0" y="130937"/>
                </a:moveTo>
                <a:lnTo>
                  <a:pt x="0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431023" y="3355847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43800" y="3355847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95159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16852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36691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04559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85688" y="3348228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209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277100" y="2389632"/>
            <a:ext cx="81915" cy="373380"/>
          </a:xfrm>
          <a:custGeom>
            <a:avLst/>
            <a:gdLst/>
            <a:ahLst/>
            <a:cxnLst/>
            <a:rect l="l" t="t" r="r" b="b"/>
            <a:pathLst>
              <a:path w="81915" h="373380">
                <a:moveTo>
                  <a:pt x="0" y="373252"/>
                </a:moveTo>
                <a:lnTo>
                  <a:pt x="81915" y="373252"/>
                </a:lnTo>
                <a:lnTo>
                  <a:pt x="819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277100" y="2778251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67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98564" y="2763011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>
                <a:moveTo>
                  <a:pt x="0" y="0"/>
                </a:moveTo>
                <a:lnTo>
                  <a:pt x="101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900671" y="2389632"/>
            <a:ext cx="78105" cy="373380"/>
          </a:xfrm>
          <a:custGeom>
            <a:avLst/>
            <a:gdLst/>
            <a:ahLst/>
            <a:cxnLst/>
            <a:rect l="l" t="t" r="r" b="b"/>
            <a:pathLst>
              <a:path w="78104" h="373380">
                <a:moveTo>
                  <a:pt x="0" y="373252"/>
                </a:moveTo>
                <a:lnTo>
                  <a:pt x="77597" y="373252"/>
                </a:lnTo>
                <a:lnTo>
                  <a:pt x="7759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592823" y="329641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6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13832" y="3653028"/>
            <a:ext cx="0" cy="204470"/>
          </a:xfrm>
          <a:custGeom>
            <a:avLst/>
            <a:gdLst/>
            <a:ahLst/>
            <a:cxnLst/>
            <a:rect l="l" t="t" r="r" b="b"/>
            <a:pathLst>
              <a:path h="204470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569600" y="3617214"/>
            <a:ext cx="0" cy="240029"/>
          </a:xfrm>
          <a:custGeom>
            <a:avLst/>
            <a:gdLst/>
            <a:ahLst/>
            <a:cxnLst/>
            <a:rect l="l" t="t" r="r" b="b"/>
            <a:pathLst>
              <a:path h="240029">
                <a:moveTo>
                  <a:pt x="0" y="0"/>
                </a:moveTo>
                <a:lnTo>
                  <a:pt x="0" y="240030"/>
                </a:lnTo>
              </a:path>
            </a:pathLst>
          </a:custGeom>
          <a:ln w="1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569458" y="4674108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385"/>
                </a:lnTo>
              </a:path>
            </a:pathLst>
          </a:custGeom>
          <a:ln w="13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44767" y="4875276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16116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228076" y="2944367"/>
            <a:ext cx="0" cy="397510"/>
          </a:xfrm>
          <a:custGeom>
            <a:avLst/>
            <a:gdLst/>
            <a:ahLst/>
            <a:cxnLst/>
            <a:rect l="l" t="t" r="r" b="b"/>
            <a:pathLst>
              <a:path h="397510">
                <a:moveTo>
                  <a:pt x="0" y="39751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241792" y="2930651"/>
            <a:ext cx="0" cy="411480"/>
          </a:xfrm>
          <a:custGeom>
            <a:avLst/>
            <a:gdLst/>
            <a:ahLst/>
            <a:cxnLst/>
            <a:rect l="l" t="t" r="r" b="b"/>
            <a:pathLst>
              <a:path h="411479">
                <a:moveTo>
                  <a:pt x="0" y="41135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032747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100316" y="2944367"/>
            <a:ext cx="73025" cy="397510"/>
          </a:xfrm>
          <a:custGeom>
            <a:avLst/>
            <a:gdLst/>
            <a:ahLst/>
            <a:cxnLst/>
            <a:rect l="l" t="t" r="r" b="b"/>
            <a:pathLst>
              <a:path w="73025" h="397510">
                <a:moveTo>
                  <a:pt x="72770" y="397510"/>
                </a:moveTo>
                <a:lnTo>
                  <a:pt x="7277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992111" y="2389632"/>
            <a:ext cx="81280" cy="373380"/>
          </a:xfrm>
          <a:custGeom>
            <a:avLst/>
            <a:gdLst/>
            <a:ahLst/>
            <a:cxnLst/>
            <a:rect l="l" t="t" r="r" b="b"/>
            <a:pathLst>
              <a:path w="81279" h="373380">
                <a:moveTo>
                  <a:pt x="0" y="0"/>
                </a:moveTo>
                <a:lnTo>
                  <a:pt x="0" y="373252"/>
                </a:lnTo>
                <a:lnTo>
                  <a:pt x="80772" y="3732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641592" y="4357115"/>
            <a:ext cx="403860" cy="334010"/>
          </a:xfrm>
          <a:custGeom>
            <a:avLst/>
            <a:gdLst/>
            <a:ahLst/>
            <a:cxnLst/>
            <a:rect l="l" t="t" r="r" b="b"/>
            <a:pathLst>
              <a:path w="403859" h="334010">
                <a:moveTo>
                  <a:pt x="0" y="0"/>
                </a:moveTo>
                <a:lnTo>
                  <a:pt x="403605" y="0"/>
                </a:lnTo>
                <a:lnTo>
                  <a:pt x="403605" y="3335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486144" y="3648455"/>
            <a:ext cx="82550" cy="694690"/>
          </a:xfrm>
          <a:custGeom>
            <a:avLst/>
            <a:gdLst/>
            <a:ahLst/>
            <a:cxnLst/>
            <a:rect l="l" t="t" r="r" b="b"/>
            <a:pathLst>
              <a:path w="82550" h="694689">
                <a:moveTo>
                  <a:pt x="0" y="0"/>
                </a:moveTo>
                <a:lnTo>
                  <a:pt x="0" y="694563"/>
                </a:lnTo>
                <a:lnTo>
                  <a:pt x="82041" y="6945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970776" y="4706111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5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970776" y="4690871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5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486144" y="4690871"/>
            <a:ext cx="382270" cy="0"/>
          </a:xfrm>
          <a:custGeom>
            <a:avLst/>
            <a:gdLst/>
            <a:ahLst/>
            <a:cxnLst/>
            <a:rect l="l" t="t" r="r" b="b"/>
            <a:pathLst>
              <a:path w="382270">
                <a:moveTo>
                  <a:pt x="0" y="0"/>
                </a:moveTo>
                <a:lnTo>
                  <a:pt x="3821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766559" y="4706111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>
                <a:moveTo>
                  <a:pt x="0" y="0"/>
                </a:moveTo>
                <a:lnTo>
                  <a:pt x="1019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472428" y="3648455"/>
            <a:ext cx="294005" cy="1057910"/>
          </a:xfrm>
          <a:custGeom>
            <a:avLst/>
            <a:gdLst/>
            <a:ahLst/>
            <a:cxnLst/>
            <a:rect l="l" t="t" r="r" b="b"/>
            <a:pathLst>
              <a:path w="294004" h="1057910">
                <a:moveTo>
                  <a:pt x="0" y="0"/>
                </a:moveTo>
                <a:lnTo>
                  <a:pt x="0" y="1057402"/>
                </a:lnTo>
                <a:lnTo>
                  <a:pt x="294004" y="10574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86144" y="4357115"/>
            <a:ext cx="82550" cy="334010"/>
          </a:xfrm>
          <a:custGeom>
            <a:avLst/>
            <a:gdLst/>
            <a:ahLst/>
            <a:cxnLst/>
            <a:rect l="l" t="t" r="r" b="b"/>
            <a:pathLst>
              <a:path w="82550" h="334010">
                <a:moveTo>
                  <a:pt x="82041" y="0"/>
                </a:moveTo>
                <a:lnTo>
                  <a:pt x="0" y="0"/>
                </a:lnTo>
                <a:lnTo>
                  <a:pt x="0" y="3335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203435" y="2814827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0" y="106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41592" y="3639311"/>
            <a:ext cx="281940" cy="704215"/>
          </a:xfrm>
          <a:custGeom>
            <a:avLst/>
            <a:gdLst/>
            <a:ahLst/>
            <a:cxnLst/>
            <a:rect l="l" t="t" r="r" b="b"/>
            <a:pathLst>
              <a:path w="281940" h="704214">
                <a:moveTo>
                  <a:pt x="281812" y="0"/>
                </a:moveTo>
                <a:lnTo>
                  <a:pt x="281812" y="703834"/>
                </a:lnTo>
                <a:lnTo>
                  <a:pt x="0" y="7038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84348" y="4337303"/>
            <a:ext cx="1506855" cy="0"/>
          </a:xfrm>
          <a:custGeom>
            <a:avLst/>
            <a:gdLst/>
            <a:ahLst/>
            <a:cxnLst/>
            <a:rect l="l" t="t" r="r" b="b"/>
            <a:pathLst>
              <a:path w="1506854">
                <a:moveTo>
                  <a:pt x="0" y="0"/>
                </a:moveTo>
                <a:lnTo>
                  <a:pt x="150685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867911" y="3622547"/>
            <a:ext cx="0" cy="715010"/>
          </a:xfrm>
          <a:custGeom>
            <a:avLst/>
            <a:gdLst/>
            <a:ahLst/>
            <a:cxnLst/>
            <a:rect l="l" t="t" r="r" b="b"/>
            <a:pathLst>
              <a:path h="715010">
                <a:moveTo>
                  <a:pt x="0" y="714501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87056" y="336956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1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71816" y="336956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1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85695" y="3265932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29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714231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714231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714993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144256" y="526846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44256" y="532637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45018" y="534085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333231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523731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333231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333993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523731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524493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74707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474707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75469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904731" y="526846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904731" y="532637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905493" y="534085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093707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284207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093707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094469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84207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84969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953756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953756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954518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383780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383780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384542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574280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763256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574280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575042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763256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764018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193280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193280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194042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623304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623304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624066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813804" y="526846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002780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813804" y="532637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814566" y="534085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002780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003542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432803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432803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433565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862828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862828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863590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053328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242303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053328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054090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242303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243065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672328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672328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673090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102352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102352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103114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292852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483352" y="526846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292852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293614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483352" y="532637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484114" y="534085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911852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911852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912614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341876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341876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342638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532376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722876" y="526846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532376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533138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722876" y="532637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723638" y="534085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152900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152900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153661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581400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581400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582161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771900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962400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771900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772661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962400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963161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392423" y="526846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392423" y="532637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393185" y="534085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820923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820923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821685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011423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3201923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3011423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3012185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3201923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202685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631948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631948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632710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250948" y="526846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441448" y="526846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250948" y="5326379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251710" y="534085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441448" y="532637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442210" y="534085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628631" y="5344667"/>
            <a:ext cx="57785" cy="28575"/>
          </a:xfrm>
          <a:custGeom>
            <a:avLst/>
            <a:gdLst/>
            <a:ahLst/>
            <a:cxnLst/>
            <a:rect l="l" t="t" r="r" b="b"/>
            <a:pathLst>
              <a:path w="57784" h="28575">
                <a:moveTo>
                  <a:pt x="57658" y="28574"/>
                </a:moveTo>
                <a:lnTo>
                  <a:pt x="0" y="28574"/>
                </a:lnTo>
                <a:lnTo>
                  <a:pt x="0" y="0"/>
                </a:lnTo>
                <a:lnTo>
                  <a:pt x="435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714231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714231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8144256" y="2385060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8144256" y="232714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8144256" y="231190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333231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8523731" y="2385060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333231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333231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523731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523731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474707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474707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474707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948928" y="2385060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47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904731" y="232714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904731" y="231190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093707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284207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9093707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9093707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9284207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9284207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953756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953756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953756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383780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383780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383780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7574280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763256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574280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574280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763256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763256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193280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193280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193280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623304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623304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623304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813804" y="2385060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002780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813804" y="232714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813804" y="231190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002780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002780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432803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432803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432803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5862828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5862828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5862828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053328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242303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053328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053328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242303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242303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672328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672328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672328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102352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102352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102352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292852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483352" y="2384202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292852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292852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5483352" y="232714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483352" y="231190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4911852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4911852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911852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341876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4341876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4341876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532376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722876" y="2385060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4532376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4532376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722876" y="232714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722876" y="231190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152900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152900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152900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3581400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3581400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3581400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3771900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3962400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771900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771900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962400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3962400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3392423" y="2385060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3392423" y="232714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15367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3392423" y="231190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70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820923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820923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820923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011423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3201923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011423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3011423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3201923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3201923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3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631948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2631948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631948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250948" y="23850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2441448" y="238506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2250948" y="232714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2250948" y="2311907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441448" y="232714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2441448" y="2311907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9628631" y="2279904"/>
            <a:ext cx="57785" cy="29209"/>
          </a:xfrm>
          <a:custGeom>
            <a:avLst/>
            <a:gdLst/>
            <a:ahLst/>
            <a:cxnLst/>
            <a:rect l="l" t="t" r="r" b="b"/>
            <a:pathLst>
              <a:path w="57784" h="29210">
                <a:moveTo>
                  <a:pt x="57658" y="0"/>
                </a:moveTo>
                <a:lnTo>
                  <a:pt x="0" y="0"/>
                </a:lnTo>
                <a:lnTo>
                  <a:pt x="0" y="28956"/>
                </a:lnTo>
                <a:lnTo>
                  <a:pt x="43561" y="289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9611868" y="4386071"/>
            <a:ext cx="30480" cy="155575"/>
          </a:xfrm>
          <a:custGeom>
            <a:avLst/>
            <a:gdLst/>
            <a:ahLst/>
            <a:cxnLst/>
            <a:rect l="l" t="t" r="r" b="b"/>
            <a:pathLst>
              <a:path w="30479" h="155575">
                <a:moveTo>
                  <a:pt x="29972" y="155194"/>
                </a:moveTo>
                <a:lnTo>
                  <a:pt x="0" y="15519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642347" y="4541520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9611868" y="4387596"/>
            <a:ext cx="74295" cy="0"/>
          </a:xfrm>
          <a:custGeom>
            <a:avLst/>
            <a:gdLst/>
            <a:ahLst/>
            <a:cxnLst/>
            <a:rect l="l" t="t" r="r" b="b"/>
            <a:pathLst>
              <a:path w="74295">
                <a:moveTo>
                  <a:pt x="0" y="0"/>
                </a:moveTo>
                <a:lnTo>
                  <a:pt x="74167" y="0"/>
                </a:lnTo>
              </a:path>
            </a:pathLst>
          </a:custGeom>
          <a:ln w="64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9611868" y="3962400"/>
            <a:ext cx="30480" cy="153670"/>
          </a:xfrm>
          <a:custGeom>
            <a:avLst/>
            <a:gdLst/>
            <a:ahLst/>
            <a:cxnLst/>
            <a:rect l="l" t="t" r="r" b="b"/>
            <a:pathLst>
              <a:path w="30479" h="153670">
                <a:moveTo>
                  <a:pt x="29972" y="153542"/>
                </a:moveTo>
                <a:lnTo>
                  <a:pt x="0" y="15354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9611868" y="3537203"/>
            <a:ext cx="30480" cy="153670"/>
          </a:xfrm>
          <a:custGeom>
            <a:avLst/>
            <a:gdLst/>
            <a:ahLst/>
            <a:cxnLst/>
            <a:rect l="l" t="t" r="r" b="b"/>
            <a:pathLst>
              <a:path w="30479" h="153670">
                <a:moveTo>
                  <a:pt x="29972" y="153543"/>
                </a:moveTo>
                <a:lnTo>
                  <a:pt x="0" y="15354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9611868" y="3962400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299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9611868" y="3537203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299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9642347" y="4354067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273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9686543" y="4116323"/>
            <a:ext cx="0" cy="1256030"/>
          </a:xfrm>
          <a:custGeom>
            <a:avLst/>
            <a:gdLst/>
            <a:ahLst/>
            <a:cxnLst/>
            <a:rect l="l" t="t" r="r" b="b"/>
            <a:pathLst>
              <a:path h="1256029">
                <a:moveTo>
                  <a:pt x="0" y="1255649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9642347" y="4116323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9642347" y="3962400"/>
            <a:ext cx="44450" cy="153670"/>
          </a:xfrm>
          <a:custGeom>
            <a:avLst/>
            <a:gdLst/>
            <a:ahLst/>
            <a:cxnLst/>
            <a:rect l="l" t="t" r="r" b="b"/>
            <a:pathLst>
              <a:path w="44450" h="153670">
                <a:moveTo>
                  <a:pt x="0" y="153542"/>
                </a:moveTo>
                <a:lnTo>
                  <a:pt x="0" y="0"/>
                </a:lnTo>
                <a:lnTo>
                  <a:pt x="44196" y="0"/>
                </a:lnTo>
                <a:lnTo>
                  <a:pt x="44196" y="1535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9642347" y="3691128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9642347" y="3537203"/>
            <a:ext cx="44450" cy="153670"/>
          </a:xfrm>
          <a:custGeom>
            <a:avLst/>
            <a:gdLst/>
            <a:ahLst/>
            <a:cxnLst/>
            <a:rect l="l" t="t" r="r" b="b"/>
            <a:pathLst>
              <a:path w="44450" h="153670">
                <a:moveTo>
                  <a:pt x="0" y="153543"/>
                </a:moveTo>
                <a:lnTo>
                  <a:pt x="0" y="0"/>
                </a:lnTo>
                <a:lnTo>
                  <a:pt x="44196" y="0"/>
                </a:lnTo>
                <a:lnTo>
                  <a:pt x="44196" y="1535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9642347" y="3264408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9642347" y="3110483"/>
            <a:ext cx="44450" cy="155575"/>
          </a:xfrm>
          <a:custGeom>
            <a:avLst/>
            <a:gdLst/>
            <a:ahLst/>
            <a:cxnLst/>
            <a:rect l="l" t="t" r="r" b="b"/>
            <a:pathLst>
              <a:path w="44450" h="155575">
                <a:moveTo>
                  <a:pt x="0" y="155066"/>
                </a:moveTo>
                <a:lnTo>
                  <a:pt x="0" y="0"/>
                </a:lnTo>
                <a:lnTo>
                  <a:pt x="44196" y="0"/>
                </a:lnTo>
                <a:lnTo>
                  <a:pt x="44196" y="1550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9642347" y="3691128"/>
            <a:ext cx="0" cy="271145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0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9642347" y="4116323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4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9643205" y="3264408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6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9686543" y="2279904"/>
            <a:ext cx="0" cy="830580"/>
          </a:xfrm>
          <a:custGeom>
            <a:avLst/>
            <a:gdLst/>
            <a:ahLst/>
            <a:cxnLst/>
            <a:rect l="l" t="t" r="r" b="b"/>
            <a:pathLst>
              <a:path h="830580">
                <a:moveTo>
                  <a:pt x="0" y="8305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9642347" y="2385060"/>
            <a:ext cx="0" cy="727075"/>
          </a:xfrm>
          <a:custGeom>
            <a:avLst/>
            <a:gdLst/>
            <a:ahLst/>
            <a:cxnLst/>
            <a:rect l="l" t="t" r="r" b="b"/>
            <a:pathLst>
              <a:path h="727075">
                <a:moveTo>
                  <a:pt x="0" y="72656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7522464" y="438912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7516368" y="438912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7624571" y="4285488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12026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7629143" y="438912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084576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3186683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3082289" y="3620261"/>
            <a:ext cx="0" cy="141605"/>
          </a:xfrm>
          <a:custGeom>
            <a:avLst/>
            <a:gdLst/>
            <a:ahLst/>
            <a:cxnLst/>
            <a:rect l="l" t="t" r="r" b="b"/>
            <a:pathLst>
              <a:path h="141604">
                <a:moveTo>
                  <a:pt x="0" y="141224"/>
                </a:moveTo>
                <a:lnTo>
                  <a:pt x="0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3190494" y="3620261"/>
            <a:ext cx="0" cy="141605"/>
          </a:xfrm>
          <a:custGeom>
            <a:avLst/>
            <a:gdLst/>
            <a:ahLst/>
            <a:cxnLst/>
            <a:rect l="l" t="t" r="r" b="b"/>
            <a:pathLst>
              <a:path h="141604">
                <a:moveTo>
                  <a:pt x="0" y="141224"/>
                </a:moveTo>
                <a:lnTo>
                  <a:pt x="0" y="0"/>
                </a:lnTo>
              </a:path>
            </a:pathLst>
          </a:custGeom>
          <a:ln w="10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3075432" y="3744467"/>
            <a:ext cx="0" cy="233045"/>
          </a:xfrm>
          <a:custGeom>
            <a:avLst/>
            <a:gdLst/>
            <a:ahLst/>
            <a:cxnLst/>
            <a:rect l="l" t="t" r="r" b="b"/>
            <a:pathLst>
              <a:path h="233045">
                <a:moveTo>
                  <a:pt x="0" y="232918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3192779" y="374446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979420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877311" y="3517391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5">
                <a:moveTo>
                  <a:pt x="0" y="1183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988564" y="3619500"/>
            <a:ext cx="0" cy="193675"/>
          </a:xfrm>
          <a:custGeom>
            <a:avLst/>
            <a:gdLst/>
            <a:ahLst/>
            <a:cxnLst/>
            <a:rect l="l" t="t" r="r" b="b"/>
            <a:pathLst>
              <a:path h="193675">
                <a:moveTo>
                  <a:pt x="0" y="193294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872739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3753611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3749040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3646932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3640835" y="361950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3528059" y="374446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3630167" y="374446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3518915" y="3636264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340995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3634740" y="374446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3756659" y="4181855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3659123" y="418185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3672840" y="418185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3561588" y="418185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3575303" y="418185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3464052" y="418185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3479291" y="418185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3366515" y="4181855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3381755" y="418185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3284220" y="4181855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85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784348" y="4181855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85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3076955" y="418185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3160776" y="4181855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8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2979420" y="418185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881883" y="418185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3063239" y="4181855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300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2964179" y="4181855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300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2866644" y="4181855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303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3663696" y="3761232"/>
            <a:ext cx="204470" cy="51435"/>
          </a:xfrm>
          <a:custGeom>
            <a:avLst/>
            <a:gdLst/>
            <a:ahLst/>
            <a:cxnLst/>
            <a:rect l="l" t="t" r="r" b="b"/>
            <a:pathLst>
              <a:path w="204470" h="51435">
                <a:moveTo>
                  <a:pt x="203962" y="51434"/>
                </a:moveTo>
                <a:lnTo>
                  <a:pt x="0" y="5143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4777740" y="4235196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20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4777740" y="4126991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20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3867911" y="362254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88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5042915" y="3639311"/>
            <a:ext cx="0" cy="218440"/>
          </a:xfrm>
          <a:custGeom>
            <a:avLst/>
            <a:gdLst/>
            <a:ahLst/>
            <a:cxnLst/>
            <a:rect l="l" t="t" r="r" b="b"/>
            <a:pathLst>
              <a:path h="218439">
                <a:moveTo>
                  <a:pt x="0" y="0"/>
                </a:moveTo>
                <a:lnTo>
                  <a:pt x="0" y="2179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3884676" y="3863340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>
                <a:moveTo>
                  <a:pt x="0" y="0"/>
                </a:moveTo>
                <a:lnTo>
                  <a:pt x="8853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4799076" y="3639311"/>
            <a:ext cx="0" cy="490855"/>
          </a:xfrm>
          <a:custGeom>
            <a:avLst/>
            <a:gdLst/>
            <a:ahLst/>
            <a:cxnLst/>
            <a:rect l="l" t="t" r="r" b="b"/>
            <a:pathLst>
              <a:path h="490854">
                <a:moveTo>
                  <a:pt x="0" y="490600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4774691" y="3639311"/>
            <a:ext cx="0" cy="490855"/>
          </a:xfrm>
          <a:custGeom>
            <a:avLst/>
            <a:gdLst/>
            <a:ahLst/>
            <a:cxnLst/>
            <a:rect l="l" t="t" r="r" b="b"/>
            <a:pathLst>
              <a:path h="490854">
                <a:moveTo>
                  <a:pt x="0" y="490600"/>
                </a:moveTo>
                <a:lnTo>
                  <a:pt x="0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784348" y="3622547"/>
            <a:ext cx="0" cy="780415"/>
          </a:xfrm>
          <a:custGeom>
            <a:avLst/>
            <a:gdLst/>
            <a:ahLst/>
            <a:cxnLst/>
            <a:rect l="l" t="t" r="r" b="b"/>
            <a:pathLst>
              <a:path h="780414">
                <a:moveTo>
                  <a:pt x="0" y="0"/>
                </a:moveTo>
                <a:lnTo>
                  <a:pt x="0" y="7801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764535" y="3619500"/>
            <a:ext cx="0" cy="831850"/>
          </a:xfrm>
          <a:custGeom>
            <a:avLst/>
            <a:gdLst/>
            <a:ahLst/>
            <a:cxnLst/>
            <a:rect l="l" t="t" r="r" b="b"/>
            <a:pathLst>
              <a:path h="831850">
                <a:moveTo>
                  <a:pt x="0" y="831596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641092" y="3788664"/>
            <a:ext cx="0" cy="507365"/>
          </a:xfrm>
          <a:custGeom>
            <a:avLst/>
            <a:gdLst/>
            <a:ahLst/>
            <a:cxnLst/>
            <a:rect l="l" t="t" r="r" b="b"/>
            <a:pathLst>
              <a:path h="507364">
                <a:moveTo>
                  <a:pt x="0" y="5073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2624327" y="3788664"/>
            <a:ext cx="0" cy="507365"/>
          </a:xfrm>
          <a:custGeom>
            <a:avLst/>
            <a:gdLst/>
            <a:ahLst/>
            <a:cxnLst/>
            <a:rect l="l" t="t" r="r" b="b"/>
            <a:pathLst>
              <a:path h="507364">
                <a:moveTo>
                  <a:pt x="0" y="5073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2497835" y="3651503"/>
            <a:ext cx="0" cy="782320"/>
          </a:xfrm>
          <a:custGeom>
            <a:avLst/>
            <a:gdLst/>
            <a:ahLst/>
            <a:cxnLst/>
            <a:rect l="l" t="t" r="r" b="b"/>
            <a:pathLst>
              <a:path h="782320">
                <a:moveTo>
                  <a:pt x="0" y="7818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2481072" y="3622547"/>
            <a:ext cx="0" cy="828675"/>
          </a:xfrm>
          <a:custGeom>
            <a:avLst/>
            <a:gdLst/>
            <a:ahLst/>
            <a:cxnLst/>
            <a:rect l="l" t="t" r="r" b="b"/>
            <a:pathLst>
              <a:path h="828675">
                <a:moveTo>
                  <a:pt x="0" y="0"/>
                </a:moveTo>
                <a:lnTo>
                  <a:pt x="0" y="8286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2761488" y="3622547"/>
            <a:ext cx="22860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2286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2755392" y="36515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1219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2497835" y="4433315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2481072" y="4450079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5">
                <a:moveTo>
                  <a:pt x="0" y="0"/>
                </a:moveTo>
                <a:lnTo>
                  <a:pt x="1718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2498598" y="428625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4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2498598" y="4205478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4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2498598" y="4178046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4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2498598" y="4097273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4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2671572" y="4069079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6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2641092" y="401574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1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2498598" y="398907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4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2498598" y="388239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4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2497835" y="3800855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2497835" y="3828288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2497835" y="385572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2497835" y="3909059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2497835" y="3936491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2497835" y="396240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2497835" y="4017264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2497835" y="4043171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2670048" y="407060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2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497835" y="4123944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2497835" y="4151376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497835" y="4232147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497835" y="4259579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526792" y="407060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9728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2528316" y="4069079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6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2497835" y="401574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1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2624327" y="4296155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167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2624327" y="3788664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167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7385304" y="3622547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0"/>
                </a:moveTo>
                <a:lnTo>
                  <a:pt x="0" y="7113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7059168" y="4402835"/>
            <a:ext cx="463550" cy="0"/>
          </a:xfrm>
          <a:custGeom>
            <a:avLst/>
            <a:gdLst/>
            <a:ahLst/>
            <a:cxnLst/>
            <a:rect l="l" t="t" r="r" b="b"/>
            <a:pathLst>
              <a:path w="463550">
                <a:moveTo>
                  <a:pt x="0" y="0"/>
                </a:moveTo>
                <a:lnTo>
                  <a:pt x="463296" y="0"/>
                </a:lnTo>
              </a:path>
            </a:pathLst>
          </a:custGeom>
          <a:ln w="8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7405116" y="3619500"/>
            <a:ext cx="0" cy="769620"/>
          </a:xfrm>
          <a:custGeom>
            <a:avLst/>
            <a:gdLst/>
            <a:ahLst/>
            <a:cxnLst/>
            <a:rect l="l" t="t" r="r" b="b"/>
            <a:pathLst>
              <a:path h="769620">
                <a:moveTo>
                  <a:pt x="0" y="769492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7624571" y="4405884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0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7624571" y="438912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469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7516368" y="3651503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7624571" y="362254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7385304" y="3621023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7528559" y="3764279"/>
            <a:ext cx="0" cy="507365"/>
          </a:xfrm>
          <a:custGeom>
            <a:avLst/>
            <a:gdLst/>
            <a:ahLst/>
            <a:cxnLst/>
            <a:rect l="l" t="t" r="r" b="b"/>
            <a:pathLst>
              <a:path h="507364">
                <a:moveTo>
                  <a:pt x="0" y="50736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7545323" y="3764279"/>
            <a:ext cx="0" cy="507365"/>
          </a:xfrm>
          <a:custGeom>
            <a:avLst/>
            <a:gdLst/>
            <a:ahLst/>
            <a:cxnLst/>
            <a:rect l="l" t="t" r="r" b="b"/>
            <a:pathLst>
              <a:path h="507364">
                <a:moveTo>
                  <a:pt x="0" y="50736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7402068" y="3802379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7402068" y="3803903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7402830" y="3830573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40" y="0"/>
                </a:lnTo>
              </a:path>
            </a:pathLst>
          </a:custGeom>
          <a:ln w="4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7402068" y="385572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7402068" y="3857244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7402068" y="3883152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7402068" y="3884676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7402068" y="3910584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7402068" y="3912108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7402830" y="3938778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40" y="0"/>
                </a:lnTo>
              </a:path>
            </a:pathLst>
          </a:custGeom>
          <a:ln w="4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7402068" y="3963923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7402068" y="3965447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7545323" y="3991355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4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7402068" y="3992879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7402068" y="4018788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7402830" y="4046982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40" y="0"/>
                </a:lnTo>
              </a:path>
            </a:pathLst>
          </a:custGeom>
          <a:ln w="4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7402068" y="4072128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7402068" y="4073652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7402068" y="4099559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7402830" y="4101846"/>
            <a:ext cx="348615" cy="0"/>
          </a:xfrm>
          <a:custGeom>
            <a:avLst/>
            <a:gdLst/>
            <a:ahLst/>
            <a:cxnLst/>
            <a:rect l="l" t="t" r="r" b="b"/>
            <a:pathLst>
              <a:path w="348615">
                <a:moveTo>
                  <a:pt x="0" y="0"/>
                </a:moveTo>
                <a:lnTo>
                  <a:pt x="348488" y="0"/>
                </a:lnTo>
              </a:path>
            </a:pathLst>
          </a:custGeom>
          <a:ln w="4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7402830" y="4127753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40" y="0"/>
                </a:lnTo>
              </a:path>
            </a:pathLst>
          </a:custGeom>
          <a:ln w="4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7402068" y="415290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7402068" y="4154423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7402068" y="4180332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7402068" y="4181855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7402068" y="420624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7402068" y="4207764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7402830" y="4234434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40" y="0"/>
                </a:lnTo>
              </a:path>
            </a:pathLst>
          </a:custGeom>
          <a:ln w="4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7402068" y="4261103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7402068" y="4262628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7402068" y="3774947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7402068" y="3776471"/>
            <a:ext cx="269240" cy="0"/>
          </a:xfrm>
          <a:custGeom>
            <a:avLst/>
            <a:gdLst/>
            <a:ahLst/>
            <a:cxnLst/>
            <a:rect l="l" t="t" r="r" b="b"/>
            <a:pathLst>
              <a:path w="269240">
                <a:moveTo>
                  <a:pt x="0" y="0"/>
                </a:moveTo>
                <a:lnTo>
                  <a:pt x="26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7402068" y="4020311"/>
            <a:ext cx="126364" cy="0"/>
          </a:xfrm>
          <a:custGeom>
            <a:avLst/>
            <a:gdLst/>
            <a:ahLst/>
            <a:cxnLst/>
            <a:rect l="l" t="t" r="r" b="b"/>
            <a:pathLst>
              <a:path w="126365">
                <a:moveTo>
                  <a:pt x="0" y="0"/>
                </a:moveTo>
                <a:lnTo>
                  <a:pt x="1262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7528559" y="4271771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7528559" y="3764279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5059679" y="3619500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3884676" y="3639311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4997196" y="362254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4826508" y="362254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4687823" y="362254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4568952" y="362254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4387596" y="362254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4267200" y="362254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4085844" y="3622547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3966971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68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3953255" y="3880103"/>
            <a:ext cx="816610" cy="0"/>
          </a:xfrm>
          <a:custGeom>
            <a:avLst/>
            <a:gdLst/>
            <a:ahLst/>
            <a:cxnLst/>
            <a:rect l="l" t="t" r="r" b="b"/>
            <a:pathLst>
              <a:path w="816610">
                <a:moveTo>
                  <a:pt x="0" y="0"/>
                </a:moveTo>
                <a:lnTo>
                  <a:pt x="8164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4799076" y="3909059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4799076" y="392582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7402068" y="4389120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1202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2497835" y="3651503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2755392" y="3619500"/>
            <a:ext cx="0" cy="134620"/>
          </a:xfrm>
          <a:custGeom>
            <a:avLst/>
            <a:gdLst/>
            <a:ahLst/>
            <a:cxnLst/>
            <a:rect l="l" t="t" r="r" b="b"/>
            <a:pathLst>
              <a:path h="134620">
                <a:moveTo>
                  <a:pt x="0" y="134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2653283" y="361950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49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2647188" y="361950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49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2601467" y="3622547"/>
            <a:ext cx="46990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469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2481072" y="3622547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63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2755392" y="4433315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7907"/>
                </a:moveTo>
                <a:lnTo>
                  <a:pt x="0" y="0"/>
                </a:lnTo>
                <a:lnTo>
                  <a:pt x="1219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2653283" y="4433315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79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2647188" y="4433315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79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2755392" y="4450079"/>
            <a:ext cx="1182370" cy="0"/>
          </a:xfrm>
          <a:custGeom>
            <a:avLst/>
            <a:gdLst/>
            <a:ahLst/>
            <a:cxnLst/>
            <a:rect l="l" t="t" r="r" b="b"/>
            <a:pathLst>
              <a:path w="1182370">
                <a:moveTo>
                  <a:pt x="0" y="0"/>
                </a:moveTo>
                <a:lnTo>
                  <a:pt x="11821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7402068" y="3619500"/>
            <a:ext cx="12700" cy="31750"/>
          </a:xfrm>
          <a:custGeom>
            <a:avLst/>
            <a:gdLst/>
            <a:ahLst/>
            <a:cxnLst/>
            <a:rect l="l" t="t" r="r" b="b"/>
            <a:pathLst>
              <a:path w="12700" h="31750">
                <a:moveTo>
                  <a:pt x="12191" y="0"/>
                </a:moveTo>
                <a:lnTo>
                  <a:pt x="12191" y="31496"/>
                </a:lnTo>
                <a:lnTo>
                  <a:pt x="0" y="314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7516368" y="361950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49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7522464" y="361950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49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9058656" y="2791967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2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6609588" y="2389632"/>
            <a:ext cx="0" cy="30480"/>
          </a:xfrm>
          <a:custGeom>
            <a:avLst/>
            <a:gdLst/>
            <a:ahLst/>
            <a:cxnLst/>
            <a:rect l="l" t="t" r="r" b="b"/>
            <a:pathLst>
              <a:path h="30480">
                <a:moveTo>
                  <a:pt x="0" y="0"/>
                </a:moveTo>
                <a:lnTo>
                  <a:pt x="0" y="30479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6609588" y="2700527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0"/>
                </a:moveTo>
                <a:lnTo>
                  <a:pt x="0" y="57785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6623304" y="2389632"/>
            <a:ext cx="0" cy="30480"/>
          </a:xfrm>
          <a:custGeom>
            <a:avLst/>
            <a:gdLst/>
            <a:ahLst/>
            <a:cxnLst/>
            <a:rect l="l" t="t" r="r" b="b"/>
            <a:pathLst>
              <a:path h="30480">
                <a:moveTo>
                  <a:pt x="0" y="0"/>
                </a:moveTo>
                <a:lnTo>
                  <a:pt x="0" y="30479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6623304" y="270052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9664445" y="4389882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272"/>
                </a:moveTo>
                <a:lnTo>
                  <a:pt x="0" y="0"/>
                </a:lnTo>
              </a:path>
            </a:pathLst>
          </a:custGeom>
          <a:ln w="4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9665207" y="438912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27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9664445" y="3963161"/>
            <a:ext cx="0" cy="153670"/>
          </a:xfrm>
          <a:custGeom>
            <a:avLst/>
            <a:gdLst/>
            <a:ahLst/>
            <a:cxnLst/>
            <a:rect l="l" t="t" r="r" b="b"/>
            <a:pathLst>
              <a:path h="153670">
                <a:moveTo>
                  <a:pt x="0" y="153542"/>
                </a:moveTo>
                <a:lnTo>
                  <a:pt x="0" y="0"/>
                </a:lnTo>
              </a:path>
            </a:pathLst>
          </a:custGeom>
          <a:ln w="4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9665207" y="3962400"/>
            <a:ext cx="0" cy="153670"/>
          </a:xfrm>
          <a:custGeom>
            <a:avLst/>
            <a:gdLst/>
            <a:ahLst/>
            <a:cxnLst/>
            <a:rect l="l" t="t" r="r" b="b"/>
            <a:pathLst>
              <a:path h="153670">
                <a:moveTo>
                  <a:pt x="0" y="15354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9664445" y="3537965"/>
            <a:ext cx="0" cy="153670"/>
          </a:xfrm>
          <a:custGeom>
            <a:avLst/>
            <a:gdLst/>
            <a:ahLst/>
            <a:cxnLst/>
            <a:rect l="l" t="t" r="r" b="b"/>
            <a:pathLst>
              <a:path h="153670">
                <a:moveTo>
                  <a:pt x="0" y="153543"/>
                </a:moveTo>
                <a:lnTo>
                  <a:pt x="0" y="0"/>
                </a:lnTo>
              </a:path>
            </a:pathLst>
          </a:custGeom>
          <a:ln w="4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9665207" y="3537203"/>
            <a:ext cx="0" cy="153670"/>
          </a:xfrm>
          <a:custGeom>
            <a:avLst/>
            <a:gdLst/>
            <a:ahLst/>
            <a:cxnLst/>
            <a:rect l="l" t="t" r="r" b="b"/>
            <a:pathLst>
              <a:path h="153670">
                <a:moveTo>
                  <a:pt x="0" y="1535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9664445" y="3111245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155066"/>
                </a:moveTo>
                <a:lnTo>
                  <a:pt x="0" y="0"/>
                </a:lnTo>
              </a:path>
            </a:pathLst>
          </a:custGeom>
          <a:ln w="4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9665207" y="3110483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15506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5385815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5315711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6644640" y="4357115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5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6565392" y="4357115"/>
            <a:ext cx="80645" cy="85725"/>
          </a:xfrm>
          <a:custGeom>
            <a:avLst/>
            <a:gdLst/>
            <a:ahLst/>
            <a:cxnLst/>
            <a:rect l="l" t="t" r="r" b="b"/>
            <a:pathLst>
              <a:path w="80645" h="85725">
                <a:moveTo>
                  <a:pt x="80390" y="0"/>
                </a:moveTo>
                <a:lnTo>
                  <a:pt x="0" y="0"/>
                </a:lnTo>
                <a:lnTo>
                  <a:pt x="0" y="85217"/>
                </a:lnTo>
                <a:lnTo>
                  <a:pt x="80390" y="852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9642347" y="33665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79">
                <a:moveTo>
                  <a:pt x="0" y="0"/>
                </a:moveTo>
                <a:lnTo>
                  <a:pt x="0" y="1701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9599676" y="4116323"/>
            <a:ext cx="42545" cy="166370"/>
          </a:xfrm>
          <a:custGeom>
            <a:avLst/>
            <a:gdLst/>
            <a:ahLst/>
            <a:cxnLst/>
            <a:rect l="l" t="t" r="r" b="b"/>
            <a:pathLst>
              <a:path w="42545" h="166370">
                <a:moveTo>
                  <a:pt x="0" y="166115"/>
                </a:moveTo>
                <a:lnTo>
                  <a:pt x="0" y="0"/>
                </a:lnTo>
                <a:lnTo>
                  <a:pt x="421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5271515" y="3781044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8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4898135" y="3369564"/>
            <a:ext cx="2026920" cy="0"/>
          </a:xfrm>
          <a:custGeom>
            <a:avLst/>
            <a:gdLst/>
            <a:ahLst/>
            <a:cxnLst/>
            <a:rect l="l" t="t" r="r" b="b"/>
            <a:pathLst>
              <a:path w="2026920">
                <a:moveTo>
                  <a:pt x="0" y="0"/>
                </a:moveTo>
                <a:lnTo>
                  <a:pt x="2026792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4287011" y="337000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008" y="0"/>
                </a:lnTo>
              </a:path>
            </a:pathLst>
          </a:custGeom>
          <a:ln w="43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3937825" y="3370008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057" y="0"/>
                </a:lnTo>
              </a:path>
            </a:pathLst>
          </a:custGeom>
          <a:ln w="43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7693152" y="334975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2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7693152" y="3342132"/>
            <a:ext cx="26034" cy="0"/>
          </a:xfrm>
          <a:custGeom>
            <a:avLst/>
            <a:gdLst/>
            <a:ahLst/>
            <a:cxnLst/>
            <a:rect l="l" t="t" r="r" b="b"/>
            <a:pathLst>
              <a:path w="26034">
                <a:moveTo>
                  <a:pt x="0" y="0"/>
                </a:moveTo>
                <a:lnTo>
                  <a:pt x="257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6995159" y="3349752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7156704" y="334213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6640068" y="3349752"/>
            <a:ext cx="285115" cy="0"/>
          </a:xfrm>
          <a:custGeom>
            <a:avLst/>
            <a:gdLst/>
            <a:ahLst/>
            <a:cxnLst/>
            <a:rect l="l" t="t" r="r" b="b"/>
            <a:pathLst>
              <a:path w="285115">
                <a:moveTo>
                  <a:pt x="0" y="0"/>
                </a:moveTo>
                <a:lnTo>
                  <a:pt x="2848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6641592" y="3342132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5879591" y="3349752"/>
            <a:ext cx="691515" cy="0"/>
          </a:xfrm>
          <a:custGeom>
            <a:avLst/>
            <a:gdLst/>
            <a:ahLst/>
            <a:cxnLst/>
            <a:rect l="l" t="t" r="r" b="b"/>
            <a:pathLst>
              <a:path w="691515">
                <a:moveTo>
                  <a:pt x="0" y="0"/>
                </a:moveTo>
                <a:lnTo>
                  <a:pt x="6913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6227064" y="3342132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>
                <a:moveTo>
                  <a:pt x="0" y="0"/>
                </a:moveTo>
                <a:lnTo>
                  <a:pt x="3408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5119115" y="3349752"/>
            <a:ext cx="691515" cy="0"/>
          </a:xfrm>
          <a:custGeom>
            <a:avLst/>
            <a:gdLst/>
            <a:ahLst/>
            <a:cxnLst/>
            <a:rect l="l" t="t" r="r" b="b"/>
            <a:pathLst>
              <a:path w="691514">
                <a:moveTo>
                  <a:pt x="0" y="0"/>
                </a:moveTo>
                <a:lnTo>
                  <a:pt x="6913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5565647" y="3342132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2421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3598164" y="3349752"/>
            <a:ext cx="426720" cy="0"/>
          </a:xfrm>
          <a:custGeom>
            <a:avLst/>
            <a:gdLst/>
            <a:ahLst/>
            <a:cxnLst/>
            <a:rect l="l" t="t" r="r" b="b"/>
            <a:pathLst>
              <a:path w="426720">
                <a:moveTo>
                  <a:pt x="0" y="0"/>
                </a:moveTo>
                <a:lnTo>
                  <a:pt x="4267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2837688" y="3349752"/>
            <a:ext cx="693420" cy="0"/>
          </a:xfrm>
          <a:custGeom>
            <a:avLst/>
            <a:gdLst/>
            <a:ahLst/>
            <a:cxnLst/>
            <a:rect l="l" t="t" r="r" b="b"/>
            <a:pathLst>
              <a:path w="693420">
                <a:moveTo>
                  <a:pt x="0" y="0"/>
                </a:moveTo>
                <a:lnTo>
                  <a:pt x="6929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9628631" y="5263896"/>
            <a:ext cx="13970" cy="62230"/>
          </a:xfrm>
          <a:custGeom>
            <a:avLst/>
            <a:gdLst/>
            <a:ahLst/>
            <a:cxnLst/>
            <a:rect l="l" t="t" r="r" b="b"/>
            <a:pathLst>
              <a:path w="13970" h="62229">
                <a:moveTo>
                  <a:pt x="13462" y="0"/>
                </a:move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9628631" y="2327148"/>
            <a:ext cx="13970" cy="62230"/>
          </a:xfrm>
          <a:custGeom>
            <a:avLst/>
            <a:gdLst/>
            <a:ahLst/>
            <a:cxnLst/>
            <a:rect l="l" t="t" r="r" b="b"/>
            <a:pathLst>
              <a:path w="13970" h="62230">
                <a:moveTo>
                  <a:pt x="13462" y="61975"/>
                </a:move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5047488" y="3296411"/>
            <a:ext cx="74930" cy="53340"/>
          </a:xfrm>
          <a:custGeom>
            <a:avLst/>
            <a:gdLst/>
            <a:ahLst/>
            <a:cxnLst/>
            <a:rect l="l" t="t" r="r" b="b"/>
            <a:pathLst>
              <a:path w="74929" h="53339">
                <a:moveTo>
                  <a:pt x="74549" y="53086"/>
                </a:moveTo>
                <a:lnTo>
                  <a:pt x="7454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5807964" y="3296411"/>
            <a:ext cx="43180" cy="53340"/>
          </a:xfrm>
          <a:custGeom>
            <a:avLst/>
            <a:gdLst/>
            <a:ahLst/>
            <a:cxnLst/>
            <a:rect l="l" t="t" r="r" b="b"/>
            <a:pathLst>
              <a:path w="43179" h="53339">
                <a:moveTo>
                  <a:pt x="0" y="53086"/>
                </a:moveTo>
                <a:lnTo>
                  <a:pt x="0" y="0"/>
                </a:lnTo>
                <a:lnTo>
                  <a:pt x="426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3528059" y="3296411"/>
            <a:ext cx="73660" cy="53340"/>
          </a:xfrm>
          <a:custGeom>
            <a:avLst/>
            <a:gdLst/>
            <a:ahLst/>
            <a:cxnLst/>
            <a:rect l="l" t="t" r="r" b="b"/>
            <a:pathLst>
              <a:path w="73660" h="53339">
                <a:moveTo>
                  <a:pt x="0" y="53086"/>
                </a:moveTo>
                <a:lnTo>
                  <a:pt x="0" y="0"/>
                </a:lnTo>
                <a:lnTo>
                  <a:pt x="731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2767583" y="3296411"/>
            <a:ext cx="73025" cy="53340"/>
          </a:xfrm>
          <a:custGeom>
            <a:avLst/>
            <a:gdLst/>
            <a:ahLst/>
            <a:cxnLst/>
            <a:rect l="l" t="t" r="r" b="b"/>
            <a:pathLst>
              <a:path w="73025" h="53339">
                <a:moveTo>
                  <a:pt x="0" y="53086"/>
                </a:moveTo>
                <a:lnTo>
                  <a:pt x="0" y="0"/>
                </a:lnTo>
                <a:lnTo>
                  <a:pt x="72771" y="0"/>
                </a:lnTo>
                <a:lnTo>
                  <a:pt x="72771" y="530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9058656" y="2788920"/>
            <a:ext cx="292100" cy="25400"/>
          </a:xfrm>
          <a:custGeom>
            <a:avLst/>
            <a:gdLst/>
            <a:ahLst/>
            <a:cxnLst/>
            <a:rect l="l" t="t" r="r" b="b"/>
            <a:pathLst>
              <a:path w="292100" h="25400">
                <a:moveTo>
                  <a:pt x="0" y="0"/>
                </a:moveTo>
                <a:lnTo>
                  <a:pt x="0" y="25400"/>
                </a:lnTo>
                <a:lnTo>
                  <a:pt x="292100" y="254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9072371" y="2788920"/>
            <a:ext cx="292100" cy="12700"/>
          </a:xfrm>
          <a:custGeom>
            <a:avLst/>
            <a:gdLst/>
            <a:ahLst/>
            <a:cxnLst/>
            <a:rect l="l" t="t" r="r" b="b"/>
            <a:pathLst>
              <a:path w="292100" h="12700">
                <a:moveTo>
                  <a:pt x="0" y="0"/>
                </a:moveTo>
                <a:lnTo>
                  <a:pt x="0" y="12191"/>
                </a:lnTo>
                <a:lnTo>
                  <a:pt x="292100" y="12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9364980" y="2801111"/>
            <a:ext cx="277495" cy="83820"/>
          </a:xfrm>
          <a:custGeom>
            <a:avLst/>
            <a:gdLst/>
            <a:ahLst/>
            <a:cxnLst/>
            <a:rect l="l" t="t" r="r" b="b"/>
            <a:pathLst>
              <a:path w="277495" h="83819">
                <a:moveTo>
                  <a:pt x="0" y="0"/>
                </a:moveTo>
                <a:lnTo>
                  <a:pt x="0" y="83692"/>
                </a:lnTo>
                <a:lnTo>
                  <a:pt x="277241" y="836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9364980" y="2900172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0"/>
                </a:moveTo>
                <a:lnTo>
                  <a:pt x="0" y="487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9351264" y="2814827"/>
            <a:ext cx="0" cy="128270"/>
          </a:xfrm>
          <a:custGeom>
            <a:avLst/>
            <a:gdLst/>
            <a:ahLst/>
            <a:cxnLst/>
            <a:rect l="l" t="t" r="r" b="b"/>
            <a:pathLst>
              <a:path h="128269">
                <a:moveTo>
                  <a:pt x="0" y="0"/>
                </a:moveTo>
                <a:lnTo>
                  <a:pt x="0" y="128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9364980" y="2900172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2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9217152" y="2956560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5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9203435" y="2942844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7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9217152" y="2927604"/>
            <a:ext cx="0" cy="247015"/>
          </a:xfrm>
          <a:custGeom>
            <a:avLst/>
            <a:gdLst/>
            <a:ahLst/>
            <a:cxnLst/>
            <a:rect l="l" t="t" r="r" b="b"/>
            <a:pathLst>
              <a:path h="247014">
                <a:moveTo>
                  <a:pt x="0" y="246634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9203435" y="2927604"/>
            <a:ext cx="0" cy="247015"/>
          </a:xfrm>
          <a:custGeom>
            <a:avLst/>
            <a:gdLst/>
            <a:ahLst/>
            <a:cxnLst/>
            <a:rect l="l" t="t" r="r" b="b"/>
            <a:pathLst>
              <a:path h="247014">
                <a:moveTo>
                  <a:pt x="0" y="24663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6233159" y="2389632"/>
            <a:ext cx="0" cy="30480"/>
          </a:xfrm>
          <a:custGeom>
            <a:avLst/>
            <a:gdLst/>
            <a:ahLst/>
            <a:cxnLst/>
            <a:rect l="l" t="t" r="r" b="b"/>
            <a:pathLst>
              <a:path h="30480">
                <a:moveTo>
                  <a:pt x="0" y="0"/>
                </a:moveTo>
                <a:lnTo>
                  <a:pt x="0" y="304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6233159" y="2700527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3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6217920" y="2389632"/>
            <a:ext cx="0" cy="30480"/>
          </a:xfrm>
          <a:custGeom>
            <a:avLst/>
            <a:gdLst/>
            <a:ahLst/>
            <a:cxnLst/>
            <a:rect l="l" t="t" r="r" b="b"/>
            <a:pathLst>
              <a:path h="30480">
                <a:moveTo>
                  <a:pt x="0" y="0"/>
                </a:moveTo>
                <a:lnTo>
                  <a:pt x="0" y="304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6217920" y="2700527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3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6527292" y="2759964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6027420" y="2763011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>
                <a:moveTo>
                  <a:pt x="0" y="0"/>
                </a:moveTo>
                <a:lnTo>
                  <a:pt x="3976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6027420" y="2778251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>
                <a:moveTo>
                  <a:pt x="0" y="0"/>
                </a:moveTo>
                <a:lnTo>
                  <a:pt x="3976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6527292" y="2778251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7732776" y="2930651"/>
            <a:ext cx="0" cy="438784"/>
          </a:xfrm>
          <a:custGeom>
            <a:avLst/>
            <a:gdLst/>
            <a:ahLst/>
            <a:cxnLst/>
            <a:rect l="l" t="t" r="r" b="b"/>
            <a:pathLst>
              <a:path h="438785">
                <a:moveTo>
                  <a:pt x="0" y="438403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7719059" y="2950464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39916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3581400" y="2389632"/>
            <a:ext cx="0" cy="385445"/>
          </a:xfrm>
          <a:custGeom>
            <a:avLst/>
            <a:gdLst/>
            <a:ahLst/>
            <a:cxnLst/>
            <a:rect l="l" t="t" r="r" b="b"/>
            <a:pathLst>
              <a:path h="385444">
                <a:moveTo>
                  <a:pt x="0" y="38544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3567684" y="2389632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3992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3581400" y="2775204"/>
            <a:ext cx="20955" cy="574675"/>
          </a:xfrm>
          <a:custGeom>
            <a:avLst/>
            <a:gdLst/>
            <a:ahLst/>
            <a:cxnLst/>
            <a:rect l="l" t="t" r="r" b="b"/>
            <a:pathLst>
              <a:path w="20954" h="574675">
                <a:moveTo>
                  <a:pt x="20827" y="574167"/>
                </a:moveTo>
                <a:lnTo>
                  <a:pt x="2082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3567684" y="2788920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1930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2441448" y="2389632"/>
            <a:ext cx="0" cy="960119"/>
          </a:xfrm>
          <a:custGeom>
            <a:avLst/>
            <a:gdLst/>
            <a:ahLst/>
            <a:cxnLst/>
            <a:rect l="l" t="t" r="r" b="b"/>
            <a:pathLst>
              <a:path h="960120">
                <a:moveTo>
                  <a:pt x="0" y="9596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2458211" y="3247644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19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2560320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2427732" y="2389632"/>
            <a:ext cx="0" cy="979805"/>
          </a:xfrm>
          <a:custGeom>
            <a:avLst/>
            <a:gdLst/>
            <a:ahLst/>
            <a:cxnLst/>
            <a:rect l="l" t="t" r="r" b="b"/>
            <a:pathLst>
              <a:path h="979804">
                <a:moveTo>
                  <a:pt x="0" y="97955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3587496" y="2788920"/>
            <a:ext cx="0" cy="507365"/>
          </a:xfrm>
          <a:custGeom>
            <a:avLst/>
            <a:gdLst/>
            <a:ahLst/>
            <a:cxnLst/>
            <a:rect l="l" t="t" r="r" b="b"/>
            <a:pathLst>
              <a:path h="507364">
                <a:moveTo>
                  <a:pt x="0" y="5072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2560320" y="3349752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21031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2474976" y="3619500"/>
            <a:ext cx="0" cy="830580"/>
          </a:xfrm>
          <a:custGeom>
            <a:avLst/>
            <a:gdLst/>
            <a:ahLst/>
            <a:cxnLst/>
            <a:rect l="l" t="t" r="r" b="b"/>
            <a:pathLst>
              <a:path h="830579">
                <a:moveTo>
                  <a:pt x="0" y="830326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2237232" y="3619500"/>
            <a:ext cx="415925" cy="0"/>
          </a:xfrm>
          <a:custGeom>
            <a:avLst/>
            <a:gdLst/>
            <a:ahLst/>
            <a:cxnLst/>
            <a:rect l="l" t="t" r="r" b="b"/>
            <a:pathLst>
              <a:path w="415925">
                <a:moveTo>
                  <a:pt x="0" y="0"/>
                </a:moveTo>
                <a:lnTo>
                  <a:pt x="415670" y="0"/>
                </a:lnTo>
              </a:path>
            </a:pathLst>
          </a:custGeom>
          <a:ln w="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2784348" y="4357115"/>
            <a:ext cx="1576070" cy="0"/>
          </a:xfrm>
          <a:custGeom>
            <a:avLst/>
            <a:gdLst/>
            <a:ahLst/>
            <a:cxnLst/>
            <a:rect l="l" t="t" r="r" b="b"/>
            <a:pathLst>
              <a:path w="1576070">
                <a:moveTo>
                  <a:pt x="0" y="0"/>
                </a:moveTo>
                <a:lnTo>
                  <a:pt x="15758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3951732" y="4366259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7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3191255" y="4459223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>
                <a:moveTo>
                  <a:pt x="0" y="0"/>
                </a:moveTo>
                <a:lnTo>
                  <a:pt x="7463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4361688" y="4334255"/>
            <a:ext cx="417195" cy="0"/>
          </a:xfrm>
          <a:custGeom>
            <a:avLst/>
            <a:gdLst/>
            <a:ahLst/>
            <a:cxnLst/>
            <a:rect l="l" t="t" r="r" b="b"/>
            <a:pathLst>
              <a:path w="417195">
                <a:moveTo>
                  <a:pt x="0" y="0"/>
                </a:moveTo>
                <a:lnTo>
                  <a:pt x="4171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7232904" y="3619500"/>
            <a:ext cx="0" cy="786130"/>
          </a:xfrm>
          <a:custGeom>
            <a:avLst/>
            <a:gdLst/>
            <a:ahLst/>
            <a:cxnLst/>
            <a:rect l="l" t="t" r="r" b="b"/>
            <a:pathLst>
              <a:path h="786129">
                <a:moveTo>
                  <a:pt x="0" y="78587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7216140" y="3639311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3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7362443" y="3639311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4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6880859" y="3639311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>
                <a:moveTo>
                  <a:pt x="0" y="0"/>
                </a:moveTo>
                <a:lnTo>
                  <a:pt x="2039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6937247" y="3648455"/>
            <a:ext cx="170180" cy="0"/>
          </a:xfrm>
          <a:custGeom>
            <a:avLst/>
            <a:gdLst/>
            <a:ahLst/>
            <a:cxnLst/>
            <a:rect l="l" t="t" r="r" b="b"/>
            <a:pathLst>
              <a:path w="170179">
                <a:moveTo>
                  <a:pt x="0" y="0"/>
                </a:moveTo>
                <a:lnTo>
                  <a:pt x="1701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7252716" y="4386071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788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4799076" y="4232147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8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4777740" y="4232147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1019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2784348" y="363626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233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2784348" y="3977640"/>
            <a:ext cx="289560" cy="0"/>
          </a:xfrm>
          <a:custGeom>
            <a:avLst/>
            <a:gdLst/>
            <a:ahLst/>
            <a:cxnLst/>
            <a:rect l="l" t="t" r="r" b="b"/>
            <a:pathLst>
              <a:path w="289560">
                <a:moveTo>
                  <a:pt x="0" y="0"/>
                </a:moveTo>
                <a:lnTo>
                  <a:pt x="28917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2784348" y="3959352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2784348" y="3931920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5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3176016" y="3925823"/>
            <a:ext cx="339725" cy="0"/>
          </a:xfrm>
          <a:custGeom>
            <a:avLst/>
            <a:gdLst/>
            <a:ahLst/>
            <a:cxnLst/>
            <a:rect l="l" t="t" r="r" b="b"/>
            <a:pathLst>
              <a:path w="339725">
                <a:moveTo>
                  <a:pt x="0" y="0"/>
                </a:moveTo>
                <a:lnTo>
                  <a:pt x="33947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3195827" y="3945635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4">
                <a:moveTo>
                  <a:pt x="0" y="0"/>
                </a:moveTo>
                <a:lnTo>
                  <a:pt x="3002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3195827" y="3957828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4">
                <a:moveTo>
                  <a:pt x="0" y="0"/>
                </a:moveTo>
                <a:lnTo>
                  <a:pt x="3002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3176016" y="3977640"/>
            <a:ext cx="339725" cy="0"/>
          </a:xfrm>
          <a:custGeom>
            <a:avLst/>
            <a:gdLst/>
            <a:ahLst/>
            <a:cxnLst/>
            <a:rect l="l" t="t" r="r" b="b"/>
            <a:pathLst>
              <a:path w="339725">
                <a:moveTo>
                  <a:pt x="0" y="0"/>
                </a:moveTo>
                <a:lnTo>
                  <a:pt x="33947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3057144" y="3813047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185927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3008376" y="3636264"/>
            <a:ext cx="0" cy="160020"/>
          </a:xfrm>
          <a:custGeom>
            <a:avLst/>
            <a:gdLst/>
            <a:ahLst/>
            <a:cxnLst/>
            <a:rect l="l" t="t" r="r" b="b"/>
            <a:pathLst>
              <a:path h="160020">
                <a:moveTo>
                  <a:pt x="0" y="1595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3008376" y="3794759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2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2991611" y="3813047"/>
            <a:ext cx="65405" cy="0"/>
          </a:xfrm>
          <a:custGeom>
            <a:avLst/>
            <a:gdLst/>
            <a:ahLst/>
            <a:cxnLst/>
            <a:rect l="l" t="t" r="r" b="b"/>
            <a:pathLst>
              <a:path w="65405">
                <a:moveTo>
                  <a:pt x="0" y="0"/>
                </a:moveTo>
                <a:lnTo>
                  <a:pt x="650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3008376" y="3636264"/>
            <a:ext cx="48260" cy="160020"/>
          </a:xfrm>
          <a:custGeom>
            <a:avLst/>
            <a:gdLst/>
            <a:ahLst/>
            <a:cxnLst/>
            <a:rect l="l" t="t" r="r" b="b"/>
            <a:pathLst>
              <a:path w="48260" h="160020">
                <a:moveTo>
                  <a:pt x="48260" y="159512"/>
                </a:moveTo>
                <a:lnTo>
                  <a:pt x="4826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3073907" y="3636264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6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3215639" y="3645408"/>
            <a:ext cx="283210" cy="0"/>
          </a:xfrm>
          <a:custGeom>
            <a:avLst/>
            <a:gdLst/>
            <a:ahLst/>
            <a:cxnLst/>
            <a:rect l="l" t="t" r="r" b="b"/>
            <a:pathLst>
              <a:path w="283210">
                <a:moveTo>
                  <a:pt x="0" y="0"/>
                </a:moveTo>
                <a:lnTo>
                  <a:pt x="2830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3215639" y="3665220"/>
            <a:ext cx="283210" cy="0"/>
          </a:xfrm>
          <a:custGeom>
            <a:avLst/>
            <a:gdLst/>
            <a:ahLst/>
            <a:cxnLst/>
            <a:rect l="l" t="t" r="r" b="b"/>
            <a:pathLst>
              <a:path w="283210">
                <a:moveTo>
                  <a:pt x="0" y="0"/>
                </a:moveTo>
                <a:lnTo>
                  <a:pt x="283083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3215639" y="3665220"/>
            <a:ext cx="0" cy="95885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9588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3215639" y="3636264"/>
            <a:ext cx="283210" cy="9525"/>
          </a:xfrm>
          <a:custGeom>
            <a:avLst/>
            <a:gdLst/>
            <a:ahLst/>
            <a:cxnLst/>
            <a:rect l="l" t="t" r="r" b="b"/>
            <a:pathLst>
              <a:path w="283210" h="9525">
                <a:moveTo>
                  <a:pt x="0" y="9016"/>
                </a:moveTo>
                <a:lnTo>
                  <a:pt x="0" y="0"/>
                </a:lnTo>
                <a:lnTo>
                  <a:pt x="2830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3073907" y="374446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6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3073907" y="3761232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6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3515867" y="3636264"/>
            <a:ext cx="130810" cy="0"/>
          </a:xfrm>
          <a:custGeom>
            <a:avLst/>
            <a:gdLst/>
            <a:ahLst/>
            <a:cxnLst/>
            <a:rect l="l" t="t" r="r" b="b"/>
            <a:pathLst>
              <a:path w="130810">
                <a:moveTo>
                  <a:pt x="0" y="0"/>
                </a:moveTo>
                <a:lnTo>
                  <a:pt x="1305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3499103" y="3636264"/>
            <a:ext cx="0" cy="289560"/>
          </a:xfrm>
          <a:custGeom>
            <a:avLst/>
            <a:gdLst/>
            <a:ahLst/>
            <a:cxnLst/>
            <a:rect l="l" t="t" r="r" b="b"/>
            <a:pathLst>
              <a:path h="289560">
                <a:moveTo>
                  <a:pt x="0" y="2895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3515867" y="374446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3515867" y="376123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3617976" y="3931920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>
                <a:moveTo>
                  <a:pt x="0" y="0"/>
                </a:moveTo>
                <a:lnTo>
                  <a:pt x="2499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3630167" y="3942588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77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3617976" y="3957828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>
                <a:moveTo>
                  <a:pt x="0" y="0"/>
                </a:moveTo>
                <a:lnTo>
                  <a:pt x="2499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3617976" y="3977640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>
                <a:moveTo>
                  <a:pt x="0" y="0"/>
                </a:moveTo>
                <a:lnTo>
                  <a:pt x="24993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3617976" y="3931920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453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3630167" y="3942588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3887723" y="3906011"/>
            <a:ext cx="0" cy="431165"/>
          </a:xfrm>
          <a:custGeom>
            <a:avLst/>
            <a:gdLst/>
            <a:ahLst/>
            <a:cxnLst/>
            <a:rect l="l" t="t" r="r" b="b"/>
            <a:pathLst>
              <a:path h="431164">
                <a:moveTo>
                  <a:pt x="0" y="4310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3186683" y="3636264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3186683" y="3619500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>
                <a:moveTo>
                  <a:pt x="0" y="0"/>
                </a:moveTo>
                <a:lnTo>
                  <a:pt x="4599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3186683" y="376123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9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3186683" y="374446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2979420" y="3619500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3749040" y="3619500"/>
            <a:ext cx="217804" cy="0"/>
          </a:xfrm>
          <a:custGeom>
            <a:avLst/>
            <a:gdLst/>
            <a:ahLst/>
            <a:cxnLst/>
            <a:rect l="l" t="t" r="r" b="b"/>
            <a:pathLst>
              <a:path w="217804">
                <a:moveTo>
                  <a:pt x="0" y="0"/>
                </a:moveTo>
                <a:lnTo>
                  <a:pt x="21755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3749040" y="3636264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0" y="0"/>
                </a:moveTo>
                <a:lnTo>
                  <a:pt x="11874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3630167" y="3761232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77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3630167" y="3744467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77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3186683" y="3977640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3596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3284220" y="3977640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3596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3273552" y="3977640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3596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3176016" y="3925823"/>
            <a:ext cx="0" cy="411480"/>
          </a:xfrm>
          <a:custGeom>
            <a:avLst/>
            <a:gdLst/>
            <a:ahLst/>
            <a:cxnLst/>
            <a:rect l="l" t="t" r="r" b="b"/>
            <a:pathLst>
              <a:path h="411479">
                <a:moveTo>
                  <a:pt x="0" y="4110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3770376" y="3977640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3596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3782567" y="3977640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3596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5271515" y="3619500"/>
            <a:ext cx="0" cy="164465"/>
          </a:xfrm>
          <a:custGeom>
            <a:avLst/>
            <a:gdLst/>
            <a:ahLst/>
            <a:cxnLst/>
            <a:rect l="l" t="t" r="r" b="b"/>
            <a:pathLst>
              <a:path h="164464">
                <a:moveTo>
                  <a:pt x="0" y="16408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5291328" y="3639311"/>
            <a:ext cx="0" cy="144780"/>
          </a:xfrm>
          <a:custGeom>
            <a:avLst/>
            <a:gdLst/>
            <a:ahLst/>
            <a:cxnLst/>
            <a:rect l="l" t="t" r="r" b="b"/>
            <a:pathLst>
              <a:path h="144779">
                <a:moveTo>
                  <a:pt x="0" y="14477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5047488" y="4283964"/>
            <a:ext cx="74930" cy="73025"/>
          </a:xfrm>
          <a:custGeom>
            <a:avLst/>
            <a:gdLst/>
            <a:ahLst/>
            <a:cxnLst/>
            <a:rect l="l" t="t" r="r" b="b"/>
            <a:pathLst>
              <a:path w="74929" h="73025">
                <a:moveTo>
                  <a:pt x="74549" y="0"/>
                </a:moveTo>
                <a:lnTo>
                  <a:pt x="74549" y="72771"/>
                </a:lnTo>
                <a:lnTo>
                  <a:pt x="0" y="7277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5291328" y="3639311"/>
            <a:ext cx="66675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6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5439155" y="3639311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29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5291328" y="3653028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0" y="0"/>
                </a:moveTo>
                <a:lnTo>
                  <a:pt x="22225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5271515" y="36195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2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5705855" y="3619500"/>
            <a:ext cx="1073150" cy="0"/>
          </a:xfrm>
          <a:custGeom>
            <a:avLst/>
            <a:gdLst/>
            <a:ahLst/>
            <a:cxnLst/>
            <a:rect l="l" t="t" r="r" b="b"/>
            <a:pathLst>
              <a:path w="1073150">
                <a:moveTo>
                  <a:pt x="0" y="0"/>
                </a:moveTo>
                <a:lnTo>
                  <a:pt x="10728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6880859" y="3619500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>
                <a:moveTo>
                  <a:pt x="0" y="0"/>
                </a:moveTo>
                <a:lnTo>
                  <a:pt x="2039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7362443" y="3619500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>
                <a:moveTo>
                  <a:pt x="0" y="0"/>
                </a:moveTo>
                <a:lnTo>
                  <a:pt x="514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5705855" y="3639311"/>
            <a:ext cx="1073150" cy="0"/>
          </a:xfrm>
          <a:custGeom>
            <a:avLst/>
            <a:gdLst/>
            <a:ahLst/>
            <a:cxnLst/>
            <a:rect l="l" t="t" r="r" b="b"/>
            <a:pathLst>
              <a:path w="1073150">
                <a:moveTo>
                  <a:pt x="0" y="0"/>
                </a:moveTo>
                <a:lnTo>
                  <a:pt x="10728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6420611" y="3648455"/>
            <a:ext cx="324485" cy="0"/>
          </a:xfrm>
          <a:custGeom>
            <a:avLst/>
            <a:gdLst/>
            <a:ahLst/>
            <a:cxnLst/>
            <a:rect l="l" t="t" r="r" b="b"/>
            <a:pathLst>
              <a:path w="324484">
                <a:moveTo>
                  <a:pt x="0" y="0"/>
                </a:moveTo>
                <a:lnTo>
                  <a:pt x="3242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5711952" y="364845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5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4287011" y="4283964"/>
            <a:ext cx="74295" cy="53340"/>
          </a:xfrm>
          <a:custGeom>
            <a:avLst/>
            <a:gdLst/>
            <a:ahLst/>
            <a:cxnLst/>
            <a:rect l="l" t="t" r="r" b="b"/>
            <a:pathLst>
              <a:path w="74295" h="53339">
                <a:moveTo>
                  <a:pt x="0" y="53086"/>
                </a:moveTo>
                <a:lnTo>
                  <a:pt x="0" y="0"/>
                </a:lnTo>
                <a:lnTo>
                  <a:pt x="74295" y="0"/>
                </a:lnTo>
                <a:lnTo>
                  <a:pt x="74295" y="5041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4686300" y="3619500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>
                <a:moveTo>
                  <a:pt x="0" y="0"/>
                </a:moveTo>
                <a:lnTo>
                  <a:pt x="4326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4384547" y="3621023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4084320" y="3621023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>
                <a:moveTo>
                  <a:pt x="0" y="0"/>
                </a:moveTo>
                <a:lnTo>
                  <a:pt x="18440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2755392" y="3619500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31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7516368" y="3619500"/>
            <a:ext cx="248285" cy="0"/>
          </a:xfrm>
          <a:custGeom>
            <a:avLst/>
            <a:gdLst/>
            <a:ahLst/>
            <a:cxnLst/>
            <a:rect l="l" t="t" r="r" b="b"/>
            <a:pathLst>
              <a:path w="248284">
                <a:moveTo>
                  <a:pt x="0" y="0"/>
                </a:moveTo>
                <a:lnTo>
                  <a:pt x="2481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6568440" y="3331464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80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6641592" y="2944367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4">
                <a:moveTo>
                  <a:pt x="0" y="4052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7328916" y="3296411"/>
            <a:ext cx="74295" cy="53340"/>
          </a:xfrm>
          <a:custGeom>
            <a:avLst/>
            <a:gdLst/>
            <a:ahLst/>
            <a:cxnLst/>
            <a:rect l="l" t="t" r="r" b="b"/>
            <a:pathLst>
              <a:path w="74295" h="53339">
                <a:moveTo>
                  <a:pt x="0" y="53086"/>
                </a:moveTo>
                <a:lnTo>
                  <a:pt x="0" y="0"/>
                </a:lnTo>
                <a:lnTo>
                  <a:pt x="74294" y="0"/>
                </a:lnTo>
                <a:lnTo>
                  <a:pt x="74294" y="530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7252716" y="3692652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>
                <a:moveTo>
                  <a:pt x="13258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2755392" y="443331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3610355" y="443026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>
                <a:moveTo>
                  <a:pt x="0" y="0"/>
                </a:moveTo>
                <a:lnTo>
                  <a:pt x="3077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2857500" y="4430267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4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3918203" y="4357115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30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3951732" y="4357115"/>
            <a:ext cx="0" cy="646430"/>
          </a:xfrm>
          <a:custGeom>
            <a:avLst/>
            <a:gdLst/>
            <a:ahLst/>
            <a:cxnLst/>
            <a:rect l="l" t="t" r="r" b="b"/>
            <a:pathLst>
              <a:path h="646429">
                <a:moveTo>
                  <a:pt x="0" y="0"/>
                </a:moveTo>
                <a:lnTo>
                  <a:pt x="0" y="6461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3951732" y="5236464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4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8159495" y="3349752"/>
            <a:ext cx="693420" cy="0"/>
          </a:xfrm>
          <a:custGeom>
            <a:avLst/>
            <a:gdLst/>
            <a:ahLst/>
            <a:cxnLst/>
            <a:rect l="l" t="t" r="r" b="b"/>
            <a:pathLst>
              <a:path w="693420">
                <a:moveTo>
                  <a:pt x="69291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8202168" y="3342132"/>
            <a:ext cx="650240" cy="0"/>
          </a:xfrm>
          <a:custGeom>
            <a:avLst/>
            <a:gdLst/>
            <a:ahLst/>
            <a:cxnLst/>
            <a:rect l="l" t="t" r="r" b="b"/>
            <a:pathLst>
              <a:path w="650240">
                <a:moveTo>
                  <a:pt x="0" y="0"/>
                </a:moveTo>
                <a:lnTo>
                  <a:pt x="650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9599676" y="3264408"/>
            <a:ext cx="42545" cy="142875"/>
          </a:xfrm>
          <a:custGeom>
            <a:avLst/>
            <a:gdLst/>
            <a:ahLst/>
            <a:cxnLst/>
            <a:rect l="l" t="t" r="r" b="b"/>
            <a:pathLst>
              <a:path w="42545" h="142875">
                <a:moveTo>
                  <a:pt x="42164" y="142747"/>
                </a:moveTo>
                <a:lnTo>
                  <a:pt x="0" y="142747"/>
                </a:lnTo>
                <a:lnTo>
                  <a:pt x="0" y="0"/>
                </a:lnTo>
                <a:lnTo>
                  <a:pt x="421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5850635" y="3296411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95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3496055" y="394563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1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3195827" y="394563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1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4887467" y="489051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11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9203435" y="3349752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135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8919971" y="3349752"/>
            <a:ext cx="114300" cy="19685"/>
          </a:xfrm>
          <a:custGeom>
            <a:avLst/>
            <a:gdLst/>
            <a:ahLst/>
            <a:cxnLst/>
            <a:rect l="l" t="t" r="r" b="b"/>
            <a:pathLst>
              <a:path w="114300" h="19685">
                <a:moveTo>
                  <a:pt x="0" y="0"/>
                </a:moveTo>
                <a:lnTo>
                  <a:pt x="114046" y="0"/>
                </a:lnTo>
                <a:lnTo>
                  <a:pt x="114046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2427732" y="2718816"/>
            <a:ext cx="13970" cy="0"/>
          </a:xfrm>
          <a:custGeom>
            <a:avLst/>
            <a:gdLst/>
            <a:ahLst/>
            <a:cxnLst/>
            <a:rect l="l" t="t" r="r" b="b"/>
            <a:pathLst>
              <a:path w="13969">
                <a:moveTo>
                  <a:pt x="0" y="0"/>
                </a:moveTo>
                <a:lnTo>
                  <a:pt x="135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7187183" y="2944367"/>
            <a:ext cx="74295" cy="397510"/>
          </a:xfrm>
          <a:custGeom>
            <a:avLst/>
            <a:gdLst/>
            <a:ahLst/>
            <a:cxnLst/>
            <a:rect l="l" t="t" r="r" b="b"/>
            <a:pathLst>
              <a:path w="74295" h="397510">
                <a:moveTo>
                  <a:pt x="0" y="397510"/>
                </a:moveTo>
                <a:lnTo>
                  <a:pt x="0" y="0"/>
                </a:lnTo>
                <a:lnTo>
                  <a:pt x="742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7719059" y="2950464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3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9171431" y="4890515"/>
            <a:ext cx="88900" cy="373380"/>
          </a:xfrm>
          <a:custGeom>
            <a:avLst/>
            <a:gdLst/>
            <a:ahLst/>
            <a:cxnLst/>
            <a:rect l="l" t="t" r="r" b="b"/>
            <a:pathLst>
              <a:path w="88900" h="373379">
                <a:moveTo>
                  <a:pt x="88392" y="372871"/>
                </a:moveTo>
                <a:lnTo>
                  <a:pt x="8839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6992111" y="4890515"/>
            <a:ext cx="74295" cy="373380"/>
          </a:xfrm>
          <a:custGeom>
            <a:avLst/>
            <a:gdLst/>
            <a:ahLst/>
            <a:cxnLst/>
            <a:rect l="l" t="t" r="r" b="b"/>
            <a:pathLst>
              <a:path w="74295" h="373379">
                <a:moveTo>
                  <a:pt x="74295" y="0"/>
                </a:moveTo>
                <a:lnTo>
                  <a:pt x="0" y="0"/>
                </a:lnTo>
                <a:lnTo>
                  <a:pt x="0" y="3728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6233159" y="4890515"/>
            <a:ext cx="73025" cy="373380"/>
          </a:xfrm>
          <a:custGeom>
            <a:avLst/>
            <a:gdLst/>
            <a:ahLst/>
            <a:cxnLst/>
            <a:rect l="l" t="t" r="r" b="b"/>
            <a:pathLst>
              <a:path w="73025" h="373379">
                <a:moveTo>
                  <a:pt x="73025" y="0"/>
                </a:moveTo>
                <a:lnTo>
                  <a:pt x="0" y="0"/>
                </a:lnTo>
                <a:lnTo>
                  <a:pt x="0" y="3728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6144767" y="4890515"/>
            <a:ext cx="73025" cy="373380"/>
          </a:xfrm>
          <a:custGeom>
            <a:avLst/>
            <a:gdLst/>
            <a:ahLst/>
            <a:cxnLst/>
            <a:rect l="l" t="t" r="r" b="b"/>
            <a:pathLst>
              <a:path w="73025" h="373379">
                <a:moveTo>
                  <a:pt x="73025" y="372871"/>
                </a:moveTo>
                <a:lnTo>
                  <a:pt x="7302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6905243" y="4890515"/>
            <a:ext cx="73025" cy="373380"/>
          </a:xfrm>
          <a:custGeom>
            <a:avLst/>
            <a:gdLst/>
            <a:ahLst/>
            <a:cxnLst/>
            <a:rect l="l" t="t" r="r" b="b"/>
            <a:pathLst>
              <a:path w="73025" h="373379">
                <a:moveTo>
                  <a:pt x="72771" y="372871"/>
                </a:moveTo>
                <a:lnTo>
                  <a:pt x="7277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5408676" y="4890515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66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5457444" y="4890515"/>
            <a:ext cx="0" cy="113030"/>
          </a:xfrm>
          <a:custGeom>
            <a:avLst/>
            <a:gdLst/>
            <a:ahLst/>
            <a:cxnLst/>
            <a:rect l="l" t="t" r="r" b="b"/>
            <a:pathLst>
              <a:path h="113029">
                <a:moveTo>
                  <a:pt x="0" y="0"/>
                </a:moveTo>
                <a:lnTo>
                  <a:pt x="0" y="1127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5457444" y="5236464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69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5472684" y="4890515"/>
            <a:ext cx="0" cy="113030"/>
          </a:xfrm>
          <a:custGeom>
            <a:avLst/>
            <a:gdLst/>
            <a:ahLst/>
            <a:cxnLst/>
            <a:rect l="l" t="t" r="r" b="b"/>
            <a:pathLst>
              <a:path h="113029">
                <a:moveTo>
                  <a:pt x="0" y="0"/>
                </a:moveTo>
                <a:lnTo>
                  <a:pt x="0" y="1127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5472684" y="5236464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69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9203435" y="3349752"/>
            <a:ext cx="396240" cy="15240"/>
          </a:xfrm>
          <a:custGeom>
            <a:avLst/>
            <a:gdLst/>
            <a:ahLst/>
            <a:cxnLst/>
            <a:rect l="l" t="t" r="r" b="b"/>
            <a:pathLst>
              <a:path w="396240" h="15239">
                <a:moveTo>
                  <a:pt x="395986" y="0"/>
                </a:moveTo>
                <a:lnTo>
                  <a:pt x="0" y="0"/>
                </a:ln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3538728" y="3250692"/>
            <a:ext cx="48895" cy="45720"/>
          </a:xfrm>
          <a:custGeom>
            <a:avLst/>
            <a:gdLst/>
            <a:ahLst/>
            <a:cxnLst/>
            <a:rect l="l" t="t" r="r" b="b"/>
            <a:pathLst>
              <a:path w="48895" h="45720">
                <a:moveTo>
                  <a:pt x="48387" y="0"/>
                </a:moveTo>
                <a:lnTo>
                  <a:pt x="0" y="0"/>
                </a:lnTo>
                <a:lnTo>
                  <a:pt x="0" y="4533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5890259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2991611" y="3813047"/>
            <a:ext cx="65405" cy="118745"/>
          </a:xfrm>
          <a:custGeom>
            <a:avLst/>
            <a:gdLst/>
            <a:ahLst/>
            <a:cxnLst/>
            <a:rect l="l" t="t" r="r" b="b"/>
            <a:pathLst>
              <a:path w="65405" h="118745">
                <a:moveTo>
                  <a:pt x="65024" y="118744"/>
                </a:moveTo>
                <a:lnTo>
                  <a:pt x="0" y="0"/>
                </a:lnTo>
                <a:lnTo>
                  <a:pt x="0" y="118744"/>
                </a:lnTo>
                <a:lnTo>
                  <a:pt x="650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2784348" y="394868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7252716" y="3710940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>
                <a:moveTo>
                  <a:pt x="13258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5047488" y="3366515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2539" y="2539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4288535" y="3368040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40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2560320" y="3369564"/>
            <a:ext cx="1372870" cy="0"/>
          </a:xfrm>
          <a:custGeom>
            <a:avLst/>
            <a:gdLst/>
            <a:ahLst/>
            <a:cxnLst/>
            <a:rect l="l" t="t" r="r" b="b"/>
            <a:pathLst>
              <a:path w="1372870">
                <a:moveTo>
                  <a:pt x="0" y="0"/>
                </a:moveTo>
                <a:lnTo>
                  <a:pt x="13726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3938015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3825240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3726179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3611879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2427732" y="3369564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2427732" y="3349752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2979420" y="3636264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4168140" y="3639311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4184903" y="3639311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4469891" y="3639311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4486655" y="3639311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4770120" y="3639311"/>
            <a:ext cx="29209" cy="286385"/>
          </a:xfrm>
          <a:custGeom>
            <a:avLst/>
            <a:gdLst/>
            <a:ahLst/>
            <a:cxnLst/>
            <a:rect l="l" t="t" r="r" b="b"/>
            <a:pathLst>
              <a:path w="29210" h="286385">
                <a:moveTo>
                  <a:pt x="28955" y="0"/>
                </a:moveTo>
                <a:lnTo>
                  <a:pt x="0" y="0"/>
                </a:lnTo>
                <a:lnTo>
                  <a:pt x="0" y="286003"/>
                </a:lnTo>
                <a:lnTo>
                  <a:pt x="28955" y="2860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7449311" y="4078223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79">
                <a:moveTo>
                  <a:pt x="18034" y="0"/>
                </a:moveTo>
                <a:lnTo>
                  <a:pt x="0" y="17779"/>
                </a:lnTo>
                <a:lnTo>
                  <a:pt x="36576" y="17779"/>
                </a:lnTo>
                <a:lnTo>
                  <a:pt x="180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7449311" y="4078223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79">
                <a:moveTo>
                  <a:pt x="36576" y="17779"/>
                </a:moveTo>
                <a:lnTo>
                  <a:pt x="0" y="17779"/>
                </a:lnTo>
                <a:lnTo>
                  <a:pt x="18034" y="0"/>
                </a:lnTo>
                <a:lnTo>
                  <a:pt x="36576" y="1777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7467600" y="4078223"/>
            <a:ext cx="0" cy="193675"/>
          </a:xfrm>
          <a:custGeom>
            <a:avLst/>
            <a:gdLst/>
            <a:ahLst/>
            <a:cxnLst/>
            <a:rect l="l" t="t" r="r" b="b"/>
            <a:pathLst>
              <a:path h="193675">
                <a:moveTo>
                  <a:pt x="0" y="1935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7449311" y="3951732"/>
            <a:ext cx="36830" cy="18415"/>
          </a:xfrm>
          <a:custGeom>
            <a:avLst/>
            <a:gdLst/>
            <a:ahLst/>
            <a:cxnLst/>
            <a:rect l="l" t="t" r="r" b="b"/>
            <a:pathLst>
              <a:path w="36829" h="18414">
                <a:moveTo>
                  <a:pt x="36576" y="0"/>
                </a:moveTo>
                <a:lnTo>
                  <a:pt x="0" y="0"/>
                </a:lnTo>
                <a:lnTo>
                  <a:pt x="18034" y="18160"/>
                </a:lnTo>
                <a:lnTo>
                  <a:pt x="365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7449311" y="3951732"/>
            <a:ext cx="36830" cy="18415"/>
          </a:xfrm>
          <a:custGeom>
            <a:avLst/>
            <a:gdLst/>
            <a:ahLst/>
            <a:cxnLst/>
            <a:rect l="l" t="t" r="r" b="b"/>
            <a:pathLst>
              <a:path w="36829" h="18414">
                <a:moveTo>
                  <a:pt x="36576" y="0"/>
                </a:moveTo>
                <a:lnTo>
                  <a:pt x="0" y="0"/>
                </a:lnTo>
                <a:lnTo>
                  <a:pt x="18034" y="18160"/>
                </a:lnTo>
                <a:lnTo>
                  <a:pt x="36576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7467600" y="3774947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0"/>
                </a:moveTo>
                <a:lnTo>
                  <a:pt x="0" y="1945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7592568" y="4067555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79">
                <a:moveTo>
                  <a:pt x="18033" y="0"/>
                </a:moveTo>
                <a:lnTo>
                  <a:pt x="0" y="17780"/>
                </a:lnTo>
                <a:lnTo>
                  <a:pt x="36575" y="17780"/>
                </a:lnTo>
                <a:lnTo>
                  <a:pt x="180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7592568" y="4067555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79">
                <a:moveTo>
                  <a:pt x="36575" y="17780"/>
                </a:moveTo>
                <a:lnTo>
                  <a:pt x="0" y="17780"/>
                </a:lnTo>
                <a:lnTo>
                  <a:pt x="18033" y="0"/>
                </a:lnTo>
                <a:lnTo>
                  <a:pt x="36575" y="177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7610856" y="4067555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19507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7592568" y="3942588"/>
            <a:ext cx="36830" cy="18415"/>
          </a:xfrm>
          <a:custGeom>
            <a:avLst/>
            <a:gdLst/>
            <a:ahLst/>
            <a:cxnLst/>
            <a:rect l="l" t="t" r="r" b="b"/>
            <a:pathLst>
              <a:path w="36829" h="18414">
                <a:moveTo>
                  <a:pt x="36575" y="0"/>
                </a:moveTo>
                <a:lnTo>
                  <a:pt x="0" y="0"/>
                </a:lnTo>
                <a:lnTo>
                  <a:pt x="18033" y="18161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7592568" y="3942588"/>
            <a:ext cx="36830" cy="18415"/>
          </a:xfrm>
          <a:custGeom>
            <a:avLst/>
            <a:gdLst/>
            <a:ahLst/>
            <a:cxnLst/>
            <a:rect l="l" t="t" r="r" b="b"/>
            <a:pathLst>
              <a:path w="36829" h="18414">
                <a:moveTo>
                  <a:pt x="36575" y="0"/>
                </a:moveTo>
                <a:lnTo>
                  <a:pt x="0" y="0"/>
                </a:lnTo>
                <a:lnTo>
                  <a:pt x="18033" y="18161"/>
                </a:lnTo>
                <a:lnTo>
                  <a:pt x="36575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7610856" y="3765803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0"/>
                </a:moveTo>
                <a:lnTo>
                  <a:pt x="0" y="1945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2542032" y="4101084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30" h="17779">
                <a:moveTo>
                  <a:pt x="36575" y="17779"/>
                </a:moveTo>
                <a:lnTo>
                  <a:pt x="0" y="17779"/>
                </a:lnTo>
                <a:lnTo>
                  <a:pt x="18034" y="0"/>
                </a:lnTo>
                <a:lnTo>
                  <a:pt x="36575" y="1777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2560320" y="4101084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1950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2542032" y="3976115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30" h="17779">
                <a:moveTo>
                  <a:pt x="36575" y="0"/>
                </a:moveTo>
                <a:lnTo>
                  <a:pt x="0" y="0"/>
                </a:lnTo>
                <a:lnTo>
                  <a:pt x="18034" y="17780"/>
                </a:lnTo>
                <a:lnTo>
                  <a:pt x="36575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2560320" y="3799332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0"/>
                </a:moveTo>
                <a:lnTo>
                  <a:pt x="0" y="1945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2685288" y="4091940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30" h="17779">
                <a:moveTo>
                  <a:pt x="36575" y="17780"/>
                </a:moveTo>
                <a:lnTo>
                  <a:pt x="0" y="17780"/>
                </a:lnTo>
                <a:lnTo>
                  <a:pt x="18034" y="0"/>
                </a:lnTo>
                <a:lnTo>
                  <a:pt x="36575" y="177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2703576" y="4091940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19507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2685288" y="3966971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30" h="17779">
                <a:moveTo>
                  <a:pt x="36575" y="0"/>
                </a:moveTo>
                <a:lnTo>
                  <a:pt x="0" y="0"/>
                </a:lnTo>
                <a:lnTo>
                  <a:pt x="18034" y="17779"/>
                </a:lnTo>
                <a:lnTo>
                  <a:pt x="36575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2703576" y="3788664"/>
            <a:ext cx="0" cy="196215"/>
          </a:xfrm>
          <a:custGeom>
            <a:avLst/>
            <a:gdLst/>
            <a:ahLst/>
            <a:cxnLst/>
            <a:rect l="l" t="t" r="r" b="b"/>
            <a:pathLst>
              <a:path h="196214">
                <a:moveTo>
                  <a:pt x="0" y="0"/>
                </a:moveTo>
                <a:lnTo>
                  <a:pt x="0" y="196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6990588" y="334975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6816852" y="3360420"/>
            <a:ext cx="181610" cy="0"/>
          </a:xfrm>
          <a:custGeom>
            <a:avLst/>
            <a:gdLst/>
            <a:ahLst/>
            <a:cxnLst/>
            <a:rect l="l" t="t" r="r" b="b"/>
            <a:pathLst>
              <a:path w="181609">
                <a:moveTo>
                  <a:pt x="0" y="0"/>
                </a:moveTo>
                <a:lnTo>
                  <a:pt x="1811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2979420" y="3640835"/>
            <a:ext cx="12065" cy="86995"/>
          </a:xfrm>
          <a:custGeom>
            <a:avLst/>
            <a:gdLst/>
            <a:ahLst/>
            <a:cxnLst/>
            <a:rect l="l" t="t" r="r" b="b"/>
            <a:pathLst>
              <a:path w="12064" h="86995">
                <a:moveTo>
                  <a:pt x="11811" y="86487"/>
                </a:moveTo>
                <a:lnTo>
                  <a:pt x="0" y="86487"/>
                </a:lnTo>
                <a:lnTo>
                  <a:pt x="0" y="0"/>
                </a:lnTo>
                <a:lnTo>
                  <a:pt x="1181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7216140" y="361950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3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3980688" y="2944367"/>
            <a:ext cx="310515" cy="397510"/>
          </a:xfrm>
          <a:custGeom>
            <a:avLst/>
            <a:gdLst/>
            <a:ahLst/>
            <a:cxnLst/>
            <a:rect l="l" t="t" r="r" b="b"/>
            <a:pathLst>
              <a:path w="310514" h="397510">
                <a:moveTo>
                  <a:pt x="310388" y="397383"/>
                </a:moveTo>
                <a:lnTo>
                  <a:pt x="0" y="39738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3968496" y="2930651"/>
            <a:ext cx="0" cy="419100"/>
          </a:xfrm>
          <a:custGeom>
            <a:avLst/>
            <a:gdLst/>
            <a:ahLst/>
            <a:cxnLst/>
            <a:rect l="l" t="t" r="r" b="b"/>
            <a:pathLst>
              <a:path h="419100">
                <a:moveTo>
                  <a:pt x="0" y="4191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4898135" y="3296411"/>
            <a:ext cx="149225" cy="53340"/>
          </a:xfrm>
          <a:custGeom>
            <a:avLst/>
            <a:gdLst/>
            <a:ahLst/>
            <a:cxnLst/>
            <a:rect l="l" t="t" r="r" b="b"/>
            <a:pathLst>
              <a:path w="149225" h="53339">
                <a:moveTo>
                  <a:pt x="149225" y="0"/>
                </a:moveTo>
                <a:lnTo>
                  <a:pt x="149225" y="53086"/>
                </a:lnTo>
                <a:lnTo>
                  <a:pt x="0" y="530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5009388" y="2944367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31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4911852" y="2944367"/>
            <a:ext cx="137160" cy="397510"/>
          </a:xfrm>
          <a:custGeom>
            <a:avLst/>
            <a:gdLst/>
            <a:ahLst/>
            <a:cxnLst/>
            <a:rect l="l" t="t" r="r" b="b"/>
            <a:pathLst>
              <a:path w="137160" h="397510">
                <a:moveTo>
                  <a:pt x="0" y="0"/>
                </a:moveTo>
                <a:lnTo>
                  <a:pt x="0" y="397383"/>
                </a:lnTo>
                <a:lnTo>
                  <a:pt x="136906" y="3973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5218176" y="2930651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3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5224271" y="2930651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33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5009388" y="2930651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31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5574791" y="3645408"/>
            <a:ext cx="103505" cy="96520"/>
          </a:xfrm>
          <a:custGeom>
            <a:avLst/>
            <a:gdLst/>
            <a:ahLst/>
            <a:cxnLst/>
            <a:rect l="l" t="t" r="r" b="b"/>
            <a:pathLst>
              <a:path w="103504" h="96520">
                <a:moveTo>
                  <a:pt x="0" y="96012"/>
                </a:moveTo>
                <a:lnTo>
                  <a:pt x="42291" y="87121"/>
                </a:lnTo>
                <a:lnTo>
                  <a:pt x="76327" y="63245"/>
                </a:lnTo>
                <a:lnTo>
                  <a:pt x="97917" y="27939"/>
                </a:lnTo>
                <a:lnTo>
                  <a:pt x="101727" y="14350"/>
                </a:lnTo>
                <a:lnTo>
                  <a:pt x="1035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8513064" y="3369564"/>
            <a:ext cx="0" cy="1370330"/>
          </a:xfrm>
          <a:custGeom>
            <a:avLst/>
            <a:gdLst/>
            <a:ahLst/>
            <a:cxnLst/>
            <a:rect l="l" t="t" r="r" b="b"/>
            <a:pathLst>
              <a:path h="1370329">
                <a:moveTo>
                  <a:pt x="0" y="0"/>
                </a:moveTo>
                <a:lnTo>
                  <a:pt x="0" y="13700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8513064" y="4012691"/>
            <a:ext cx="546100" cy="13335"/>
          </a:xfrm>
          <a:custGeom>
            <a:avLst/>
            <a:gdLst/>
            <a:ahLst/>
            <a:cxnLst/>
            <a:rect l="l" t="t" r="r" b="b"/>
            <a:pathLst>
              <a:path w="546100" h="13335">
                <a:moveTo>
                  <a:pt x="0" y="13208"/>
                </a:moveTo>
                <a:lnTo>
                  <a:pt x="545591" y="13208"/>
                </a:lnTo>
                <a:lnTo>
                  <a:pt x="54559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15" name="object 715"/>
          <p:cNvSpPr/>
          <p:nvPr/>
        </p:nvSpPr>
        <p:spPr>
          <a:xfrm>
            <a:off x="8499347" y="4739640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132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7953756" y="4012691"/>
            <a:ext cx="546100" cy="13335"/>
          </a:xfrm>
          <a:custGeom>
            <a:avLst/>
            <a:gdLst/>
            <a:ahLst/>
            <a:cxnLst/>
            <a:rect l="l" t="t" r="r" b="b"/>
            <a:pathLst>
              <a:path w="546100" h="13335">
                <a:moveTo>
                  <a:pt x="545592" y="13208"/>
                </a:moveTo>
                <a:lnTo>
                  <a:pt x="0" y="13208"/>
                </a:lnTo>
                <a:lnTo>
                  <a:pt x="0" y="0"/>
                </a:lnTo>
                <a:lnTo>
                  <a:pt x="5455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7953756" y="4725923"/>
            <a:ext cx="1104900" cy="0"/>
          </a:xfrm>
          <a:custGeom>
            <a:avLst/>
            <a:gdLst/>
            <a:ahLst/>
            <a:cxnLst/>
            <a:rect l="l" t="t" r="r" b="b"/>
            <a:pathLst>
              <a:path w="1104900">
                <a:moveTo>
                  <a:pt x="0" y="0"/>
                </a:moveTo>
                <a:lnTo>
                  <a:pt x="11043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8499347" y="3369564"/>
            <a:ext cx="0" cy="1370330"/>
          </a:xfrm>
          <a:custGeom>
            <a:avLst/>
            <a:gdLst/>
            <a:ahLst/>
            <a:cxnLst/>
            <a:rect l="l" t="t" r="r" b="b"/>
            <a:pathLst>
              <a:path h="1370329">
                <a:moveTo>
                  <a:pt x="0" y="137007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6995159" y="3366515"/>
            <a:ext cx="2052955" cy="0"/>
          </a:xfrm>
          <a:custGeom>
            <a:avLst/>
            <a:gdLst/>
            <a:ahLst/>
            <a:cxnLst/>
            <a:rect l="l" t="t" r="r" b="b"/>
            <a:pathLst>
              <a:path w="2052954">
                <a:moveTo>
                  <a:pt x="0" y="0"/>
                </a:moveTo>
                <a:lnTo>
                  <a:pt x="205270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4898135" y="2930651"/>
            <a:ext cx="0" cy="438784"/>
          </a:xfrm>
          <a:custGeom>
            <a:avLst/>
            <a:gdLst/>
            <a:ahLst/>
            <a:cxnLst/>
            <a:rect l="l" t="t" r="r" b="b"/>
            <a:pathLst>
              <a:path h="438785">
                <a:moveTo>
                  <a:pt x="0" y="4384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9217152" y="3276600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730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9203435" y="3276600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30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4431791" y="3236976"/>
            <a:ext cx="85090" cy="95885"/>
          </a:xfrm>
          <a:custGeom>
            <a:avLst/>
            <a:gdLst/>
            <a:ahLst/>
            <a:cxnLst/>
            <a:rect l="l" t="t" r="r" b="b"/>
            <a:pathLst>
              <a:path w="85089" h="95885">
                <a:moveTo>
                  <a:pt x="85090" y="95503"/>
                </a:moveTo>
                <a:lnTo>
                  <a:pt x="75819" y="54101"/>
                </a:lnTo>
                <a:lnTo>
                  <a:pt x="50673" y="21716"/>
                </a:lnTo>
                <a:lnTo>
                  <a:pt x="13970" y="266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4361688" y="3336035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578" y="0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4515611" y="3336035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397" y="0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3611879" y="336042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7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3825240" y="336042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7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5423915" y="3360420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5">
                <a:moveTo>
                  <a:pt x="0" y="0"/>
                </a:moveTo>
                <a:lnTo>
                  <a:pt x="1122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5890259" y="336042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7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7431023" y="336042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64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5492496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9061704" y="3363467"/>
            <a:ext cx="537845" cy="0"/>
          </a:xfrm>
          <a:custGeom>
            <a:avLst/>
            <a:gdLst/>
            <a:ahLst/>
            <a:cxnLst/>
            <a:rect l="l" t="t" r="r" b="b"/>
            <a:pathLst>
              <a:path w="537845">
                <a:moveTo>
                  <a:pt x="0" y="0"/>
                </a:moveTo>
                <a:lnTo>
                  <a:pt x="53771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6937247" y="3648455"/>
            <a:ext cx="121920" cy="694690"/>
          </a:xfrm>
          <a:custGeom>
            <a:avLst/>
            <a:gdLst/>
            <a:ahLst/>
            <a:cxnLst/>
            <a:rect l="l" t="t" r="r" b="b"/>
            <a:pathLst>
              <a:path w="121920" h="694689">
                <a:moveTo>
                  <a:pt x="0" y="0"/>
                </a:moveTo>
                <a:lnTo>
                  <a:pt x="0" y="694563"/>
                </a:lnTo>
                <a:lnTo>
                  <a:pt x="121538" y="6945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3610355" y="4402835"/>
            <a:ext cx="307975" cy="28575"/>
          </a:xfrm>
          <a:custGeom>
            <a:avLst/>
            <a:gdLst/>
            <a:ahLst/>
            <a:cxnLst/>
            <a:rect l="l" t="t" r="r" b="b"/>
            <a:pathLst>
              <a:path w="307975" h="28575">
                <a:moveTo>
                  <a:pt x="-1713" y="14287"/>
                </a:moveTo>
                <a:lnTo>
                  <a:pt x="309434" y="14287"/>
                </a:lnTo>
              </a:path>
            </a:pathLst>
          </a:custGeom>
          <a:ln w="320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2784348" y="4357115"/>
            <a:ext cx="734695" cy="45720"/>
          </a:xfrm>
          <a:custGeom>
            <a:avLst/>
            <a:gdLst/>
            <a:ahLst/>
            <a:cxnLst/>
            <a:rect l="l" t="t" r="r" b="b"/>
            <a:pathLst>
              <a:path w="734695" h="45720">
                <a:moveTo>
                  <a:pt x="734440" y="453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2857500" y="4357115"/>
            <a:ext cx="1060450" cy="45720"/>
          </a:xfrm>
          <a:custGeom>
            <a:avLst/>
            <a:gdLst/>
            <a:ahLst/>
            <a:cxnLst/>
            <a:rect l="l" t="t" r="r" b="b"/>
            <a:pathLst>
              <a:path w="1060450" h="45720">
                <a:moveTo>
                  <a:pt x="1060196" y="0"/>
                </a:moveTo>
                <a:lnTo>
                  <a:pt x="0" y="4533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3782567" y="3977640"/>
            <a:ext cx="85725" cy="360045"/>
          </a:xfrm>
          <a:custGeom>
            <a:avLst/>
            <a:gdLst/>
            <a:ahLst/>
            <a:cxnLst/>
            <a:rect l="l" t="t" r="r" b="b"/>
            <a:pathLst>
              <a:path w="85725" h="360045">
                <a:moveTo>
                  <a:pt x="85344" y="0"/>
                </a:moveTo>
                <a:lnTo>
                  <a:pt x="0" y="3596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3782567" y="3977640"/>
            <a:ext cx="85725" cy="360045"/>
          </a:xfrm>
          <a:custGeom>
            <a:avLst/>
            <a:gdLst/>
            <a:ahLst/>
            <a:cxnLst/>
            <a:rect l="l" t="t" r="r" b="b"/>
            <a:pathLst>
              <a:path w="85725" h="360045">
                <a:moveTo>
                  <a:pt x="85344" y="3596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3186683" y="3977640"/>
            <a:ext cx="86995" cy="360045"/>
          </a:xfrm>
          <a:custGeom>
            <a:avLst/>
            <a:gdLst/>
            <a:ahLst/>
            <a:cxnLst/>
            <a:rect l="l" t="t" r="r" b="b"/>
            <a:pathLst>
              <a:path w="86995" h="360045">
                <a:moveTo>
                  <a:pt x="86614" y="0"/>
                </a:moveTo>
                <a:lnTo>
                  <a:pt x="0" y="3596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3186683" y="3977640"/>
            <a:ext cx="86995" cy="360045"/>
          </a:xfrm>
          <a:custGeom>
            <a:avLst/>
            <a:gdLst/>
            <a:ahLst/>
            <a:cxnLst/>
            <a:rect l="l" t="t" r="r" b="b"/>
            <a:pathLst>
              <a:path w="86995" h="360045">
                <a:moveTo>
                  <a:pt x="86614" y="3596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3822191" y="3636264"/>
            <a:ext cx="45720" cy="108585"/>
          </a:xfrm>
          <a:custGeom>
            <a:avLst/>
            <a:gdLst/>
            <a:ahLst/>
            <a:cxnLst/>
            <a:rect l="l" t="t" r="r" b="b"/>
            <a:pathLst>
              <a:path w="45720" h="108585">
                <a:moveTo>
                  <a:pt x="45338" y="0"/>
                </a:moveTo>
                <a:lnTo>
                  <a:pt x="0" y="1080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3822191" y="3636264"/>
            <a:ext cx="45720" cy="108585"/>
          </a:xfrm>
          <a:custGeom>
            <a:avLst/>
            <a:gdLst/>
            <a:ahLst/>
            <a:cxnLst/>
            <a:rect l="l" t="t" r="r" b="b"/>
            <a:pathLst>
              <a:path w="45720" h="108585">
                <a:moveTo>
                  <a:pt x="45338" y="10807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3008376" y="3636264"/>
            <a:ext cx="48260" cy="160020"/>
          </a:xfrm>
          <a:custGeom>
            <a:avLst/>
            <a:gdLst/>
            <a:ahLst/>
            <a:cxnLst/>
            <a:rect l="l" t="t" r="r" b="b"/>
            <a:pathLst>
              <a:path w="48260" h="160020">
                <a:moveTo>
                  <a:pt x="48260" y="0"/>
                </a:moveTo>
                <a:lnTo>
                  <a:pt x="0" y="1595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3008376" y="3636264"/>
            <a:ext cx="48260" cy="160020"/>
          </a:xfrm>
          <a:custGeom>
            <a:avLst/>
            <a:gdLst/>
            <a:ahLst/>
            <a:cxnLst/>
            <a:rect l="l" t="t" r="r" b="b"/>
            <a:pathLst>
              <a:path w="48260" h="160020">
                <a:moveTo>
                  <a:pt x="48260" y="1595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3630167" y="3942588"/>
            <a:ext cx="238125" cy="15240"/>
          </a:xfrm>
          <a:custGeom>
            <a:avLst/>
            <a:gdLst/>
            <a:ahLst/>
            <a:cxnLst/>
            <a:rect l="l" t="t" r="r" b="b"/>
            <a:pathLst>
              <a:path w="238125" h="15239">
                <a:moveTo>
                  <a:pt x="237744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3630167" y="3942588"/>
            <a:ext cx="238125" cy="15240"/>
          </a:xfrm>
          <a:custGeom>
            <a:avLst/>
            <a:gdLst/>
            <a:ahLst/>
            <a:cxnLst/>
            <a:rect l="l" t="t" r="r" b="b"/>
            <a:pathLst>
              <a:path w="238125" h="15239">
                <a:moveTo>
                  <a:pt x="0" y="0"/>
                </a:moveTo>
                <a:lnTo>
                  <a:pt x="237744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3195827" y="3945635"/>
            <a:ext cx="300355" cy="12700"/>
          </a:xfrm>
          <a:custGeom>
            <a:avLst/>
            <a:gdLst/>
            <a:ahLst/>
            <a:cxnLst/>
            <a:rect l="l" t="t" r="r" b="b"/>
            <a:pathLst>
              <a:path w="300354" h="12700">
                <a:moveTo>
                  <a:pt x="300227" y="0"/>
                </a:moveTo>
                <a:lnTo>
                  <a:pt x="0" y="12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3195827" y="3945635"/>
            <a:ext cx="300355" cy="12700"/>
          </a:xfrm>
          <a:custGeom>
            <a:avLst/>
            <a:gdLst/>
            <a:ahLst/>
            <a:cxnLst/>
            <a:rect l="l" t="t" r="r" b="b"/>
            <a:pathLst>
              <a:path w="300354" h="12700">
                <a:moveTo>
                  <a:pt x="0" y="0"/>
                </a:moveTo>
                <a:lnTo>
                  <a:pt x="300227" y="12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2784348" y="3948684"/>
            <a:ext cx="273050" cy="10795"/>
          </a:xfrm>
          <a:custGeom>
            <a:avLst/>
            <a:gdLst/>
            <a:ahLst/>
            <a:cxnLst/>
            <a:rect l="l" t="t" r="r" b="b"/>
            <a:pathLst>
              <a:path w="273050" h="10795">
                <a:moveTo>
                  <a:pt x="272795" y="0"/>
                </a:moveTo>
                <a:lnTo>
                  <a:pt x="0" y="106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2784348" y="3948684"/>
            <a:ext cx="273050" cy="10795"/>
          </a:xfrm>
          <a:custGeom>
            <a:avLst/>
            <a:gdLst/>
            <a:ahLst/>
            <a:cxnLst/>
            <a:rect l="l" t="t" r="r" b="b"/>
            <a:pathLst>
              <a:path w="273050" h="10795">
                <a:moveTo>
                  <a:pt x="0" y="0"/>
                </a:moveTo>
                <a:lnTo>
                  <a:pt x="272795" y="106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7252716" y="3710940"/>
            <a:ext cx="132715" cy="675005"/>
          </a:xfrm>
          <a:custGeom>
            <a:avLst/>
            <a:gdLst/>
            <a:ahLst/>
            <a:cxnLst/>
            <a:rect l="l" t="t" r="r" b="b"/>
            <a:pathLst>
              <a:path w="132715" h="675004">
                <a:moveTo>
                  <a:pt x="132587" y="0"/>
                </a:moveTo>
                <a:lnTo>
                  <a:pt x="0" y="6746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7252716" y="3710940"/>
            <a:ext cx="132715" cy="623570"/>
          </a:xfrm>
          <a:custGeom>
            <a:avLst/>
            <a:gdLst/>
            <a:ahLst/>
            <a:cxnLst/>
            <a:rect l="l" t="t" r="r" b="b"/>
            <a:pathLst>
              <a:path w="132715" h="623570">
                <a:moveTo>
                  <a:pt x="132587" y="6231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7833359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7827264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7901940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7895843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8037576" y="270052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793546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8043671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7929371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8418576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8424671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8351519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8356092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8214359" y="270052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831646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820978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8322564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7072883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706678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7141464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713536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7277100" y="270052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7174992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7283195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7168895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7658100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7664195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7591043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7595616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7453883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7555992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7450835" y="270052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756208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6900671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690676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6833616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683818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6696456" y="270052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6798564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6691883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6804659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6323076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6316979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6391655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6385559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6527292" y="270052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6425184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653338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641908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5180076" y="2759964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5186171" y="2759964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5111496" y="2759964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5117591" y="2759964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4975859" y="275996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0"/>
                </a:moveTo>
                <a:lnTo>
                  <a:pt x="0" y="12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5077967" y="2759964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4969764" y="2759964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5084064" y="2759964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5129784" y="2930651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98551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5132832" y="2930651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33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5009388" y="2930651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3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5013959" y="2930651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33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4920996" y="2930651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98551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4924044" y="2930651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33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4287011" y="3296411"/>
            <a:ext cx="74295" cy="0"/>
          </a:xfrm>
          <a:custGeom>
            <a:avLst/>
            <a:gdLst/>
            <a:ahLst/>
            <a:cxnLst/>
            <a:rect l="l" t="t" r="r" b="b"/>
            <a:pathLst>
              <a:path w="74295">
                <a:moveTo>
                  <a:pt x="742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7950707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7944611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8017764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8013192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8154923" y="293065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0"/>
                </a:moveTo>
                <a:lnTo>
                  <a:pt x="0" y="487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8052816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8159495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8046719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7466076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7472171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7397495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7403592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7261859" y="2930651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5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7363968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7255764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7370064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6896100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6890004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6963156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6958583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7100316" y="2930651"/>
            <a:ext cx="0" cy="45720"/>
          </a:xfrm>
          <a:custGeom>
            <a:avLst/>
            <a:gdLst/>
            <a:ahLst/>
            <a:cxnLst/>
            <a:rect l="l" t="t" r="r" b="b"/>
            <a:pathLst>
              <a:path h="45719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6998207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7104888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6992111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6350508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6344411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6417564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6412991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6554723" y="2930651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0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6452615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6560819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6446520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5974079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5967984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6042659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6036564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6178296" y="293065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0"/>
                </a:moveTo>
                <a:lnTo>
                  <a:pt x="0" y="487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6076188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6184391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6070091" y="293065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9550907" y="4838700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9557004" y="4838700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9483852" y="4838700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9489947" y="4838700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9346692" y="4838700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9448800" y="4838700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9343643" y="4838700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292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9454895" y="4838700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917143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917752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910285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910894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8967216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906932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896111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907541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860145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859535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8670035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866394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8805671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870356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881176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869746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841095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841705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834237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834847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8206740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830884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820064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831494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784098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783488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790955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790346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8045195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794308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805129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793699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746150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745540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752855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752246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7665719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756361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767029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755751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727100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727710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720242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720851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7066788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7168895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706069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717499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670102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669493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676808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676351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6905243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6803135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690981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679704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651052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651662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644194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644804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630631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640842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6303264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6414515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594055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5934455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600760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6003035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6144767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604265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615086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603656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575005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575614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568147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568756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5545835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564794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553974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565404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5408676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530656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541324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530047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6766559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6760464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6835140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6829043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6970776" y="4677155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0"/>
                </a:moveTo>
                <a:lnTo>
                  <a:pt x="0" y="287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6868668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6976871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6862571" y="469087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9203435" y="3069335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9203435" y="3136392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9203435" y="327964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9203435" y="3171444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7729728" y="4143755"/>
            <a:ext cx="137160" cy="0"/>
          </a:xfrm>
          <a:custGeom>
            <a:avLst/>
            <a:gdLst/>
            <a:ahLst/>
            <a:cxnLst/>
            <a:rect l="l" t="t" r="r" b="b"/>
            <a:pathLst>
              <a:path w="137159">
                <a:moveTo>
                  <a:pt x="0" y="0"/>
                </a:moveTo>
                <a:lnTo>
                  <a:pt x="136651" y="0"/>
                </a:lnTo>
              </a:path>
            </a:pathLst>
          </a:custGeom>
          <a:ln w="11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7688580" y="3633215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6096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7764780" y="4076700"/>
            <a:ext cx="0" cy="65405"/>
          </a:xfrm>
          <a:custGeom>
            <a:avLst/>
            <a:gdLst/>
            <a:ahLst/>
            <a:cxnLst/>
            <a:rect l="l" t="t" r="r" b="b"/>
            <a:pathLst>
              <a:path h="65404">
                <a:moveTo>
                  <a:pt x="0" y="650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7749540" y="4076700"/>
            <a:ext cx="0" cy="65405"/>
          </a:xfrm>
          <a:custGeom>
            <a:avLst/>
            <a:gdLst/>
            <a:ahLst/>
            <a:cxnLst/>
            <a:rect l="l" t="t" r="r" b="b"/>
            <a:pathLst>
              <a:path h="65404">
                <a:moveTo>
                  <a:pt x="0" y="650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7749540" y="40782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348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7749540" y="3869435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34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7749540" y="363321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5">
                <a:moveTo>
                  <a:pt x="0" y="2392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7764780" y="3619500"/>
            <a:ext cx="0" cy="252729"/>
          </a:xfrm>
          <a:custGeom>
            <a:avLst/>
            <a:gdLst/>
            <a:ahLst/>
            <a:cxnLst/>
            <a:rect l="l" t="t" r="r" b="b"/>
            <a:pathLst>
              <a:path h="252729">
                <a:moveTo>
                  <a:pt x="0" y="25247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4898135" y="2930651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5119115" y="3619500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5105400" y="3633215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40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5059679" y="3633215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4533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3822191" y="3636264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0" y="1080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3808476" y="3636264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0" y="1080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7024116" y="3345179"/>
            <a:ext cx="0" cy="4445"/>
          </a:xfrm>
          <a:custGeom>
            <a:avLst/>
            <a:gdLst/>
            <a:ahLst/>
            <a:cxnLst/>
            <a:rect l="l" t="t" r="r" b="b"/>
            <a:pathLst>
              <a:path h="4445">
                <a:moveTo>
                  <a:pt x="0" y="0"/>
                </a:moveTo>
                <a:lnTo>
                  <a:pt x="0" y="4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6787895" y="3345179"/>
            <a:ext cx="0" cy="4445"/>
          </a:xfrm>
          <a:custGeom>
            <a:avLst/>
            <a:gdLst/>
            <a:ahLst/>
            <a:cxnLst/>
            <a:rect l="l" t="t" r="r" b="b"/>
            <a:pathLst>
              <a:path h="4445">
                <a:moveTo>
                  <a:pt x="0" y="0"/>
                </a:moveTo>
                <a:lnTo>
                  <a:pt x="0" y="4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6030278" y="3348799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5565647" y="3342132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72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5711952" y="3639311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6185915" y="3639311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6420611" y="3639311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6745223" y="3639311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7110221" y="3617214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31876"/>
                </a:moveTo>
                <a:lnTo>
                  <a:pt x="0" y="0"/>
                </a:lnTo>
              </a:path>
            </a:pathLst>
          </a:custGeom>
          <a:ln w="7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8967216" y="2930651"/>
            <a:ext cx="66675" cy="411480"/>
          </a:xfrm>
          <a:custGeom>
            <a:avLst/>
            <a:gdLst/>
            <a:ahLst/>
            <a:cxnLst/>
            <a:rect l="l" t="t" r="r" b="b"/>
            <a:pathLst>
              <a:path w="66675" h="411479">
                <a:moveTo>
                  <a:pt x="66548" y="0"/>
                </a:moveTo>
                <a:lnTo>
                  <a:pt x="0" y="0"/>
                </a:lnTo>
                <a:lnTo>
                  <a:pt x="0" y="4113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9058656" y="2389632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6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9065514" y="2389632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5">
                <a:moveTo>
                  <a:pt x="0" y="0"/>
                </a:moveTo>
                <a:lnTo>
                  <a:pt x="0" y="298703"/>
                </a:lnTo>
              </a:path>
            </a:pathLst>
          </a:custGeom>
          <a:ln w="17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4911852" y="294436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7345680" y="4690871"/>
            <a:ext cx="80645" cy="0"/>
          </a:xfrm>
          <a:custGeom>
            <a:avLst/>
            <a:gdLst/>
            <a:ahLst/>
            <a:cxnLst/>
            <a:rect l="l" t="t" r="r" b="b"/>
            <a:pathLst>
              <a:path w="80645">
                <a:moveTo>
                  <a:pt x="8039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7085076" y="3619500"/>
            <a:ext cx="22860" cy="19685"/>
          </a:xfrm>
          <a:custGeom>
            <a:avLst/>
            <a:gdLst/>
            <a:ahLst/>
            <a:cxnLst/>
            <a:rect l="l" t="t" r="r" b="b"/>
            <a:pathLst>
              <a:path w="22859" h="19685">
                <a:moveTo>
                  <a:pt x="0" y="19303"/>
                </a:moveTo>
                <a:lnTo>
                  <a:pt x="0" y="0"/>
                </a:lnTo>
                <a:lnTo>
                  <a:pt x="228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5678423" y="3619500"/>
            <a:ext cx="27305" cy="19685"/>
          </a:xfrm>
          <a:custGeom>
            <a:avLst/>
            <a:gdLst/>
            <a:ahLst/>
            <a:cxnLst/>
            <a:rect l="l" t="t" r="r" b="b"/>
            <a:pathLst>
              <a:path w="27304" h="19685">
                <a:moveTo>
                  <a:pt x="0" y="19303"/>
                </a:moveTo>
                <a:lnTo>
                  <a:pt x="27050" y="19303"/>
                </a:lnTo>
                <a:lnTo>
                  <a:pt x="2705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5271515" y="3755135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9101328" y="2822448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57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9032747" y="2930651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547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6129528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6135623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6062471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6068567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5925311" y="2660904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3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6027420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5920740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6033515" y="276301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8154923" y="2944367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8154923" y="2930651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8418576" y="2942749"/>
            <a:ext cx="544195" cy="0"/>
          </a:xfrm>
          <a:custGeom>
            <a:avLst/>
            <a:gdLst/>
            <a:ahLst/>
            <a:cxnLst/>
            <a:rect l="l" t="t" r="r" b="b"/>
            <a:pathLst>
              <a:path w="544195">
                <a:moveTo>
                  <a:pt x="0" y="0"/>
                </a:moveTo>
                <a:lnTo>
                  <a:pt x="5439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8418576" y="2930651"/>
            <a:ext cx="544195" cy="0"/>
          </a:xfrm>
          <a:custGeom>
            <a:avLst/>
            <a:gdLst/>
            <a:ahLst/>
            <a:cxnLst/>
            <a:rect l="l" t="t" r="r" b="b"/>
            <a:pathLst>
              <a:path w="544195">
                <a:moveTo>
                  <a:pt x="0" y="0"/>
                </a:moveTo>
                <a:lnTo>
                  <a:pt x="5439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7690104" y="411327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7688580" y="4101084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41148"/>
                </a:moveTo>
                <a:lnTo>
                  <a:pt x="41021" y="41148"/>
                </a:lnTo>
                <a:lnTo>
                  <a:pt x="410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7690104" y="4113276"/>
            <a:ext cx="28575" cy="17145"/>
          </a:xfrm>
          <a:custGeom>
            <a:avLst/>
            <a:gdLst/>
            <a:ahLst/>
            <a:cxnLst/>
            <a:rect l="l" t="t" r="r" b="b"/>
            <a:pathLst>
              <a:path w="28575" h="17145">
                <a:moveTo>
                  <a:pt x="28575" y="167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7690104" y="4113276"/>
            <a:ext cx="28575" cy="17145"/>
          </a:xfrm>
          <a:custGeom>
            <a:avLst/>
            <a:gdLst/>
            <a:ahLst/>
            <a:cxnLst/>
            <a:rect l="l" t="t" r="r" b="b"/>
            <a:pathLst>
              <a:path w="28575" h="17145">
                <a:moveTo>
                  <a:pt x="28575" y="0"/>
                </a:moveTo>
                <a:lnTo>
                  <a:pt x="0" y="167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7729728" y="4110228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4910328" y="2772155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00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8919971" y="334213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38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7953756" y="3369564"/>
            <a:ext cx="0" cy="1356360"/>
          </a:xfrm>
          <a:custGeom>
            <a:avLst/>
            <a:gdLst/>
            <a:ahLst/>
            <a:cxnLst/>
            <a:rect l="l" t="t" r="r" b="b"/>
            <a:pathLst>
              <a:path h="1356360">
                <a:moveTo>
                  <a:pt x="0" y="1356233"/>
                </a:moveTo>
                <a:lnTo>
                  <a:pt x="0" y="0"/>
                </a:lnTo>
              </a:path>
            </a:pathLst>
          </a:custGeom>
          <a:ln w="34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4317491" y="4366259"/>
            <a:ext cx="65405" cy="50165"/>
          </a:xfrm>
          <a:custGeom>
            <a:avLst/>
            <a:gdLst/>
            <a:ahLst/>
            <a:cxnLst/>
            <a:rect l="l" t="t" r="r" b="b"/>
            <a:pathLst>
              <a:path w="65404" h="50164">
                <a:moveTo>
                  <a:pt x="65024" y="0"/>
                </a:moveTo>
                <a:lnTo>
                  <a:pt x="65024" y="49911"/>
                </a:lnTo>
                <a:lnTo>
                  <a:pt x="0" y="499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7688580" y="36728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56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7688580" y="368807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6096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4204715" y="2816351"/>
            <a:ext cx="102235" cy="97790"/>
          </a:xfrm>
          <a:custGeom>
            <a:avLst/>
            <a:gdLst/>
            <a:ahLst/>
            <a:cxnLst/>
            <a:rect l="l" t="t" r="r" b="b"/>
            <a:pathLst>
              <a:path w="102235" h="97789">
                <a:moveTo>
                  <a:pt x="101981" y="0"/>
                </a:moveTo>
                <a:lnTo>
                  <a:pt x="60325" y="9017"/>
                </a:lnTo>
                <a:lnTo>
                  <a:pt x="26924" y="33274"/>
                </a:lnTo>
                <a:lnTo>
                  <a:pt x="5587" y="69214"/>
                </a:lnTo>
                <a:lnTo>
                  <a:pt x="1778" y="83058"/>
                </a:lnTo>
                <a:lnTo>
                  <a:pt x="0" y="975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483108" y="2279904"/>
            <a:ext cx="9203690" cy="3093720"/>
          </a:xfrm>
          <a:custGeom>
            <a:avLst/>
            <a:gdLst/>
            <a:ahLst/>
            <a:cxnLst/>
            <a:rect l="l" t="t" r="r" b="b"/>
            <a:pathLst>
              <a:path w="9203690" h="3093720">
                <a:moveTo>
                  <a:pt x="0" y="3093466"/>
                </a:moveTo>
                <a:lnTo>
                  <a:pt x="57531" y="3093466"/>
                </a:lnTo>
                <a:lnTo>
                  <a:pt x="57531" y="3064510"/>
                </a:lnTo>
                <a:lnTo>
                  <a:pt x="212229" y="3064510"/>
                </a:lnTo>
                <a:lnTo>
                  <a:pt x="212229" y="3093466"/>
                </a:lnTo>
                <a:lnTo>
                  <a:pt x="247662" y="3093466"/>
                </a:lnTo>
                <a:lnTo>
                  <a:pt x="247662" y="3064510"/>
                </a:lnTo>
                <a:lnTo>
                  <a:pt x="402348" y="3064510"/>
                </a:lnTo>
                <a:lnTo>
                  <a:pt x="402348" y="3093466"/>
                </a:lnTo>
                <a:lnTo>
                  <a:pt x="437781" y="3093466"/>
                </a:lnTo>
                <a:lnTo>
                  <a:pt x="437781" y="3064510"/>
                </a:lnTo>
                <a:lnTo>
                  <a:pt x="592099" y="3064510"/>
                </a:lnTo>
                <a:lnTo>
                  <a:pt x="592099" y="3093466"/>
                </a:lnTo>
                <a:lnTo>
                  <a:pt x="627532" y="3093466"/>
                </a:lnTo>
                <a:lnTo>
                  <a:pt x="627532" y="3064510"/>
                </a:lnTo>
                <a:lnTo>
                  <a:pt x="782218" y="3064510"/>
                </a:lnTo>
                <a:lnTo>
                  <a:pt x="782218" y="3093466"/>
                </a:lnTo>
                <a:lnTo>
                  <a:pt x="817626" y="3093466"/>
                </a:lnTo>
                <a:lnTo>
                  <a:pt x="817626" y="3064510"/>
                </a:lnTo>
                <a:lnTo>
                  <a:pt x="972312" y="3064510"/>
                </a:lnTo>
                <a:lnTo>
                  <a:pt x="972312" y="3093466"/>
                </a:lnTo>
                <a:lnTo>
                  <a:pt x="1007744" y="3093466"/>
                </a:lnTo>
                <a:lnTo>
                  <a:pt x="1007744" y="3064510"/>
                </a:lnTo>
                <a:lnTo>
                  <a:pt x="1162431" y="3064510"/>
                </a:lnTo>
                <a:lnTo>
                  <a:pt x="1162431" y="3093466"/>
                </a:lnTo>
                <a:lnTo>
                  <a:pt x="1197864" y="3093466"/>
                </a:lnTo>
                <a:lnTo>
                  <a:pt x="1197864" y="3064510"/>
                </a:lnTo>
                <a:lnTo>
                  <a:pt x="1352550" y="3064510"/>
                </a:lnTo>
                <a:lnTo>
                  <a:pt x="1352550" y="3093466"/>
                </a:lnTo>
                <a:lnTo>
                  <a:pt x="1387983" y="3093466"/>
                </a:lnTo>
                <a:lnTo>
                  <a:pt x="1387983" y="3064510"/>
                </a:lnTo>
                <a:lnTo>
                  <a:pt x="1542669" y="3064510"/>
                </a:lnTo>
                <a:lnTo>
                  <a:pt x="1542669" y="3093466"/>
                </a:lnTo>
                <a:lnTo>
                  <a:pt x="1578229" y="3093466"/>
                </a:lnTo>
                <a:lnTo>
                  <a:pt x="1578229" y="3064510"/>
                </a:lnTo>
                <a:lnTo>
                  <a:pt x="1732915" y="3064510"/>
                </a:lnTo>
                <a:lnTo>
                  <a:pt x="1732915" y="3093466"/>
                </a:lnTo>
                <a:lnTo>
                  <a:pt x="1768348" y="3093466"/>
                </a:lnTo>
                <a:lnTo>
                  <a:pt x="1768348" y="3064510"/>
                </a:lnTo>
                <a:lnTo>
                  <a:pt x="1923034" y="3064510"/>
                </a:lnTo>
                <a:lnTo>
                  <a:pt x="1923034" y="3093466"/>
                </a:lnTo>
                <a:lnTo>
                  <a:pt x="1958467" y="3093466"/>
                </a:lnTo>
                <a:lnTo>
                  <a:pt x="1958467" y="3064510"/>
                </a:lnTo>
                <a:lnTo>
                  <a:pt x="2112772" y="3064510"/>
                </a:lnTo>
                <a:lnTo>
                  <a:pt x="2112772" y="3093466"/>
                </a:lnTo>
                <a:lnTo>
                  <a:pt x="2148586" y="3093466"/>
                </a:lnTo>
                <a:lnTo>
                  <a:pt x="2148586" y="3064510"/>
                </a:lnTo>
                <a:lnTo>
                  <a:pt x="2302891" y="3064510"/>
                </a:lnTo>
                <a:lnTo>
                  <a:pt x="2302891" y="3093466"/>
                </a:lnTo>
                <a:lnTo>
                  <a:pt x="2338324" y="3093466"/>
                </a:lnTo>
                <a:lnTo>
                  <a:pt x="2338324" y="3064510"/>
                </a:lnTo>
                <a:lnTo>
                  <a:pt x="2493010" y="3064510"/>
                </a:lnTo>
                <a:lnTo>
                  <a:pt x="2493010" y="3093466"/>
                </a:lnTo>
                <a:lnTo>
                  <a:pt x="2528443" y="3093466"/>
                </a:lnTo>
                <a:lnTo>
                  <a:pt x="2528443" y="3064510"/>
                </a:lnTo>
                <a:lnTo>
                  <a:pt x="2683129" y="3064510"/>
                </a:lnTo>
                <a:lnTo>
                  <a:pt x="2683129" y="3093466"/>
                </a:lnTo>
                <a:lnTo>
                  <a:pt x="2718562" y="3093466"/>
                </a:lnTo>
                <a:lnTo>
                  <a:pt x="2718562" y="3064510"/>
                </a:lnTo>
                <a:lnTo>
                  <a:pt x="2873247" y="3064510"/>
                </a:lnTo>
                <a:lnTo>
                  <a:pt x="2873247" y="3093466"/>
                </a:lnTo>
                <a:lnTo>
                  <a:pt x="2908681" y="3093466"/>
                </a:lnTo>
                <a:lnTo>
                  <a:pt x="2908681" y="3064510"/>
                </a:lnTo>
                <a:lnTo>
                  <a:pt x="3063367" y="3064510"/>
                </a:lnTo>
                <a:lnTo>
                  <a:pt x="3063367" y="3093466"/>
                </a:lnTo>
                <a:lnTo>
                  <a:pt x="3098800" y="3093466"/>
                </a:lnTo>
                <a:lnTo>
                  <a:pt x="3098800" y="3064510"/>
                </a:lnTo>
                <a:lnTo>
                  <a:pt x="3253486" y="3064510"/>
                </a:lnTo>
                <a:lnTo>
                  <a:pt x="3253486" y="3093466"/>
                </a:lnTo>
                <a:lnTo>
                  <a:pt x="3288918" y="3093466"/>
                </a:lnTo>
                <a:lnTo>
                  <a:pt x="3288918" y="3064510"/>
                </a:lnTo>
                <a:lnTo>
                  <a:pt x="3443604" y="3064510"/>
                </a:lnTo>
                <a:lnTo>
                  <a:pt x="3443604" y="3093466"/>
                </a:lnTo>
                <a:lnTo>
                  <a:pt x="3479038" y="3093466"/>
                </a:lnTo>
                <a:lnTo>
                  <a:pt x="3479038" y="3064510"/>
                </a:lnTo>
                <a:lnTo>
                  <a:pt x="3633724" y="3064510"/>
                </a:lnTo>
                <a:lnTo>
                  <a:pt x="3633724" y="3093466"/>
                </a:lnTo>
                <a:lnTo>
                  <a:pt x="3669156" y="3093466"/>
                </a:lnTo>
                <a:lnTo>
                  <a:pt x="3669156" y="3064510"/>
                </a:lnTo>
                <a:lnTo>
                  <a:pt x="3823462" y="3064510"/>
                </a:lnTo>
                <a:lnTo>
                  <a:pt x="3823462" y="3093466"/>
                </a:lnTo>
                <a:lnTo>
                  <a:pt x="3859276" y="3093466"/>
                </a:lnTo>
                <a:lnTo>
                  <a:pt x="3859276" y="3064510"/>
                </a:lnTo>
                <a:lnTo>
                  <a:pt x="4013580" y="3064510"/>
                </a:lnTo>
                <a:lnTo>
                  <a:pt x="4013580" y="3093466"/>
                </a:lnTo>
                <a:lnTo>
                  <a:pt x="4049014" y="3093466"/>
                </a:lnTo>
                <a:lnTo>
                  <a:pt x="4049014" y="3064510"/>
                </a:lnTo>
                <a:lnTo>
                  <a:pt x="4203700" y="3064510"/>
                </a:lnTo>
                <a:lnTo>
                  <a:pt x="4203700" y="3093466"/>
                </a:lnTo>
                <a:lnTo>
                  <a:pt x="4239133" y="3093466"/>
                </a:lnTo>
                <a:lnTo>
                  <a:pt x="4239133" y="3064510"/>
                </a:lnTo>
                <a:lnTo>
                  <a:pt x="4393819" y="3064510"/>
                </a:lnTo>
                <a:lnTo>
                  <a:pt x="4393819" y="3093466"/>
                </a:lnTo>
                <a:lnTo>
                  <a:pt x="4429252" y="3093466"/>
                </a:lnTo>
                <a:lnTo>
                  <a:pt x="4429252" y="3064510"/>
                </a:lnTo>
                <a:lnTo>
                  <a:pt x="4583938" y="3064510"/>
                </a:lnTo>
                <a:lnTo>
                  <a:pt x="4583938" y="3093466"/>
                </a:lnTo>
                <a:lnTo>
                  <a:pt x="4619370" y="3093466"/>
                </a:lnTo>
                <a:lnTo>
                  <a:pt x="4619370" y="3064510"/>
                </a:lnTo>
                <a:lnTo>
                  <a:pt x="4774183" y="3064510"/>
                </a:lnTo>
                <a:lnTo>
                  <a:pt x="4774183" y="3093466"/>
                </a:lnTo>
                <a:lnTo>
                  <a:pt x="4809617" y="3093466"/>
                </a:lnTo>
                <a:lnTo>
                  <a:pt x="4809617" y="3064510"/>
                </a:lnTo>
                <a:lnTo>
                  <a:pt x="4964303" y="3064510"/>
                </a:lnTo>
                <a:lnTo>
                  <a:pt x="4964303" y="3093466"/>
                </a:lnTo>
                <a:lnTo>
                  <a:pt x="4999736" y="3093466"/>
                </a:lnTo>
                <a:lnTo>
                  <a:pt x="4999736" y="3064510"/>
                </a:lnTo>
                <a:lnTo>
                  <a:pt x="5154421" y="3064510"/>
                </a:lnTo>
                <a:lnTo>
                  <a:pt x="5154421" y="3093466"/>
                </a:lnTo>
                <a:lnTo>
                  <a:pt x="5189855" y="3093466"/>
                </a:lnTo>
                <a:lnTo>
                  <a:pt x="5189855" y="3064510"/>
                </a:lnTo>
                <a:lnTo>
                  <a:pt x="5344541" y="3064510"/>
                </a:lnTo>
                <a:lnTo>
                  <a:pt x="5344541" y="3093466"/>
                </a:lnTo>
                <a:lnTo>
                  <a:pt x="5379974" y="3093466"/>
                </a:lnTo>
                <a:lnTo>
                  <a:pt x="5379974" y="3064510"/>
                </a:lnTo>
                <a:lnTo>
                  <a:pt x="5534279" y="3064510"/>
                </a:lnTo>
                <a:lnTo>
                  <a:pt x="5534279" y="3093466"/>
                </a:lnTo>
                <a:lnTo>
                  <a:pt x="5570093" y="3093466"/>
                </a:lnTo>
                <a:lnTo>
                  <a:pt x="5570093" y="3065272"/>
                </a:lnTo>
                <a:lnTo>
                  <a:pt x="5724397" y="3065272"/>
                </a:lnTo>
                <a:lnTo>
                  <a:pt x="5724397" y="3093466"/>
                </a:lnTo>
                <a:lnTo>
                  <a:pt x="5759831" y="3093466"/>
                </a:lnTo>
                <a:lnTo>
                  <a:pt x="5759831" y="3064510"/>
                </a:lnTo>
                <a:lnTo>
                  <a:pt x="5914517" y="3064510"/>
                </a:lnTo>
                <a:lnTo>
                  <a:pt x="5914517" y="3093466"/>
                </a:lnTo>
                <a:lnTo>
                  <a:pt x="5949950" y="3093466"/>
                </a:lnTo>
                <a:lnTo>
                  <a:pt x="5949950" y="3064510"/>
                </a:lnTo>
                <a:lnTo>
                  <a:pt x="6104636" y="3064510"/>
                </a:lnTo>
                <a:lnTo>
                  <a:pt x="6104636" y="3093466"/>
                </a:lnTo>
                <a:lnTo>
                  <a:pt x="6140069" y="3093466"/>
                </a:lnTo>
                <a:lnTo>
                  <a:pt x="6140069" y="3064510"/>
                </a:lnTo>
                <a:lnTo>
                  <a:pt x="6294755" y="3064510"/>
                </a:lnTo>
                <a:lnTo>
                  <a:pt x="6294755" y="3093466"/>
                </a:lnTo>
                <a:lnTo>
                  <a:pt x="6330188" y="3093466"/>
                </a:lnTo>
                <a:lnTo>
                  <a:pt x="6330188" y="3065272"/>
                </a:lnTo>
                <a:lnTo>
                  <a:pt x="6484873" y="3065272"/>
                </a:lnTo>
                <a:lnTo>
                  <a:pt x="6484873" y="3093466"/>
                </a:lnTo>
                <a:lnTo>
                  <a:pt x="6520307" y="3093466"/>
                </a:lnTo>
                <a:lnTo>
                  <a:pt x="6520307" y="3064510"/>
                </a:lnTo>
                <a:lnTo>
                  <a:pt x="6674993" y="3064510"/>
                </a:lnTo>
                <a:lnTo>
                  <a:pt x="6674993" y="3093466"/>
                </a:lnTo>
                <a:lnTo>
                  <a:pt x="6710426" y="3093466"/>
                </a:lnTo>
                <a:lnTo>
                  <a:pt x="6710426" y="3064510"/>
                </a:lnTo>
                <a:lnTo>
                  <a:pt x="6865112" y="3064510"/>
                </a:lnTo>
                <a:lnTo>
                  <a:pt x="6865112" y="3093466"/>
                </a:lnTo>
                <a:lnTo>
                  <a:pt x="6900545" y="3093466"/>
                </a:lnTo>
                <a:lnTo>
                  <a:pt x="6900545" y="3064510"/>
                </a:lnTo>
                <a:lnTo>
                  <a:pt x="7055231" y="3064510"/>
                </a:lnTo>
                <a:lnTo>
                  <a:pt x="7055231" y="3093466"/>
                </a:lnTo>
                <a:lnTo>
                  <a:pt x="7090664" y="3093466"/>
                </a:lnTo>
                <a:lnTo>
                  <a:pt x="7090664" y="3064510"/>
                </a:lnTo>
                <a:lnTo>
                  <a:pt x="7244969" y="3064510"/>
                </a:lnTo>
                <a:lnTo>
                  <a:pt x="7244969" y="3093466"/>
                </a:lnTo>
                <a:lnTo>
                  <a:pt x="7280783" y="3093466"/>
                </a:lnTo>
                <a:lnTo>
                  <a:pt x="7280783" y="3064510"/>
                </a:lnTo>
                <a:lnTo>
                  <a:pt x="7435088" y="3064510"/>
                </a:lnTo>
                <a:lnTo>
                  <a:pt x="7435088" y="3093466"/>
                </a:lnTo>
                <a:lnTo>
                  <a:pt x="7470521" y="3093466"/>
                </a:lnTo>
                <a:lnTo>
                  <a:pt x="7470521" y="3064510"/>
                </a:lnTo>
                <a:lnTo>
                  <a:pt x="7625207" y="3064510"/>
                </a:lnTo>
                <a:lnTo>
                  <a:pt x="7625207" y="3093466"/>
                </a:lnTo>
                <a:lnTo>
                  <a:pt x="7660640" y="3093466"/>
                </a:lnTo>
                <a:lnTo>
                  <a:pt x="7660640" y="3065272"/>
                </a:lnTo>
                <a:lnTo>
                  <a:pt x="7815453" y="3065272"/>
                </a:lnTo>
                <a:lnTo>
                  <a:pt x="7815453" y="3093466"/>
                </a:lnTo>
                <a:lnTo>
                  <a:pt x="7850886" y="3093466"/>
                </a:lnTo>
                <a:lnTo>
                  <a:pt x="7850886" y="3064510"/>
                </a:lnTo>
                <a:lnTo>
                  <a:pt x="8005572" y="3064510"/>
                </a:lnTo>
                <a:lnTo>
                  <a:pt x="8005572" y="3093466"/>
                </a:lnTo>
                <a:lnTo>
                  <a:pt x="8041005" y="3093466"/>
                </a:lnTo>
                <a:lnTo>
                  <a:pt x="8041005" y="3064510"/>
                </a:lnTo>
                <a:lnTo>
                  <a:pt x="8195691" y="3064510"/>
                </a:lnTo>
                <a:lnTo>
                  <a:pt x="8195691" y="3093466"/>
                </a:lnTo>
                <a:lnTo>
                  <a:pt x="8231124" y="3093466"/>
                </a:lnTo>
                <a:lnTo>
                  <a:pt x="8231124" y="3064510"/>
                </a:lnTo>
                <a:lnTo>
                  <a:pt x="8385810" y="3064510"/>
                </a:lnTo>
                <a:lnTo>
                  <a:pt x="8385810" y="3093466"/>
                </a:lnTo>
                <a:lnTo>
                  <a:pt x="8421243" y="3093466"/>
                </a:lnTo>
                <a:lnTo>
                  <a:pt x="8421243" y="3064510"/>
                </a:lnTo>
                <a:lnTo>
                  <a:pt x="8575929" y="3064510"/>
                </a:lnTo>
                <a:lnTo>
                  <a:pt x="8575929" y="3093466"/>
                </a:lnTo>
                <a:lnTo>
                  <a:pt x="8611362" y="3093466"/>
                </a:lnTo>
                <a:lnTo>
                  <a:pt x="8611362" y="3064510"/>
                </a:lnTo>
                <a:lnTo>
                  <a:pt x="8766048" y="3064510"/>
                </a:lnTo>
                <a:lnTo>
                  <a:pt x="8766048" y="3093466"/>
                </a:lnTo>
                <a:lnTo>
                  <a:pt x="8801481" y="3093466"/>
                </a:lnTo>
                <a:lnTo>
                  <a:pt x="8801481" y="3064510"/>
                </a:lnTo>
                <a:lnTo>
                  <a:pt x="8955786" y="3064510"/>
                </a:lnTo>
                <a:lnTo>
                  <a:pt x="8955786" y="3093466"/>
                </a:lnTo>
                <a:lnTo>
                  <a:pt x="8991600" y="3093466"/>
                </a:lnTo>
                <a:lnTo>
                  <a:pt x="8991600" y="3064510"/>
                </a:lnTo>
                <a:lnTo>
                  <a:pt x="9145905" y="3064510"/>
                </a:lnTo>
                <a:lnTo>
                  <a:pt x="9145905" y="3093466"/>
                </a:lnTo>
                <a:lnTo>
                  <a:pt x="9203436" y="3093466"/>
                </a:lnTo>
                <a:lnTo>
                  <a:pt x="9203436" y="0"/>
                </a:lnTo>
                <a:lnTo>
                  <a:pt x="9145905" y="0"/>
                </a:lnTo>
                <a:lnTo>
                  <a:pt x="9145905" y="28956"/>
                </a:lnTo>
                <a:lnTo>
                  <a:pt x="8991600" y="28956"/>
                </a:lnTo>
                <a:lnTo>
                  <a:pt x="8991600" y="0"/>
                </a:lnTo>
                <a:lnTo>
                  <a:pt x="8955786" y="0"/>
                </a:lnTo>
                <a:lnTo>
                  <a:pt x="8955786" y="28956"/>
                </a:lnTo>
                <a:lnTo>
                  <a:pt x="8801481" y="28956"/>
                </a:lnTo>
                <a:lnTo>
                  <a:pt x="8801481" y="0"/>
                </a:lnTo>
                <a:lnTo>
                  <a:pt x="8766048" y="0"/>
                </a:lnTo>
                <a:lnTo>
                  <a:pt x="8766048" y="28956"/>
                </a:lnTo>
                <a:lnTo>
                  <a:pt x="8611362" y="28956"/>
                </a:lnTo>
                <a:lnTo>
                  <a:pt x="8611362" y="0"/>
                </a:lnTo>
                <a:lnTo>
                  <a:pt x="8575929" y="0"/>
                </a:lnTo>
                <a:lnTo>
                  <a:pt x="8575929" y="28956"/>
                </a:lnTo>
                <a:lnTo>
                  <a:pt x="8421243" y="28956"/>
                </a:lnTo>
                <a:lnTo>
                  <a:pt x="8421243" y="0"/>
                </a:lnTo>
                <a:lnTo>
                  <a:pt x="8385810" y="0"/>
                </a:lnTo>
                <a:lnTo>
                  <a:pt x="8385810" y="28956"/>
                </a:lnTo>
                <a:lnTo>
                  <a:pt x="8231124" y="28956"/>
                </a:lnTo>
                <a:lnTo>
                  <a:pt x="8231124" y="0"/>
                </a:lnTo>
                <a:lnTo>
                  <a:pt x="8195691" y="0"/>
                </a:lnTo>
                <a:lnTo>
                  <a:pt x="8195691" y="28956"/>
                </a:lnTo>
                <a:lnTo>
                  <a:pt x="8041005" y="28956"/>
                </a:lnTo>
                <a:lnTo>
                  <a:pt x="8041005" y="0"/>
                </a:lnTo>
                <a:lnTo>
                  <a:pt x="8005572" y="0"/>
                </a:lnTo>
                <a:lnTo>
                  <a:pt x="8005572" y="28956"/>
                </a:lnTo>
                <a:lnTo>
                  <a:pt x="7850886" y="28956"/>
                </a:lnTo>
                <a:lnTo>
                  <a:pt x="7850886" y="0"/>
                </a:lnTo>
                <a:lnTo>
                  <a:pt x="7815453" y="0"/>
                </a:lnTo>
                <a:lnTo>
                  <a:pt x="7815453" y="28956"/>
                </a:lnTo>
                <a:lnTo>
                  <a:pt x="7660640" y="28956"/>
                </a:lnTo>
                <a:lnTo>
                  <a:pt x="7660640" y="0"/>
                </a:lnTo>
                <a:lnTo>
                  <a:pt x="7625207" y="0"/>
                </a:lnTo>
                <a:lnTo>
                  <a:pt x="7625207" y="28956"/>
                </a:lnTo>
                <a:lnTo>
                  <a:pt x="7470521" y="28956"/>
                </a:lnTo>
                <a:lnTo>
                  <a:pt x="7470521" y="0"/>
                </a:lnTo>
                <a:lnTo>
                  <a:pt x="7435088" y="0"/>
                </a:lnTo>
                <a:lnTo>
                  <a:pt x="7435088" y="28956"/>
                </a:lnTo>
                <a:lnTo>
                  <a:pt x="7280783" y="28956"/>
                </a:lnTo>
                <a:lnTo>
                  <a:pt x="7280783" y="0"/>
                </a:lnTo>
                <a:lnTo>
                  <a:pt x="7244969" y="0"/>
                </a:lnTo>
                <a:lnTo>
                  <a:pt x="7244969" y="28956"/>
                </a:lnTo>
                <a:lnTo>
                  <a:pt x="7090664" y="28956"/>
                </a:lnTo>
                <a:lnTo>
                  <a:pt x="7090664" y="0"/>
                </a:lnTo>
                <a:lnTo>
                  <a:pt x="7055231" y="0"/>
                </a:lnTo>
                <a:lnTo>
                  <a:pt x="7055231" y="28956"/>
                </a:lnTo>
                <a:lnTo>
                  <a:pt x="6900545" y="28956"/>
                </a:lnTo>
                <a:lnTo>
                  <a:pt x="6900545" y="0"/>
                </a:lnTo>
                <a:lnTo>
                  <a:pt x="6865112" y="0"/>
                </a:lnTo>
                <a:lnTo>
                  <a:pt x="6865112" y="28956"/>
                </a:lnTo>
                <a:lnTo>
                  <a:pt x="6710426" y="28956"/>
                </a:lnTo>
                <a:lnTo>
                  <a:pt x="6710426" y="0"/>
                </a:lnTo>
                <a:lnTo>
                  <a:pt x="6674993" y="0"/>
                </a:lnTo>
                <a:lnTo>
                  <a:pt x="6674993" y="28956"/>
                </a:lnTo>
                <a:lnTo>
                  <a:pt x="6520307" y="28956"/>
                </a:lnTo>
                <a:lnTo>
                  <a:pt x="6520307" y="0"/>
                </a:lnTo>
                <a:lnTo>
                  <a:pt x="6484873" y="0"/>
                </a:lnTo>
                <a:lnTo>
                  <a:pt x="6484873" y="28956"/>
                </a:lnTo>
                <a:lnTo>
                  <a:pt x="6330188" y="28956"/>
                </a:lnTo>
                <a:lnTo>
                  <a:pt x="6330188" y="0"/>
                </a:lnTo>
                <a:lnTo>
                  <a:pt x="6294755" y="0"/>
                </a:lnTo>
                <a:lnTo>
                  <a:pt x="6294755" y="28956"/>
                </a:lnTo>
                <a:lnTo>
                  <a:pt x="6140069" y="28956"/>
                </a:lnTo>
                <a:lnTo>
                  <a:pt x="6140069" y="0"/>
                </a:lnTo>
                <a:lnTo>
                  <a:pt x="6104636" y="0"/>
                </a:lnTo>
                <a:lnTo>
                  <a:pt x="6104636" y="28956"/>
                </a:lnTo>
                <a:lnTo>
                  <a:pt x="5949950" y="28956"/>
                </a:lnTo>
                <a:lnTo>
                  <a:pt x="5949950" y="0"/>
                </a:lnTo>
                <a:lnTo>
                  <a:pt x="5914517" y="0"/>
                </a:lnTo>
                <a:lnTo>
                  <a:pt x="5914517" y="28956"/>
                </a:lnTo>
                <a:lnTo>
                  <a:pt x="5759831" y="28956"/>
                </a:lnTo>
                <a:lnTo>
                  <a:pt x="5759831" y="0"/>
                </a:lnTo>
                <a:lnTo>
                  <a:pt x="5724397" y="0"/>
                </a:lnTo>
                <a:lnTo>
                  <a:pt x="5724397" y="28956"/>
                </a:lnTo>
                <a:lnTo>
                  <a:pt x="5570093" y="28956"/>
                </a:lnTo>
                <a:lnTo>
                  <a:pt x="5570093" y="0"/>
                </a:lnTo>
                <a:lnTo>
                  <a:pt x="5534279" y="0"/>
                </a:lnTo>
                <a:lnTo>
                  <a:pt x="5534279" y="28956"/>
                </a:lnTo>
                <a:lnTo>
                  <a:pt x="5379974" y="28956"/>
                </a:lnTo>
                <a:lnTo>
                  <a:pt x="5379974" y="0"/>
                </a:lnTo>
                <a:lnTo>
                  <a:pt x="5344541" y="0"/>
                </a:lnTo>
                <a:lnTo>
                  <a:pt x="5344541" y="28956"/>
                </a:lnTo>
                <a:lnTo>
                  <a:pt x="5189855" y="28956"/>
                </a:lnTo>
                <a:lnTo>
                  <a:pt x="5189855" y="0"/>
                </a:lnTo>
                <a:lnTo>
                  <a:pt x="5154421" y="0"/>
                </a:lnTo>
                <a:lnTo>
                  <a:pt x="5154421" y="28956"/>
                </a:lnTo>
                <a:lnTo>
                  <a:pt x="4999736" y="28956"/>
                </a:lnTo>
                <a:lnTo>
                  <a:pt x="4999736" y="0"/>
                </a:lnTo>
                <a:lnTo>
                  <a:pt x="4964303" y="0"/>
                </a:lnTo>
                <a:lnTo>
                  <a:pt x="4964303" y="28956"/>
                </a:lnTo>
                <a:lnTo>
                  <a:pt x="4809617" y="28956"/>
                </a:lnTo>
                <a:lnTo>
                  <a:pt x="4809617" y="0"/>
                </a:lnTo>
                <a:lnTo>
                  <a:pt x="4774183" y="0"/>
                </a:lnTo>
                <a:lnTo>
                  <a:pt x="4774183" y="28956"/>
                </a:lnTo>
                <a:lnTo>
                  <a:pt x="4619370" y="28956"/>
                </a:lnTo>
                <a:lnTo>
                  <a:pt x="4619370" y="0"/>
                </a:lnTo>
                <a:lnTo>
                  <a:pt x="4583938" y="0"/>
                </a:lnTo>
                <a:lnTo>
                  <a:pt x="4583938" y="28956"/>
                </a:lnTo>
                <a:lnTo>
                  <a:pt x="4429252" y="28956"/>
                </a:lnTo>
                <a:lnTo>
                  <a:pt x="4429252" y="0"/>
                </a:lnTo>
                <a:lnTo>
                  <a:pt x="4393819" y="0"/>
                </a:lnTo>
                <a:lnTo>
                  <a:pt x="4393819" y="28956"/>
                </a:lnTo>
                <a:lnTo>
                  <a:pt x="4239133" y="28956"/>
                </a:lnTo>
                <a:lnTo>
                  <a:pt x="4239133" y="0"/>
                </a:lnTo>
                <a:lnTo>
                  <a:pt x="4203700" y="0"/>
                </a:lnTo>
                <a:lnTo>
                  <a:pt x="4203700" y="28956"/>
                </a:lnTo>
                <a:lnTo>
                  <a:pt x="4049014" y="28956"/>
                </a:lnTo>
                <a:lnTo>
                  <a:pt x="4049014" y="0"/>
                </a:lnTo>
                <a:lnTo>
                  <a:pt x="4013580" y="0"/>
                </a:lnTo>
                <a:lnTo>
                  <a:pt x="4013580" y="28956"/>
                </a:lnTo>
                <a:lnTo>
                  <a:pt x="3859276" y="28956"/>
                </a:lnTo>
                <a:lnTo>
                  <a:pt x="3859276" y="0"/>
                </a:lnTo>
                <a:lnTo>
                  <a:pt x="3823462" y="0"/>
                </a:lnTo>
                <a:lnTo>
                  <a:pt x="3823462" y="28956"/>
                </a:lnTo>
                <a:lnTo>
                  <a:pt x="3669156" y="28956"/>
                </a:lnTo>
                <a:lnTo>
                  <a:pt x="3669156" y="0"/>
                </a:lnTo>
                <a:lnTo>
                  <a:pt x="3633724" y="0"/>
                </a:lnTo>
                <a:lnTo>
                  <a:pt x="3633724" y="28956"/>
                </a:lnTo>
                <a:lnTo>
                  <a:pt x="3479038" y="28956"/>
                </a:lnTo>
                <a:lnTo>
                  <a:pt x="3479038" y="0"/>
                </a:lnTo>
                <a:lnTo>
                  <a:pt x="3443604" y="0"/>
                </a:lnTo>
                <a:lnTo>
                  <a:pt x="3443604" y="28956"/>
                </a:lnTo>
                <a:lnTo>
                  <a:pt x="3288918" y="28956"/>
                </a:lnTo>
                <a:lnTo>
                  <a:pt x="3288918" y="0"/>
                </a:lnTo>
                <a:lnTo>
                  <a:pt x="3253486" y="0"/>
                </a:lnTo>
                <a:lnTo>
                  <a:pt x="3253486" y="28956"/>
                </a:lnTo>
                <a:lnTo>
                  <a:pt x="3098800" y="28956"/>
                </a:lnTo>
                <a:lnTo>
                  <a:pt x="3098800" y="0"/>
                </a:lnTo>
                <a:lnTo>
                  <a:pt x="3063367" y="0"/>
                </a:lnTo>
                <a:lnTo>
                  <a:pt x="3063367" y="28956"/>
                </a:lnTo>
                <a:lnTo>
                  <a:pt x="2908681" y="28956"/>
                </a:lnTo>
                <a:lnTo>
                  <a:pt x="2908681" y="0"/>
                </a:lnTo>
                <a:lnTo>
                  <a:pt x="2873247" y="0"/>
                </a:lnTo>
                <a:lnTo>
                  <a:pt x="2873247" y="28956"/>
                </a:lnTo>
                <a:lnTo>
                  <a:pt x="2718562" y="28956"/>
                </a:lnTo>
                <a:lnTo>
                  <a:pt x="2718562" y="0"/>
                </a:lnTo>
                <a:lnTo>
                  <a:pt x="2683129" y="0"/>
                </a:lnTo>
                <a:lnTo>
                  <a:pt x="2683129" y="28956"/>
                </a:lnTo>
                <a:lnTo>
                  <a:pt x="2528443" y="28956"/>
                </a:lnTo>
                <a:lnTo>
                  <a:pt x="2528443" y="0"/>
                </a:lnTo>
                <a:lnTo>
                  <a:pt x="2493010" y="0"/>
                </a:lnTo>
                <a:lnTo>
                  <a:pt x="2493010" y="28956"/>
                </a:lnTo>
                <a:lnTo>
                  <a:pt x="2338324" y="28956"/>
                </a:lnTo>
                <a:lnTo>
                  <a:pt x="2338324" y="0"/>
                </a:lnTo>
                <a:lnTo>
                  <a:pt x="2302891" y="0"/>
                </a:lnTo>
                <a:lnTo>
                  <a:pt x="2302891" y="28956"/>
                </a:lnTo>
                <a:lnTo>
                  <a:pt x="2148586" y="28956"/>
                </a:lnTo>
                <a:lnTo>
                  <a:pt x="2148586" y="0"/>
                </a:lnTo>
                <a:lnTo>
                  <a:pt x="2112772" y="0"/>
                </a:lnTo>
                <a:lnTo>
                  <a:pt x="2112772" y="28956"/>
                </a:lnTo>
                <a:lnTo>
                  <a:pt x="1958467" y="28956"/>
                </a:lnTo>
                <a:lnTo>
                  <a:pt x="1958467" y="0"/>
                </a:lnTo>
                <a:lnTo>
                  <a:pt x="1923034" y="0"/>
                </a:lnTo>
                <a:lnTo>
                  <a:pt x="1923034" y="28956"/>
                </a:lnTo>
                <a:lnTo>
                  <a:pt x="1768348" y="28956"/>
                </a:lnTo>
                <a:lnTo>
                  <a:pt x="1768348" y="0"/>
                </a:lnTo>
                <a:lnTo>
                  <a:pt x="1732915" y="0"/>
                </a:lnTo>
                <a:lnTo>
                  <a:pt x="1732915" y="28956"/>
                </a:lnTo>
                <a:lnTo>
                  <a:pt x="1578229" y="28956"/>
                </a:lnTo>
                <a:lnTo>
                  <a:pt x="1578229" y="0"/>
                </a:lnTo>
                <a:lnTo>
                  <a:pt x="1542669" y="0"/>
                </a:lnTo>
                <a:lnTo>
                  <a:pt x="1542669" y="28956"/>
                </a:lnTo>
                <a:lnTo>
                  <a:pt x="1387983" y="28956"/>
                </a:lnTo>
                <a:lnTo>
                  <a:pt x="1387983" y="0"/>
                </a:lnTo>
                <a:lnTo>
                  <a:pt x="1352550" y="0"/>
                </a:lnTo>
                <a:lnTo>
                  <a:pt x="1352550" y="28956"/>
                </a:lnTo>
                <a:lnTo>
                  <a:pt x="1197864" y="28956"/>
                </a:lnTo>
                <a:lnTo>
                  <a:pt x="1197864" y="0"/>
                </a:lnTo>
                <a:lnTo>
                  <a:pt x="1162431" y="0"/>
                </a:lnTo>
                <a:lnTo>
                  <a:pt x="1162431" y="28956"/>
                </a:lnTo>
                <a:lnTo>
                  <a:pt x="1007744" y="28956"/>
                </a:lnTo>
                <a:lnTo>
                  <a:pt x="1007744" y="0"/>
                </a:lnTo>
                <a:lnTo>
                  <a:pt x="972312" y="0"/>
                </a:lnTo>
                <a:lnTo>
                  <a:pt x="972312" y="28956"/>
                </a:lnTo>
                <a:lnTo>
                  <a:pt x="817626" y="28956"/>
                </a:lnTo>
                <a:lnTo>
                  <a:pt x="817626" y="0"/>
                </a:lnTo>
                <a:lnTo>
                  <a:pt x="782218" y="0"/>
                </a:lnTo>
                <a:lnTo>
                  <a:pt x="782218" y="28956"/>
                </a:lnTo>
                <a:lnTo>
                  <a:pt x="627532" y="28956"/>
                </a:lnTo>
                <a:lnTo>
                  <a:pt x="627532" y="0"/>
                </a:lnTo>
                <a:lnTo>
                  <a:pt x="592099" y="0"/>
                </a:lnTo>
                <a:lnTo>
                  <a:pt x="592099" y="28956"/>
                </a:lnTo>
                <a:lnTo>
                  <a:pt x="437781" y="28956"/>
                </a:lnTo>
                <a:lnTo>
                  <a:pt x="437781" y="0"/>
                </a:lnTo>
                <a:lnTo>
                  <a:pt x="402348" y="0"/>
                </a:lnTo>
                <a:lnTo>
                  <a:pt x="402348" y="28956"/>
                </a:lnTo>
                <a:lnTo>
                  <a:pt x="247662" y="28956"/>
                </a:lnTo>
                <a:lnTo>
                  <a:pt x="247662" y="0"/>
                </a:lnTo>
                <a:lnTo>
                  <a:pt x="212229" y="0"/>
                </a:lnTo>
                <a:lnTo>
                  <a:pt x="212229" y="28956"/>
                </a:lnTo>
                <a:lnTo>
                  <a:pt x="57531" y="28956"/>
                </a:lnTo>
                <a:lnTo>
                  <a:pt x="57531" y="0"/>
                </a:lnTo>
                <a:lnTo>
                  <a:pt x="0" y="0"/>
                </a:lnTo>
                <a:lnTo>
                  <a:pt x="0" y="30934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6554723" y="4390644"/>
            <a:ext cx="421005" cy="287020"/>
          </a:xfrm>
          <a:custGeom>
            <a:avLst/>
            <a:gdLst/>
            <a:ahLst/>
            <a:cxnLst/>
            <a:rect l="l" t="t" r="r" b="b"/>
            <a:pathLst>
              <a:path w="421004" h="287020">
                <a:moveTo>
                  <a:pt x="0" y="286511"/>
                </a:moveTo>
                <a:lnTo>
                  <a:pt x="420624" y="286511"/>
                </a:lnTo>
                <a:lnTo>
                  <a:pt x="420624" y="0"/>
                </a:lnTo>
                <a:lnTo>
                  <a:pt x="0" y="0"/>
                </a:lnTo>
                <a:lnTo>
                  <a:pt x="0" y="28651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3886200" y="5003291"/>
            <a:ext cx="5352415" cy="233679"/>
          </a:xfrm>
          <a:custGeom>
            <a:avLst/>
            <a:gdLst/>
            <a:ahLst/>
            <a:cxnLst/>
            <a:rect l="l" t="t" r="r" b="b"/>
            <a:pathLst>
              <a:path w="5352415" h="233679">
                <a:moveTo>
                  <a:pt x="0" y="233172"/>
                </a:moveTo>
                <a:lnTo>
                  <a:pt x="5352288" y="233172"/>
                </a:lnTo>
                <a:lnTo>
                  <a:pt x="5352288" y="0"/>
                </a:lnTo>
                <a:lnTo>
                  <a:pt x="0" y="0"/>
                </a:lnTo>
                <a:lnTo>
                  <a:pt x="0" y="233172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9320783" y="4888991"/>
            <a:ext cx="289560" cy="370840"/>
          </a:xfrm>
          <a:custGeom>
            <a:avLst/>
            <a:gdLst/>
            <a:ahLst/>
            <a:cxnLst/>
            <a:rect l="l" t="t" r="r" b="b"/>
            <a:pathLst>
              <a:path w="289559" h="370839">
                <a:moveTo>
                  <a:pt x="0" y="370331"/>
                </a:moveTo>
                <a:lnTo>
                  <a:pt x="289559" y="370331"/>
                </a:lnTo>
                <a:lnTo>
                  <a:pt x="289559" y="0"/>
                </a:lnTo>
                <a:lnTo>
                  <a:pt x="0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4360164" y="4347971"/>
            <a:ext cx="553720" cy="368935"/>
          </a:xfrm>
          <a:custGeom>
            <a:avLst/>
            <a:gdLst/>
            <a:ahLst/>
            <a:cxnLst/>
            <a:rect l="l" t="t" r="r" b="b"/>
            <a:pathLst>
              <a:path w="553720" h="368935">
                <a:moveTo>
                  <a:pt x="0" y="368807"/>
                </a:moveTo>
                <a:lnTo>
                  <a:pt x="553212" y="368807"/>
                </a:lnTo>
                <a:lnTo>
                  <a:pt x="553212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4910328" y="3857244"/>
            <a:ext cx="1188720" cy="817244"/>
          </a:xfrm>
          <a:custGeom>
            <a:avLst/>
            <a:gdLst/>
            <a:ahLst/>
            <a:cxnLst/>
            <a:rect l="l" t="t" r="r" b="b"/>
            <a:pathLst>
              <a:path w="1188720" h="817245">
                <a:moveTo>
                  <a:pt x="0" y="816863"/>
                </a:moveTo>
                <a:lnTo>
                  <a:pt x="1188720" y="816863"/>
                </a:lnTo>
                <a:lnTo>
                  <a:pt x="1188720" y="0"/>
                </a:lnTo>
                <a:lnTo>
                  <a:pt x="0" y="0"/>
                </a:lnTo>
                <a:lnTo>
                  <a:pt x="0" y="816863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6065520" y="3761232"/>
            <a:ext cx="353695" cy="817244"/>
          </a:xfrm>
          <a:custGeom>
            <a:avLst/>
            <a:gdLst/>
            <a:ahLst/>
            <a:cxnLst/>
            <a:rect l="l" t="t" r="r" b="b"/>
            <a:pathLst>
              <a:path w="353695" h="817245">
                <a:moveTo>
                  <a:pt x="0" y="816864"/>
                </a:moveTo>
                <a:lnTo>
                  <a:pt x="353567" y="816864"/>
                </a:lnTo>
                <a:lnTo>
                  <a:pt x="353567" y="0"/>
                </a:lnTo>
                <a:lnTo>
                  <a:pt x="0" y="0"/>
                </a:lnTo>
                <a:lnTo>
                  <a:pt x="0" y="816864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8020811" y="4168140"/>
            <a:ext cx="439420" cy="492759"/>
          </a:xfrm>
          <a:custGeom>
            <a:avLst/>
            <a:gdLst/>
            <a:ahLst/>
            <a:cxnLst/>
            <a:rect l="l" t="t" r="r" b="b"/>
            <a:pathLst>
              <a:path w="439420" h="492760">
                <a:moveTo>
                  <a:pt x="0" y="492252"/>
                </a:moveTo>
                <a:lnTo>
                  <a:pt x="438911" y="492252"/>
                </a:lnTo>
                <a:lnTo>
                  <a:pt x="438911" y="0"/>
                </a:lnTo>
                <a:lnTo>
                  <a:pt x="0" y="0"/>
                </a:lnTo>
                <a:lnTo>
                  <a:pt x="0" y="49225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8561831" y="4088891"/>
            <a:ext cx="440690" cy="532130"/>
          </a:xfrm>
          <a:custGeom>
            <a:avLst/>
            <a:gdLst/>
            <a:ahLst/>
            <a:cxnLst/>
            <a:rect l="l" t="t" r="r" b="b"/>
            <a:pathLst>
              <a:path w="440690" h="532129">
                <a:moveTo>
                  <a:pt x="0" y="531876"/>
                </a:moveTo>
                <a:lnTo>
                  <a:pt x="440435" y="531876"/>
                </a:lnTo>
                <a:lnTo>
                  <a:pt x="440435" y="0"/>
                </a:lnTo>
                <a:lnTo>
                  <a:pt x="0" y="0"/>
                </a:lnTo>
                <a:lnTo>
                  <a:pt x="0" y="531876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8298180" y="2942844"/>
            <a:ext cx="662940" cy="368935"/>
          </a:xfrm>
          <a:custGeom>
            <a:avLst/>
            <a:gdLst/>
            <a:ahLst/>
            <a:cxnLst/>
            <a:rect l="l" t="t" r="r" b="b"/>
            <a:pathLst>
              <a:path w="662940" h="368935">
                <a:moveTo>
                  <a:pt x="0" y="368808"/>
                </a:moveTo>
                <a:lnTo>
                  <a:pt x="662940" y="368808"/>
                </a:lnTo>
                <a:lnTo>
                  <a:pt x="66294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7930895" y="2979420"/>
            <a:ext cx="271780" cy="368935"/>
          </a:xfrm>
          <a:custGeom>
            <a:avLst/>
            <a:gdLst/>
            <a:ahLst/>
            <a:cxnLst/>
            <a:rect l="l" t="t" r="r" b="b"/>
            <a:pathLst>
              <a:path w="271779" h="368935">
                <a:moveTo>
                  <a:pt x="0" y="368808"/>
                </a:moveTo>
                <a:lnTo>
                  <a:pt x="271272" y="368808"/>
                </a:lnTo>
                <a:lnTo>
                  <a:pt x="271272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7269480" y="2987039"/>
            <a:ext cx="424180" cy="368935"/>
          </a:xfrm>
          <a:custGeom>
            <a:avLst/>
            <a:gdLst/>
            <a:ahLst/>
            <a:cxnLst/>
            <a:rect l="l" t="t" r="r" b="b"/>
            <a:pathLst>
              <a:path w="424179" h="368935">
                <a:moveTo>
                  <a:pt x="0" y="368808"/>
                </a:moveTo>
                <a:lnTo>
                  <a:pt x="423672" y="368808"/>
                </a:lnTo>
                <a:lnTo>
                  <a:pt x="423672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6710171" y="2976372"/>
            <a:ext cx="447040" cy="368935"/>
          </a:xfrm>
          <a:custGeom>
            <a:avLst/>
            <a:gdLst/>
            <a:ahLst/>
            <a:cxnLst/>
            <a:rect l="l" t="t" r="r" b="b"/>
            <a:pathLst>
              <a:path w="447040" h="368935">
                <a:moveTo>
                  <a:pt x="0" y="368808"/>
                </a:moveTo>
                <a:lnTo>
                  <a:pt x="446531" y="368808"/>
                </a:lnTo>
                <a:lnTo>
                  <a:pt x="446531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6338315" y="2962655"/>
            <a:ext cx="254635" cy="368935"/>
          </a:xfrm>
          <a:custGeom>
            <a:avLst/>
            <a:gdLst/>
            <a:ahLst/>
            <a:cxnLst/>
            <a:rect l="l" t="t" r="r" b="b"/>
            <a:pathLst>
              <a:path w="254634" h="368935">
                <a:moveTo>
                  <a:pt x="0" y="368808"/>
                </a:moveTo>
                <a:lnTo>
                  <a:pt x="254508" y="368808"/>
                </a:lnTo>
                <a:lnTo>
                  <a:pt x="254508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5879591" y="2979420"/>
            <a:ext cx="347980" cy="368935"/>
          </a:xfrm>
          <a:custGeom>
            <a:avLst/>
            <a:gdLst/>
            <a:ahLst/>
            <a:cxnLst/>
            <a:rect l="l" t="t" r="r" b="b"/>
            <a:pathLst>
              <a:path w="347979" h="368935">
                <a:moveTo>
                  <a:pt x="0" y="368808"/>
                </a:moveTo>
                <a:lnTo>
                  <a:pt x="347472" y="368808"/>
                </a:lnTo>
                <a:lnTo>
                  <a:pt x="347472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5169408" y="2976372"/>
            <a:ext cx="119380" cy="368935"/>
          </a:xfrm>
          <a:custGeom>
            <a:avLst/>
            <a:gdLst/>
            <a:ahLst/>
            <a:cxnLst/>
            <a:rect l="l" t="t" r="r" b="b"/>
            <a:pathLst>
              <a:path w="119379" h="368935">
                <a:moveTo>
                  <a:pt x="0" y="368808"/>
                </a:moveTo>
                <a:lnTo>
                  <a:pt x="118872" y="368808"/>
                </a:lnTo>
                <a:lnTo>
                  <a:pt x="118872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9250680" y="2948939"/>
            <a:ext cx="391795" cy="368935"/>
          </a:xfrm>
          <a:custGeom>
            <a:avLst/>
            <a:gdLst/>
            <a:ahLst/>
            <a:cxnLst/>
            <a:rect l="l" t="t" r="r" b="b"/>
            <a:pathLst>
              <a:path w="391795" h="368935">
                <a:moveTo>
                  <a:pt x="0" y="368808"/>
                </a:moveTo>
                <a:lnTo>
                  <a:pt x="391668" y="368808"/>
                </a:lnTo>
                <a:lnTo>
                  <a:pt x="391668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9186671" y="2433827"/>
            <a:ext cx="411480" cy="375285"/>
          </a:xfrm>
          <a:custGeom>
            <a:avLst/>
            <a:gdLst/>
            <a:ahLst/>
            <a:cxnLst/>
            <a:rect l="l" t="t" r="r" b="b"/>
            <a:pathLst>
              <a:path w="411479" h="375285">
                <a:moveTo>
                  <a:pt x="0" y="374903"/>
                </a:moveTo>
                <a:lnTo>
                  <a:pt x="411479" y="374903"/>
                </a:lnTo>
                <a:lnTo>
                  <a:pt x="411479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5926835" y="2420111"/>
            <a:ext cx="2565400" cy="280670"/>
          </a:xfrm>
          <a:custGeom>
            <a:avLst/>
            <a:gdLst/>
            <a:ahLst/>
            <a:cxnLst/>
            <a:rect l="l" t="t" r="r" b="b"/>
            <a:pathLst>
              <a:path w="2565400" h="280669">
                <a:moveTo>
                  <a:pt x="0" y="280415"/>
                </a:moveTo>
                <a:lnTo>
                  <a:pt x="2564891" y="280415"/>
                </a:lnTo>
                <a:lnTo>
                  <a:pt x="2564891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2101595" y="2391155"/>
            <a:ext cx="277495" cy="368935"/>
          </a:xfrm>
          <a:custGeom>
            <a:avLst/>
            <a:gdLst/>
            <a:ahLst/>
            <a:cxnLst/>
            <a:rect l="l" t="t" r="r" b="b"/>
            <a:pathLst>
              <a:path w="277494" h="368935">
                <a:moveTo>
                  <a:pt x="0" y="368808"/>
                </a:moveTo>
                <a:lnTo>
                  <a:pt x="277368" y="368808"/>
                </a:lnTo>
                <a:lnTo>
                  <a:pt x="277368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1136903" y="2420111"/>
            <a:ext cx="285115" cy="368935"/>
          </a:xfrm>
          <a:custGeom>
            <a:avLst/>
            <a:gdLst/>
            <a:ahLst/>
            <a:cxnLst/>
            <a:rect l="l" t="t" r="r" b="b"/>
            <a:pathLst>
              <a:path w="285115" h="368935">
                <a:moveTo>
                  <a:pt x="0" y="368808"/>
                </a:moveTo>
                <a:lnTo>
                  <a:pt x="284988" y="368808"/>
                </a:lnTo>
                <a:lnTo>
                  <a:pt x="284988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4954523" y="2389632"/>
            <a:ext cx="253365" cy="370840"/>
          </a:xfrm>
          <a:custGeom>
            <a:avLst/>
            <a:gdLst/>
            <a:ahLst/>
            <a:cxnLst/>
            <a:rect l="l" t="t" r="r" b="b"/>
            <a:pathLst>
              <a:path w="253364" h="370839">
                <a:moveTo>
                  <a:pt x="0" y="370332"/>
                </a:moveTo>
                <a:lnTo>
                  <a:pt x="252984" y="370332"/>
                </a:lnTo>
                <a:lnTo>
                  <a:pt x="252984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5329428" y="2385060"/>
            <a:ext cx="463550" cy="375285"/>
          </a:xfrm>
          <a:custGeom>
            <a:avLst/>
            <a:gdLst/>
            <a:ahLst/>
            <a:cxnLst/>
            <a:rect l="l" t="t" r="r" b="b"/>
            <a:pathLst>
              <a:path w="463550" h="375285">
                <a:moveTo>
                  <a:pt x="0" y="374903"/>
                </a:moveTo>
                <a:lnTo>
                  <a:pt x="463296" y="374903"/>
                </a:lnTo>
                <a:lnTo>
                  <a:pt x="463296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5404103" y="2967227"/>
            <a:ext cx="388620" cy="368935"/>
          </a:xfrm>
          <a:custGeom>
            <a:avLst/>
            <a:gdLst/>
            <a:ahLst/>
            <a:cxnLst/>
            <a:rect l="l" t="t" r="r" b="b"/>
            <a:pathLst>
              <a:path w="388620" h="368935">
                <a:moveTo>
                  <a:pt x="0" y="368808"/>
                </a:moveTo>
                <a:lnTo>
                  <a:pt x="388620" y="368808"/>
                </a:lnTo>
                <a:lnTo>
                  <a:pt x="38862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1589532" y="3837432"/>
            <a:ext cx="169545" cy="368935"/>
          </a:xfrm>
          <a:custGeom>
            <a:avLst/>
            <a:gdLst/>
            <a:ahLst/>
            <a:cxnLst/>
            <a:rect l="l" t="t" r="r" b="b"/>
            <a:pathLst>
              <a:path w="169544" h="368935">
                <a:moveTo>
                  <a:pt x="0" y="368808"/>
                </a:moveTo>
                <a:lnTo>
                  <a:pt x="169163" y="368808"/>
                </a:lnTo>
                <a:lnTo>
                  <a:pt x="169163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3657600" y="2511551"/>
            <a:ext cx="1141730" cy="414655"/>
          </a:xfrm>
          <a:custGeom>
            <a:avLst/>
            <a:gdLst/>
            <a:ahLst/>
            <a:cxnLst/>
            <a:rect l="l" t="t" r="r" b="b"/>
            <a:pathLst>
              <a:path w="1141729" h="414655">
                <a:moveTo>
                  <a:pt x="0" y="414527"/>
                </a:moveTo>
                <a:lnTo>
                  <a:pt x="1141476" y="414527"/>
                </a:lnTo>
                <a:lnTo>
                  <a:pt x="1141476" y="0"/>
                </a:lnTo>
                <a:lnTo>
                  <a:pt x="0" y="0"/>
                </a:lnTo>
                <a:lnTo>
                  <a:pt x="0" y="414527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9319259" y="3467100"/>
            <a:ext cx="257810" cy="1201420"/>
          </a:xfrm>
          <a:custGeom>
            <a:avLst/>
            <a:gdLst/>
            <a:ahLst/>
            <a:cxnLst/>
            <a:rect l="l" t="t" r="r" b="b"/>
            <a:pathLst>
              <a:path w="257809" h="1201420">
                <a:moveTo>
                  <a:pt x="0" y="1200912"/>
                </a:moveTo>
                <a:lnTo>
                  <a:pt x="257555" y="1200912"/>
                </a:lnTo>
                <a:lnTo>
                  <a:pt x="257555" y="0"/>
                </a:lnTo>
                <a:lnTo>
                  <a:pt x="0" y="0"/>
                </a:lnTo>
                <a:lnTo>
                  <a:pt x="0" y="120091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2880360" y="4459223"/>
            <a:ext cx="913130" cy="368935"/>
          </a:xfrm>
          <a:custGeom>
            <a:avLst/>
            <a:gdLst/>
            <a:ahLst/>
            <a:cxnLst/>
            <a:rect l="l" t="t" r="r" b="b"/>
            <a:pathLst>
              <a:path w="913129" h="368935">
                <a:moveTo>
                  <a:pt x="0" y="368807"/>
                </a:moveTo>
                <a:lnTo>
                  <a:pt x="912876" y="368807"/>
                </a:lnTo>
                <a:lnTo>
                  <a:pt x="912876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1805939" y="4875276"/>
            <a:ext cx="2075814" cy="368935"/>
          </a:xfrm>
          <a:custGeom>
            <a:avLst/>
            <a:gdLst/>
            <a:ahLst/>
            <a:cxnLst/>
            <a:rect l="l" t="t" r="r" b="b"/>
            <a:pathLst>
              <a:path w="2075814" h="368935">
                <a:moveTo>
                  <a:pt x="0" y="368807"/>
                </a:moveTo>
                <a:lnTo>
                  <a:pt x="2075688" y="368807"/>
                </a:lnTo>
                <a:lnTo>
                  <a:pt x="2075688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1722120" y="4230623"/>
            <a:ext cx="379730" cy="464820"/>
          </a:xfrm>
          <a:custGeom>
            <a:avLst/>
            <a:gdLst/>
            <a:ahLst/>
            <a:cxnLst/>
            <a:rect l="l" t="t" r="r" b="b"/>
            <a:pathLst>
              <a:path w="379730" h="464820">
                <a:moveTo>
                  <a:pt x="0" y="464819"/>
                </a:moveTo>
                <a:lnTo>
                  <a:pt x="379475" y="464819"/>
                </a:lnTo>
                <a:lnTo>
                  <a:pt x="379475" y="0"/>
                </a:lnTo>
                <a:lnTo>
                  <a:pt x="0" y="0"/>
                </a:lnTo>
                <a:lnTo>
                  <a:pt x="0" y="464819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4024884" y="3046476"/>
            <a:ext cx="262255" cy="370840"/>
          </a:xfrm>
          <a:custGeom>
            <a:avLst/>
            <a:gdLst/>
            <a:ahLst/>
            <a:cxnLst/>
            <a:rect l="l" t="t" r="r" b="b"/>
            <a:pathLst>
              <a:path w="262254" h="370839">
                <a:moveTo>
                  <a:pt x="0" y="370332"/>
                </a:moveTo>
                <a:lnTo>
                  <a:pt x="262127" y="370332"/>
                </a:lnTo>
                <a:lnTo>
                  <a:pt x="262127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1184147" y="2877311"/>
            <a:ext cx="749935" cy="368935"/>
          </a:xfrm>
          <a:custGeom>
            <a:avLst/>
            <a:gdLst/>
            <a:ahLst/>
            <a:cxnLst/>
            <a:rect l="l" t="t" r="r" b="b"/>
            <a:pathLst>
              <a:path w="749935" h="368935">
                <a:moveTo>
                  <a:pt x="0" y="368808"/>
                </a:moveTo>
                <a:lnTo>
                  <a:pt x="749808" y="368808"/>
                </a:lnTo>
                <a:lnTo>
                  <a:pt x="749808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1552955" y="2385060"/>
            <a:ext cx="429895" cy="370840"/>
          </a:xfrm>
          <a:custGeom>
            <a:avLst/>
            <a:gdLst/>
            <a:ahLst/>
            <a:cxnLst/>
            <a:rect l="l" t="t" r="r" b="b"/>
            <a:pathLst>
              <a:path w="429894" h="370839">
                <a:moveTo>
                  <a:pt x="0" y="370332"/>
                </a:moveTo>
                <a:lnTo>
                  <a:pt x="429768" y="370332"/>
                </a:lnTo>
                <a:lnTo>
                  <a:pt x="429768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1097280" y="3332988"/>
            <a:ext cx="683260" cy="370840"/>
          </a:xfrm>
          <a:custGeom>
            <a:avLst/>
            <a:gdLst/>
            <a:ahLst/>
            <a:cxnLst/>
            <a:rect l="l" t="t" r="r" b="b"/>
            <a:pathLst>
              <a:path w="683260" h="370839">
                <a:moveTo>
                  <a:pt x="0" y="370332"/>
                </a:moveTo>
                <a:lnTo>
                  <a:pt x="682751" y="370332"/>
                </a:lnTo>
                <a:lnTo>
                  <a:pt x="682751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1062227" y="3864864"/>
            <a:ext cx="428625" cy="841375"/>
          </a:xfrm>
          <a:custGeom>
            <a:avLst/>
            <a:gdLst/>
            <a:ahLst/>
            <a:cxnLst/>
            <a:rect l="l" t="t" r="r" b="b"/>
            <a:pathLst>
              <a:path w="428625" h="841375">
                <a:moveTo>
                  <a:pt x="0" y="841248"/>
                </a:moveTo>
                <a:lnTo>
                  <a:pt x="428244" y="841248"/>
                </a:lnTo>
                <a:lnTo>
                  <a:pt x="428244" y="0"/>
                </a:lnTo>
                <a:lnTo>
                  <a:pt x="0" y="0"/>
                </a:lnTo>
                <a:lnTo>
                  <a:pt x="0" y="84124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536448" y="3398520"/>
            <a:ext cx="314325" cy="1061085"/>
          </a:xfrm>
          <a:custGeom>
            <a:avLst/>
            <a:gdLst/>
            <a:ahLst/>
            <a:cxnLst/>
            <a:rect l="l" t="t" r="r" b="b"/>
            <a:pathLst>
              <a:path w="314325" h="1061085">
                <a:moveTo>
                  <a:pt x="0" y="1060703"/>
                </a:moveTo>
                <a:lnTo>
                  <a:pt x="313944" y="1060703"/>
                </a:lnTo>
                <a:lnTo>
                  <a:pt x="313944" y="0"/>
                </a:lnTo>
                <a:lnTo>
                  <a:pt x="0" y="0"/>
                </a:lnTo>
                <a:lnTo>
                  <a:pt x="0" y="1060703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592836" y="4913376"/>
            <a:ext cx="982980" cy="370840"/>
          </a:xfrm>
          <a:custGeom>
            <a:avLst/>
            <a:gdLst/>
            <a:ahLst/>
            <a:cxnLst/>
            <a:rect l="l" t="t" r="r" b="b"/>
            <a:pathLst>
              <a:path w="982980" h="370839">
                <a:moveTo>
                  <a:pt x="0" y="370331"/>
                </a:moveTo>
                <a:lnTo>
                  <a:pt x="982980" y="370331"/>
                </a:lnTo>
                <a:lnTo>
                  <a:pt x="982980" y="0"/>
                </a:lnTo>
                <a:lnTo>
                  <a:pt x="0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1837944" y="3587496"/>
            <a:ext cx="318770" cy="559435"/>
          </a:xfrm>
          <a:custGeom>
            <a:avLst/>
            <a:gdLst/>
            <a:ahLst/>
            <a:cxnLst/>
            <a:rect l="l" t="t" r="r" b="b"/>
            <a:pathLst>
              <a:path w="318769" h="559435">
                <a:moveTo>
                  <a:pt x="0" y="559308"/>
                </a:moveTo>
                <a:lnTo>
                  <a:pt x="318516" y="559308"/>
                </a:lnTo>
                <a:lnTo>
                  <a:pt x="318516" y="0"/>
                </a:lnTo>
                <a:lnTo>
                  <a:pt x="0" y="0"/>
                </a:lnTo>
                <a:lnTo>
                  <a:pt x="0" y="5593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571500" y="2511551"/>
            <a:ext cx="445134" cy="662940"/>
          </a:xfrm>
          <a:custGeom>
            <a:avLst/>
            <a:gdLst/>
            <a:ahLst/>
            <a:cxnLst/>
            <a:rect l="l" t="t" r="r" b="b"/>
            <a:pathLst>
              <a:path w="445134" h="662939">
                <a:moveTo>
                  <a:pt x="0" y="662939"/>
                </a:moveTo>
                <a:lnTo>
                  <a:pt x="445007" y="662939"/>
                </a:lnTo>
                <a:lnTo>
                  <a:pt x="445007" y="0"/>
                </a:lnTo>
                <a:lnTo>
                  <a:pt x="0" y="0"/>
                </a:lnTo>
                <a:lnTo>
                  <a:pt x="0" y="6629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 txBox="1"/>
          <p:nvPr/>
        </p:nvSpPr>
        <p:spPr>
          <a:xfrm>
            <a:off x="4517263" y="3680205"/>
            <a:ext cx="2133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491F</a:t>
            </a:r>
            <a:endParaRPr sz="700">
              <a:latin typeface="Arial"/>
              <a:cs typeface="Arial"/>
            </a:endParaRPr>
          </a:p>
        </p:txBody>
      </p:sp>
      <p:sp>
        <p:nvSpPr>
          <p:cNvPr id="1057" name="object 1057"/>
          <p:cNvSpPr txBox="1"/>
          <p:nvPr/>
        </p:nvSpPr>
        <p:spPr>
          <a:xfrm>
            <a:off x="4209669" y="3680205"/>
            <a:ext cx="2222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45">
                <a:latin typeface="Arial"/>
                <a:cs typeface="Arial"/>
              </a:rPr>
              <a:t>491G</a:t>
            </a:r>
            <a:endParaRPr sz="700">
              <a:latin typeface="Arial"/>
              <a:cs typeface="Arial"/>
            </a:endParaRPr>
          </a:p>
        </p:txBody>
      </p:sp>
      <p:sp>
        <p:nvSpPr>
          <p:cNvPr id="1058" name="object 1058"/>
          <p:cNvSpPr txBox="1"/>
          <p:nvPr/>
        </p:nvSpPr>
        <p:spPr>
          <a:xfrm>
            <a:off x="3910965" y="3680205"/>
            <a:ext cx="223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491H</a:t>
            </a:r>
            <a:endParaRPr sz="700">
              <a:latin typeface="Arial"/>
              <a:cs typeface="Arial"/>
            </a:endParaRPr>
          </a:p>
        </p:txBody>
      </p:sp>
      <p:sp>
        <p:nvSpPr>
          <p:cNvPr id="1059" name="object 1059"/>
          <p:cNvSpPr txBox="1"/>
          <p:nvPr/>
        </p:nvSpPr>
        <p:spPr>
          <a:xfrm>
            <a:off x="4849612" y="3659220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491E</a:t>
            </a:r>
            <a:endParaRPr sz="700">
              <a:latin typeface="Arial"/>
              <a:cs typeface="Arial"/>
            </a:endParaRPr>
          </a:p>
        </p:txBody>
      </p:sp>
      <p:sp>
        <p:nvSpPr>
          <p:cNvPr id="1060" name="object 1060"/>
          <p:cNvSpPr/>
          <p:nvPr/>
        </p:nvSpPr>
        <p:spPr>
          <a:xfrm>
            <a:off x="5282184" y="2772155"/>
            <a:ext cx="556260" cy="0"/>
          </a:xfrm>
          <a:custGeom>
            <a:avLst/>
            <a:gdLst/>
            <a:ahLst/>
            <a:cxnLst/>
            <a:rect l="l" t="t" r="r" b="b"/>
            <a:pathLst>
              <a:path w="556260">
                <a:moveTo>
                  <a:pt x="0" y="0"/>
                </a:moveTo>
                <a:lnTo>
                  <a:pt x="556260" y="0"/>
                </a:lnTo>
              </a:path>
            </a:pathLst>
          </a:custGeom>
          <a:ln w="3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6326123" y="4706111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2139695" y="4788408"/>
            <a:ext cx="671830" cy="0"/>
          </a:xfrm>
          <a:custGeom>
            <a:avLst/>
            <a:gdLst/>
            <a:ahLst/>
            <a:cxnLst/>
            <a:rect l="l" t="t" r="r" b="b"/>
            <a:pathLst>
              <a:path w="671830">
                <a:moveTo>
                  <a:pt x="0" y="0"/>
                </a:moveTo>
                <a:lnTo>
                  <a:pt x="67183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1490472" y="6394703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1539239" y="6394703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1490472" y="6428232"/>
            <a:ext cx="48260" cy="0"/>
          </a:xfrm>
          <a:custGeom>
            <a:avLst/>
            <a:gdLst/>
            <a:ahLst/>
            <a:cxnLst/>
            <a:rect l="l" t="t" r="r" b="b"/>
            <a:pathLst>
              <a:path w="48259">
                <a:moveTo>
                  <a:pt x="0" y="0"/>
                </a:moveTo>
                <a:lnTo>
                  <a:pt x="482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1563624" y="6419088"/>
            <a:ext cx="41275" cy="48260"/>
          </a:xfrm>
          <a:custGeom>
            <a:avLst/>
            <a:gdLst/>
            <a:ahLst/>
            <a:cxnLst/>
            <a:rect l="l" t="t" r="r" b="b"/>
            <a:pathLst>
              <a:path w="41275" h="48260">
                <a:moveTo>
                  <a:pt x="0" y="20955"/>
                </a:moveTo>
                <a:lnTo>
                  <a:pt x="40766" y="20955"/>
                </a:lnTo>
                <a:lnTo>
                  <a:pt x="40766" y="14096"/>
                </a:lnTo>
                <a:lnTo>
                  <a:pt x="37464" y="6858"/>
                </a:lnTo>
                <a:lnTo>
                  <a:pt x="34035" y="3428"/>
                </a:lnTo>
                <a:lnTo>
                  <a:pt x="27304" y="0"/>
                </a:lnTo>
                <a:lnTo>
                  <a:pt x="17144" y="0"/>
                </a:lnTo>
                <a:lnTo>
                  <a:pt x="10159" y="3428"/>
                </a:lnTo>
                <a:lnTo>
                  <a:pt x="3428" y="10287"/>
                </a:lnTo>
                <a:lnTo>
                  <a:pt x="0" y="20955"/>
                </a:lnTo>
                <a:lnTo>
                  <a:pt x="0" y="27686"/>
                </a:lnTo>
                <a:lnTo>
                  <a:pt x="3428" y="37973"/>
                </a:lnTo>
                <a:lnTo>
                  <a:pt x="10159" y="44831"/>
                </a:lnTo>
                <a:lnTo>
                  <a:pt x="17144" y="48259"/>
                </a:lnTo>
                <a:lnTo>
                  <a:pt x="27304" y="48259"/>
                </a:lnTo>
                <a:lnTo>
                  <a:pt x="34035" y="44831"/>
                </a:lnTo>
                <a:lnTo>
                  <a:pt x="40766" y="3797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1667255" y="6419088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0"/>
                </a:moveTo>
                <a:lnTo>
                  <a:pt x="0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1626107" y="6419088"/>
            <a:ext cx="41275" cy="48260"/>
          </a:xfrm>
          <a:custGeom>
            <a:avLst/>
            <a:gdLst/>
            <a:ahLst/>
            <a:cxnLst/>
            <a:rect l="l" t="t" r="r" b="b"/>
            <a:pathLst>
              <a:path w="41275" h="48260">
                <a:moveTo>
                  <a:pt x="40767" y="10287"/>
                </a:moveTo>
                <a:lnTo>
                  <a:pt x="34036" y="3428"/>
                </a:lnTo>
                <a:lnTo>
                  <a:pt x="27305" y="0"/>
                </a:lnTo>
                <a:lnTo>
                  <a:pt x="16891" y="0"/>
                </a:lnTo>
                <a:lnTo>
                  <a:pt x="10160" y="3428"/>
                </a:lnTo>
                <a:lnTo>
                  <a:pt x="3429" y="10287"/>
                </a:lnTo>
                <a:lnTo>
                  <a:pt x="0" y="20955"/>
                </a:lnTo>
                <a:lnTo>
                  <a:pt x="0" y="27686"/>
                </a:lnTo>
                <a:lnTo>
                  <a:pt x="3429" y="37973"/>
                </a:lnTo>
                <a:lnTo>
                  <a:pt x="10160" y="44831"/>
                </a:lnTo>
                <a:lnTo>
                  <a:pt x="16891" y="48259"/>
                </a:lnTo>
                <a:lnTo>
                  <a:pt x="27305" y="48259"/>
                </a:lnTo>
                <a:lnTo>
                  <a:pt x="34036" y="44831"/>
                </a:lnTo>
                <a:lnTo>
                  <a:pt x="40767" y="3797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1694688" y="6394703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1716023" y="6392990"/>
            <a:ext cx="88581" cy="76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1420178" y="6510338"/>
            <a:ext cx="204214" cy="764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1645920" y="6536435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6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1645920" y="6536435"/>
            <a:ext cx="38100" cy="48895"/>
          </a:xfrm>
          <a:custGeom>
            <a:avLst/>
            <a:gdLst/>
            <a:ahLst/>
            <a:cxnLst/>
            <a:rect l="l" t="t" r="r" b="b"/>
            <a:pathLst>
              <a:path w="38100" h="48895">
                <a:moveTo>
                  <a:pt x="0" y="14058"/>
                </a:moveTo>
                <a:lnTo>
                  <a:pt x="10668" y="3416"/>
                </a:lnTo>
                <a:lnTo>
                  <a:pt x="17525" y="0"/>
                </a:lnTo>
                <a:lnTo>
                  <a:pt x="27812" y="0"/>
                </a:lnTo>
                <a:lnTo>
                  <a:pt x="34671" y="3416"/>
                </a:lnTo>
                <a:lnTo>
                  <a:pt x="38100" y="14058"/>
                </a:lnTo>
                <a:lnTo>
                  <a:pt x="38100" y="486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1708404" y="6536435"/>
            <a:ext cx="42545" cy="48895"/>
          </a:xfrm>
          <a:custGeom>
            <a:avLst/>
            <a:gdLst/>
            <a:ahLst/>
            <a:cxnLst/>
            <a:rect l="l" t="t" r="r" b="b"/>
            <a:pathLst>
              <a:path w="42544" h="48895">
                <a:moveTo>
                  <a:pt x="42290" y="10642"/>
                </a:moveTo>
                <a:lnTo>
                  <a:pt x="35306" y="3416"/>
                </a:lnTo>
                <a:lnTo>
                  <a:pt x="28320" y="0"/>
                </a:lnTo>
                <a:lnTo>
                  <a:pt x="17906" y="0"/>
                </a:lnTo>
                <a:lnTo>
                  <a:pt x="10413" y="3416"/>
                </a:lnTo>
                <a:lnTo>
                  <a:pt x="3428" y="10642"/>
                </a:lnTo>
                <a:lnTo>
                  <a:pt x="0" y="20904"/>
                </a:lnTo>
                <a:lnTo>
                  <a:pt x="0" y="27736"/>
                </a:lnTo>
                <a:lnTo>
                  <a:pt x="3428" y="37998"/>
                </a:lnTo>
                <a:lnTo>
                  <a:pt x="10413" y="45224"/>
                </a:lnTo>
                <a:lnTo>
                  <a:pt x="17906" y="48640"/>
                </a:lnTo>
                <a:lnTo>
                  <a:pt x="28320" y="48640"/>
                </a:lnTo>
                <a:lnTo>
                  <a:pt x="35306" y="45224"/>
                </a:lnTo>
                <a:lnTo>
                  <a:pt x="4229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1770888" y="6536435"/>
            <a:ext cx="42545" cy="48895"/>
          </a:xfrm>
          <a:custGeom>
            <a:avLst/>
            <a:gdLst/>
            <a:ahLst/>
            <a:cxnLst/>
            <a:rect l="l" t="t" r="r" b="b"/>
            <a:pathLst>
              <a:path w="42544" h="48895">
                <a:moveTo>
                  <a:pt x="0" y="20904"/>
                </a:moveTo>
                <a:lnTo>
                  <a:pt x="42291" y="20904"/>
                </a:lnTo>
                <a:lnTo>
                  <a:pt x="42291" y="14058"/>
                </a:lnTo>
                <a:lnTo>
                  <a:pt x="38735" y="7213"/>
                </a:lnTo>
                <a:lnTo>
                  <a:pt x="35306" y="3416"/>
                </a:lnTo>
                <a:lnTo>
                  <a:pt x="28320" y="0"/>
                </a:lnTo>
                <a:lnTo>
                  <a:pt x="17399" y="0"/>
                </a:lnTo>
                <a:lnTo>
                  <a:pt x="10413" y="3416"/>
                </a:lnTo>
                <a:lnTo>
                  <a:pt x="3429" y="10642"/>
                </a:lnTo>
                <a:lnTo>
                  <a:pt x="0" y="20904"/>
                </a:lnTo>
                <a:lnTo>
                  <a:pt x="0" y="27736"/>
                </a:lnTo>
                <a:lnTo>
                  <a:pt x="3429" y="37998"/>
                </a:lnTo>
                <a:lnTo>
                  <a:pt x="10413" y="45224"/>
                </a:lnTo>
                <a:lnTo>
                  <a:pt x="17399" y="48640"/>
                </a:lnTo>
                <a:lnTo>
                  <a:pt x="28320" y="48640"/>
                </a:lnTo>
                <a:lnTo>
                  <a:pt x="35306" y="45224"/>
                </a:lnTo>
                <a:lnTo>
                  <a:pt x="42291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1833372" y="6536435"/>
            <a:ext cx="38100" cy="48895"/>
          </a:xfrm>
          <a:custGeom>
            <a:avLst/>
            <a:gdLst/>
            <a:ahLst/>
            <a:cxnLst/>
            <a:rect l="l" t="t" r="r" b="b"/>
            <a:pathLst>
              <a:path w="38100" h="48895">
                <a:moveTo>
                  <a:pt x="38100" y="10642"/>
                </a:moveTo>
                <a:lnTo>
                  <a:pt x="34670" y="3416"/>
                </a:lnTo>
                <a:lnTo>
                  <a:pt x="24002" y="0"/>
                </a:lnTo>
                <a:lnTo>
                  <a:pt x="13715" y="0"/>
                </a:lnTo>
                <a:lnTo>
                  <a:pt x="3428" y="3416"/>
                </a:lnTo>
                <a:lnTo>
                  <a:pt x="0" y="10642"/>
                </a:lnTo>
                <a:lnTo>
                  <a:pt x="3428" y="17475"/>
                </a:lnTo>
                <a:lnTo>
                  <a:pt x="10286" y="20904"/>
                </a:lnTo>
                <a:lnTo>
                  <a:pt x="27431" y="24320"/>
                </a:lnTo>
                <a:lnTo>
                  <a:pt x="34670" y="27736"/>
                </a:lnTo>
                <a:lnTo>
                  <a:pt x="38100" y="34582"/>
                </a:lnTo>
                <a:lnTo>
                  <a:pt x="38100" y="37998"/>
                </a:lnTo>
                <a:lnTo>
                  <a:pt x="34670" y="45224"/>
                </a:lnTo>
                <a:lnTo>
                  <a:pt x="24002" y="48640"/>
                </a:lnTo>
                <a:lnTo>
                  <a:pt x="13715" y="48640"/>
                </a:lnTo>
                <a:lnTo>
                  <a:pt x="3428" y="45224"/>
                </a:lnTo>
                <a:lnTo>
                  <a:pt x="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1450847" y="6629400"/>
            <a:ext cx="48895" cy="73025"/>
          </a:xfrm>
          <a:custGeom>
            <a:avLst/>
            <a:gdLst/>
            <a:ahLst/>
            <a:cxnLst/>
            <a:rect l="l" t="t" r="r" b="b"/>
            <a:pathLst>
              <a:path w="48894" h="73025">
                <a:moveTo>
                  <a:pt x="31115" y="34734"/>
                </a:moveTo>
                <a:lnTo>
                  <a:pt x="41783" y="38163"/>
                </a:lnTo>
                <a:lnTo>
                  <a:pt x="45212" y="41605"/>
                </a:lnTo>
                <a:lnTo>
                  <a:pt x="48640" y="48463"/>
                </a:lnTo>
                <a:lnTo>
                  <a:pt x="48640" y="59156"/>
                </a:lnTo>
                <a:lnTo>
                  <a:pt x="45212" y="66027"/>
                </a:lnTo>
                <a:lnTo>
                  <a:pt x="41783" y="69456"/>
                </a:lnTo>
                <a:lnTo>
                  <a:pt x="31115" y="72897"/>
                </a:lnTo>
                <a:lnTo>
                  <a:pt x="0" y="72897"/>
                </a:lnTo>
                <a:lnTo>
                  <a:pt x="0" y="0"/>
                </a:lnTo>
                <a:lnTo>
                  <a:pt x="31115" y="0"/>
                </a:lnTo>
                <a:lnTo>
                  <a:pt x="41783" y="3428"/>
                </a:lnTo>
                <a:lnTo>
                  <a:pt x="45212" y="6870"/>
                </a:lnTo>
                <a:lnTo>
                  <a:pt x="48640" y="13741"/>
                </a:lnTo>
                <a:lnTo>
                  <a:pt x="48640" y="20993"/>
                </a:lnTo>
                <a:lnTo>
                  <a:pt x="45212" y="27863"/>
                </a:lnTo>
                <a:lnTo>
                  <a:pt x="41783" y="31292"/>
                </a:lnTo>
                <a:lnTo>
                  <a:pt x="31115" y="34734"/>
                </a:lnTo>
                <a:lnTo>
                  <a:pt x="0" y="347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1524000" y="6653783"/>
            <a:ext cx="38100" cy="48260"/>
          </a:xfrm>
          <a:custGeom>
            <a:avLst/>
            <a:gdLst/>
            <a:ahLst/>
            <a:cxnLst/>
            <a:rect l="l" t="t" r="r" b="b"/>
            <a:pathLst>
              <a:path w="38100" h="48259">
                <a:moveTo>
                  <a:pt x="0" y="0"/>
                </a:moveTo>
                <a:lnTo>
                  <a:pt x="0" y="34582"/>
                </a:lnTo>
                <a:lnTo>
                  <a:pt x="3809" y="44843"/>
                </a:lnTo>
                <a:lnTo>
                  <a:pt x="10540" y="48260"/>
                </a:lnTo>
                <a:lnTo>
                  <a:pt x="20574" y="48260"/>
                </a:lnTo>
                <a:lnTo>
                  <a:pt x="27305" y="44843"/>
                </a:lnTo>
                <a:lnTo>
                  <a:pt x="37846" y="345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1562100" y="6653783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1586483" y="6629400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0" y="3733"/>
                </a:moveTo>
                <a:lnTo>
                  <a:pt x="3047" y="7480"/>
                </a:lnTo>
                <a:lnTo>
                  <a:pt x="5968" y="3733"/>
                </a:lnTo>
                <a:lnTo>
                  <a:pt x="3047" y="0"/>
                </a:lnTo>
                <a:lnTo>
                  <a:pt x="0" y="3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1589532" y="6658356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0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1616963" y="6629400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1682495" y="6629400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1641348" y="6653783"/>
            <a:ext cx="42545" cy="48260"/>
          </a:xfrm>
          <a:custGeom>
            <a:avLst/>
            <a:gdLst/>
            <a:ahLst/>
            <a:cxnLst/>
            <a:rect l="l" t="t" r="r" b="b"/>
            <a:pathLst>
              <a:path w="42544" h="48259">
                <a:moveTo>
                  <a:pt x="42290" y="10261"/>
                </a:moveTo>
                <a:lnTo>
                  <a:pt x="35306" y="3416"/>
                </a:lnTo>
                <a:lnTo>
                  <a:pt x="28320" y="0"/>
                </a:lnTo>
                <a:lnTo>
                  <a:pt x="17399" y="0"/>
                </a:lnTo>
                <a:lnTo>
                  <a:pt x="10413" y="3416"/>
                </a:lnTo>
                <a:lnTo>
                  <a:pt x="3428" y="10261"/>
                </a:lnTo>
                <a:lnTo>
                  <a:pt x="0" y="20523"/>
                </a:lnTo>
                <a:lnTo>
                  <a:pt x="0" y="27355"/>
                </a:lnTo>
                <a:lnTo>
                  <a:pt x="3428" y="37998"/>
                </a:lnTo>
                <a:lnTo>
                  <a:pt x="10413" y="44843"/>
                </a:lnTo>
                <a:lnTo>
                  <a:pt x="17399" y="48260"/>
                </a:lnTo>
                <a:lnTo>
                  <a:pt x="28320" y="48260"/>
                </a:lnTo>
                <a:lnTo>
                  <a:pt x="35306" y="44843"/>
                </a:lnTo>
                <a:lnTo>
                  <a:pt x="4229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1706879" y="6629400"/>
            <a:ext cx="7620" cy="7620"/>
          </a:xfrm>
          <a:custGeom>
            <a:avLst/>
            <a:gdLst/>
            <a:ahLst/>
            <a:cxnLst/>
            <a:rect l="l" t="t" r="r" b="b"/>
            <a:pathLst>
              <a:path w="7619" h="7620">
                <a:moveTo>
                  <a:pt x="0" y="3733"/>
                </a:moveTo>
                <a:lnTo>
                  <a:pt x="3682" y="7480"/>
                </a:lnTo>
                <a:lnTo>
                  <a:pt x="7493" y="3733"/>
                </a:lnTo>
                <a:lnTo>
                  <a:pt x="3682" y="0"/>
                </a:lnTo>
                <a:lnTo>
                  <a:pt x="0" y="3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1711451" y="6658356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0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1738883" y="6653783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1738883" y="6653783"/>
            <a:ext cx="38100" cy="48260"/>
          </a:xfrm>
          <a:custGeom>
            <a:avLst/>
            <a:gdLst/>
            <a:ahLst/>
            <a:cxnLst/>
            <a:rect l="l" t="t" r="r" b="b"/>
            <a:pathLst>
              <a:path w="38100" h="48259">
                <a:moveTo>
                  <a:pt x="0" y="13677"/>
                </a:moveTo>
                <a:lnTo>
                  <a:pt x="10668" y="3416"/>
                </a:lnTo>
                <a:lnTo>
                  <a:pt x="17526" y="0"/>
                </a:lnTo>
                <a:lnTo>
                  <a:pt x="27813" y="0"/>
                </a:lnTo>
                <a:lnTo>
                  <a:pt x="34671" y="3416"/>
                </a:lnTo>
                <a:lnTo>
                  <a:pt x="38100" y="13677"/>
                </a:lnTo>
                <a:lnTo>
                  <a:pt x="3810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1810511" y="6653783"/>
            <a:ext cx="31750" cy="73025"/>
          </a:xfrm>
          <a:custGeom>
            <a:avLst/>
            <a:gdLst/>
            <a:ahLst/>
            <a:cxnLst/>
            <a:rect l="l" t="t" r="r" b="b"/>
            <a:pathLst>
              <a:path w="31750" h="73025">
                <a:moveTo>
                  <a:pt x="31495" y="0"/>
                </a:moveTo>
                <a:lnTo>
                  <a:pt x="31495" y="55333"/>
                </a:lnTo>
                <a:lnTo>
                  <a:pt x="28067" y="65646"/>
                </a:lnTo>
                <a:lnTo>
                  <a:pt x="24637" y="69456"/>
                </a:lnTo>
                <a:lnTo>
                  <a:pt x="17652" y="72898"/>
                </a:lnTo>
                <a:lnTo>
                  <a:pt x="7238" y="72898"/>
                </a:lnTo>
                <a:lnTo>
                  <a:pt x="0" y="694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1801367" y="6653783"/>
            <a:ext cx="41275" cy="48260"/>
          </a:xfrm>
          <a:custGeom>
            <a:avLst/>
            <a:gdLst/>
            <a:ahLst/>
            <a:cxnLst/>
            <a:rect l="l" t="t" r="r" b="b"/>
            <a:pathLst>
              <a:path w="41275" h="48259">
                <a:moveTo>
                  <a:pt x="40767" y="10261"/>
                </a:moveTo>
                <a:lnTo>
                  <a:pt x="34036" y="3416"/>
                </a:lnTo>
                <a:lnTo>
                  <a:pt x="27305" y="0"/>
                </a:lnTo>
                <a:lnTo>
                  <a:pt x="17144" y="0"/>
                </a:lnTo>
                <a:lnTo>
                  <a:pt x="10159" y="3416"/>
                </a:lnTo>
                <a:lnTo>
                  <a:pt x="3429" y="10261"/>
                </a:lnTo>
                <a:lnTo>
                  <a:pt x="0" y="20523"/>
                </a:lnTo>
                <a:lnTo>
                  <a:pt x="0" y="27355"/>
                </a:lnTo>
                <a:lnTo>
                  <a:pt x="3429" y="37998"/>
                </a:lnTo>
                <a:lnTo>
                  <a:pt x="10159" y="44843"/>
                </a:lnTo>
                <a:lnTo>
                  <a:pt x="17144" y="48260"/>
                </a:lnTo>
                <a:lnTo>
                  <a:pt x="27305" y="48260"/>
                </a:lnTo>
                <a:lnTo>
                  <a:pt x="34036" y="44843"/>
                </a:lnTo>
                <a:lnTo>
                  <a:pt x="40767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1421701" y="6866953"/>
            <a:ext cx="170686" cy="824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1673351" y="6856476"/>
            <a:ext cx="19685" cy="91440"/>
          </a:xfrm>
          <a:custGeom>
            <a:avLst/>
            <a:gdLst/>
            <a:ahLst/>
            <a:cxnLst/>
            <a:rect l="l" t="t" r="r" b="b"/>
            <a:pathLst>
              <a:path w="19685" h="91440">
                <a:moveTo>
                  <a:pt x="19304" y="0"/>
                </a:moveTo>
                <a:lnTo>
                  <a:pt x="0" y="913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1690116" y="6856476"/>
            <a:ext cx="19685" cy="91440"/>
          </a:xfrm>
          <a:custGeom>
            <a:avLst/>
            <a:gdLst/>
            <a:ahLst/>
            <a:cxnLst/>
            <a:rect l="l" t="t" r="r" b="b"/>
            <a:pathLst>
              <a:path w="19685" h="91440">
                <a:moveTo>
                  <a:pt x="19303" y="0"/>
                </a:moveTo>
                <a:lnTo>
                  <a:pt x="0" y="913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1673351" y="68945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1670304" y="6911340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2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1738883" y="6868668"/>
            <a:ext cx="13335" cy="59690"/>
          </a:xfrm>
          <a:custGeom>
            <a:avLst/>
            <a:gdLst/>
            <a:ahLst/>
            <a:cxnLst/>
            <a:rect l="l" t="t" r="r" b="b"/>
            <a:pathLst>
              <a:path w="13335" h="59690">
                <a:moveTo>
                  <a:pt x="0" y="10998"/>
                </a:moveTo>
                <a:lnTo>
                  <a:pt x="4953" y="8343"/>
                </a:lnTo>
                <a:lnTo>
                  <a:pt x="13208" y="0"/>
                </a:lnTo>
                <a:lnTo>
                  <a:pt x="13208" y="591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1786127" y="6868668"/>
            <a:ext cx="41275" cy="59690"/>
          </a:xfrm>
          <a:custGeom>
            <a:avLst/>
            <a:gdLst/>
            <a:ahLst/>
            <a:cxnLst/>
            <a:rect l="l" t="t" r="r" b="b"/>
            <a:pathLst>
              <a:path w="41275" h="59690">
                <a:moveTo>
                  <a:pt x="35306" y="0"/>
                </a:moveTo>
                <a:lnTo>
                  <a:pt x="5842" y="0"/>
                </a:lnTo>
                <a:lnTo>
                  <a:pt x="3175" y="25412"/>
                </a:lnTo>
                <a:lnTo>
                  <a:pt x="5842" y="22377"/>
                </a:lnTo>
                <a:lnTo>
                  <a:pt x="14478" y="19723"/>
                </a:lnTo>
                <a:lnTo>
                  <a:pt x="23495" y="19723"/>
                </a:lnTo>
                <a:lnTo>
                  <a:pt x="32131" y="22377"/>
                </a:lnTo>
                <a:lnTo>
                  <a:pt x="37973" y="28066"/>
                </a:lnTo>
                <a:lnTo>
                  <a:pt x="40767" y="36423"/>
                </a:lnTo>
                <a:lnTo>
                  <a:pt x="40767" y="42113"/>
                </a:lnTo>
                <a:lnTo>
                  <a:pt x="37973" y="50838"/>
                </a:lnTo>
                <a:lnTo>
                  <a:pt x="32131" y="56146"/>
                </a:lnTo>
                <a:lnTo>
                  <a:pt x="23495" y="59181"/>
                </a:lnTo>
                <a:lnTo>
                  <a:pt x="14478" y="59181"/>
                </a:lnTo>
                <a:lnTo>
                  <a:pt x="5842" y="56146"/>
                </a:lnTo>
                <a:lnTo>
                  <a:pt x="3175" y="53492"/>
                </a:lnTo>
                <a:lnTo>
                  <a:pt x="0" y="478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1844039" y="6868668"/>
            <a:ext cx="42545" cy="59690"/>
          </a:xfrm>
          <a:custGeom>
            <a:avLst/>
            <a:gdLst/>
            <a:ahLst/>
            <a:cxnLst/>
            <a:rect l="l" t="t" r="r" b="b"/>
            <a:pathLst>
              <a:path w="42544" h="59690">
                <a:moveTo>
                  <a:pt x="28193" y="59181"/>
                </a:moveTo>
                <a:lnTo>
                  <a:pt x="28193" y="0"/>
                </a:lnTo>
                <a:lnTo>
                  <a:pt x="0" y="39458"/>
                </a:lnTo>
                <a:lnTo>
                  <a:pt x="42164" y="394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1516190" y="7357681"/>
            <a:ext cx="277239" cy="93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3137916" y="628802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3875" y="29971"/>
                </a:moveTo>
                <a:lnTo>
                  <a:pt x="20700" y="16382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9976104" y="324611"/>
            <a:ext cx="0" cy="7162800"/>
          </a:xfrm>
          <a:custGeom>
            <a:avLst/>
            <a:gdLst/>
            <a:ahLst/>
            <a:cxnLst/>
            <a:rect l="l" t="t" r="r" b="b"/>
            <a:pathLst>
              <a:path h="7162800">
                <a:moveTo>
                  <a:pt x="0" y="716241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1310639" y="628802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3875" y="29971"/>
                </a:moveTo>
                <a:lnTo>
                  <a:pt x="20700" y="16382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810768" y="6364223"/>
            <a:ext cx="47625" cy="52069"/>
          </a:xfrm>
          <a:custGeom>
            <a:avLst/>
            <a:gdLst/>
            <a:ahLst/>
            <a:cxnLst/>
            <a:rect l="l" t="t" r="r" b="b"/>
            <a:pathLst>
              <a:path w="47625" h="52070">
                <a:moveTo>
                  <a:pt x="0" y="0"/>
                </a:moveTo>
                <a:lnTo>
                  <a:pt x="0" y="37084"/>
                </a:lnTo>
                <a:lnTo>
                  <a:pt x="3441" y="44576"/>
                </a:lnTo>
                <a:lnTo>
                  <a:pt x="9956" y="49403"/>
                </a:lnTo>
                <a:lnTo>
                  <a:pt x="20307" y="51688"/>
                </a:lnTo>
                <a:lnTo>
                  <a:pt x="26809" y="51688"/>
                </a:lnTo>
                <a:lnTo>
                  <a:pt x="37160" y="49403"/>
                </a:lnTo>
                <a:lnTo>
                  <a:pt x="43662" y="44576"/>
                </a:lnTo>
                <a:lnTo>
                  <a:pt x="47116" y="37084"/>
                </a:lnTo>
                <a:lnTo>
                  <a:pt x="471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885444" y="6380988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5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885444" y="6380988"/>
            <a:ext cx="36830" cy="34925"/>
          </a:xfrm>
          <a:custGeom>
            <a:avLst/>
            <a:gdLst/>
            <a:ahLst/>
            <a:cxnLst/>
            <a:rect l="l" t="t" r="r" b="b"/>
            <a:pathLst>
              <a:path w="36830" h="34925">
                <a:moveTo>
                  <a:pt x="0" y="9778"/>
                </a:moveTo>
                <a:lnTo>
                  <a:pt x="9842" y="2667"/>
                </a:lnTo>
                <a:lnTo>
                  <a:pt x="16649" y="0"/>
                </a:lnTo>
                <a:lnTo>
                  <a:pt x="26479" y="0"/>
                </a:lnTo>
                <a:lnTo>
                  <a:pt x="33299" y="2667"/>
                </a:lnTo>
                <a:lnTo>
                  <a:pt x="36321" y="9778"/>
                </a:lnTo>
                <a:lnTo>
                  <a:pt x="36321" y="345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944880" y="6364223"/>
            <a:ext cx="7620" cy="4445"/>
          </a:xfrm>
          <a:custGeom>
            <a:avLst/>
            <a:gdLst/>
            <a:ahLst/>
            <a:cxnLst/>
            <a:rect l="l" t="t" r="r" b="b"/>
            <a:pathLst>
              <a:path w="7619" h="4445">
                <a:moveTo>
                  <a:pt x="0" y="2031"/>
                </a:moveTo>
                <a:lnTo>
                  <a:pt x="3733" y="4444"/>
                </a:lnTo>
                <a:lnTo>
                  <a:pt x="7480" y="2031"/>
                </a:lnTo>
                <a:lnTo>
                  <a:pt x="3733" y="0"/>
                </a:lnTo>
                <a:lnTo>
                  <a:pt x="0" y="20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949452" y="6384035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0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969263" y="6380988"/>
            <a:ext cx="40005" cy="34925"/>
          </a:xfrm>
          <a:custGeom>
            <a:avLst/>
            <a:gdLst/>
            <a:ahLst/>
            <a:cxnLst/>
            <a:rect l="l" t="t" r="r" b="b"/>
            <a:pathLst>
              <a:path w="40005" h="34925">
                <a:moveTo>
                  <a:pt x="0" y="0"/>
                </a:moveTo>
                <a:lnTo>
                  <a:pt x="19621" y="34543"/>
                </a:lnTo>
                <a:lnTo>
                  <a:pt x="396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1025652" y="6380988"/>
            <a:ext cx="41275" cy="34925"/>
          </a:xfrm>
          <a:custGeom>
            <a:avLst/>
            <a:gdLst/>
            <a:ahLst/>
            <a:cxnLst/>
            <a:rect l="l" t="t" r="r" b="b"/>
            <a:pathLst>
              <a:path w="41275" h="34925">
                <a:moveTo>
                  <a:pt x="0" y="14986"/>
                </a:moveTo>
                <a:lnTo>
                  <a:pt x="40893" y="14986"/>
                </a:lnTo>
                <a:lnTo>
                  <a:pt x="40893" y="9778"/>
                </a:lnTo>
                <a:lnTo>
                  <a:pt x="37414" y="4825"/>
                </a:lnTo>
                <a:lnTo>
                  <a:pt x="33947" y="2667"/>
                </a:lnTo>
                <a:lnTo>
                  <a:pt x="27393" y="0"/>
                </a:lnTo>
                <a:lnTo>
                  <a:pt x="16967" y="0"/>
                </a:lnTo>
                <a:lnTo>
                  <a:pt x="10413" y="2667"/>
                </a:lnTo>
                <a:lnTo>
                  <a:pt x="3467" y="7493"/>
                </a:lnTo>
                <a:lnTo>
                  <a:pt x="0" y="14986"/>
                </a:lnTo>
                <a:lnTo>
                  <a:pt x="0" y="19939"/>
                </a:lnTo>
                <a:lnTo>
                  <a:pt x="3467" y="27431"/>
                </a:lnTo>
                <a:lnTo>
                  <a:pt x="10413" y="32258"/>
                </a:lnTo>
                <a:lnTo>
                  <a:pt x="16967" y="34543"/>
                </a:lnTo>
                <a:lnTo>
                  <a:pt x="27393" y="34543"/>
                </a:lnTo>
                <a:lnTo>
                  <a:pt x="33947" y="32258"/>
                </a:lnTo>
                <a:lnTo>
                  <a:pt x="40893" y="274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1087945" y="6362510"/>
            <a:ext cx="204595" cy="730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819911" y="6492240"/>
            <a:ext cx="38100" cy="34925"/>
          </a:xfrm>
          <a:custGeom>
            <a:avLst/>
            <a:gdLst/>
            <a:ahLst/>
            <a:cxnLst/>
            <a:rect l="l" t="t" r="r" b="b"/>
            <a:pathLst>
              <a:path w="38100" h="34925">
                <a:moveTo>
                  <a:pt x="14478" y="0"/>
                </a:moveTo>
                <a:lnTo>
                  <a:pt x="8762" y="2667"/>
                </a:lnTo>
                <a:lnTo>
                  <a:pt x="3047" y="7493"/>
                </a:lnTo>
                <a:lnTo>
                  <a:pt x="0" y="15024"/>
                </a:lnTo>
                <a:lnTo>
                  <a:pt x="0" y="19900"/>
                </a:lnTo>
                <a:lnTo>
                  <a:pt x="3047" y="27419"/>
                </a:lnTo>
                <a:lnTo>
                  <a:pt x="8762" y="32296"/>
                </a:lnTo>
                <a:lnTo>
                  <a:pt x="14478" y="34925"/>
                </a:lnTo>
                <a:lnTo>
                  <a:pt x="23240" y="34925"/>
                </a:lnTo>
                <a:lnTo>
                  <a:pt x="28956" y="32296"/>
                </a:lnTo>
                <a:lnTo>
                  <a:pt x="34671" y="27419"/>
                </a:lnTo>
                <a:lnTo>
                  <a:pt x="37718" y="19900"/>
                </a:lnTo>
                <a:lnTo>
                  <a:pt x="37718" y="15024"/>
                </a:lnTo>
                <a:lnTo>
                  <a:pt x="34671" y="7493"/>
                </a:lnTo>
                <a:lnTo>
                  <a:pt x="28956" y="2667"/>
                </a:lnTo>
                <a:lnTo>
                  <a:pt x="23240" y="0"/>
                </a:lnTo>
                <a:lnTo>
                  <a:pt x="144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880872" y="6473952"/>
            <a:ext cx="15240" cy="53340"/>
          </a:xfrm>
          <a:custGeom>
            <a:avLst/>
            <a:gdLst/>
            <a:ahLst/>
            <a:cxnLst/>
            <a:rect l="l" t="t" r="r" b="b"/>
            <a:pathLst>
              <a:path w="15240" h="53340">
                <a:moveTo>
                  <a:pt x="15100" y="0"/>
                </a:moveTo>
                <a:lnTo>
                  <a:pt x="9143" y="0"/>
                </a:lnTo>
                <a:lnTo>
                  <a:pt x="3175" y="2286"/>
                </a:lnTo>
                <a:lnTo>
                  <a:pt x="0" y="9906"/>
                </a:lnTo>
                <a:lnTo>
                  <a:pt x="0" y="529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873252" y="649224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3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984503" y="6473952"/>
            <a:ext cx="0" cy="53340"/>
          </a:xfrm>
          <a:custGeom>
            <a:avLst/>
            <a:gdLst/>
            <a:ahLst/>
            <a:cxnLst/>
            <a:rect l="l" t="t" r="r" b="b"/>
            <a:pathLst>
              <a:path h="53340">
                <a:moveTo>
                  <a:pt x="0" y="0"/>
                </a:moveTo>
                <a:lnTo>
                  <a:pt x="0" y="529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964691" y="64739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08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1016508" y="6492240"/>
            <a:ext cx="38100" cy="34925"/>
          </a:xfrm>
          <a:custGeom>
            <a:avLst/>
            <a:gdLst/>
            <a:ahLst/>
            <a:cxnLst/>
            <a:rect l="l" t="t" r="r" b="b"/>
            <a:pathLst>
              <a:path w="38100" h="34925">
                <a:moveTo>
                  <a:pt x="14719" y="0"/>
                </a:moveTo>
                <a:lnTo>
                  <a:pt x="8915" y="2667"/>
                </a:lnTo>
                <a:lnTo>
                  <a:pt x="2705" y="7493"/>
                </a:lnTo>
                <a:lnTo>
                  <a:pt x="0" y="15024"/>
                </a:lnTo>
                <a:lnTo>
                  <a:pt x="0" y="19900"/>
                </a:lnTo>
                <a:lnTo>
                  <a:pt x="2705" y="27419"/>
                </a:lnTo>
                <a:lnTo>
                  <a:pt x="8915" y="32296"/>
                </a:lnTo>
                <a:lnTo>
                  <a:pt x="14719" y="34925"/>
                </a:lnTo>
                <a:lnTo>
                  <a:pt x="23240" y="34925"/>
                </a:lnTo>
                <a:lnTo>
                  <a:pt x="29057" y="32296"/>
                </a:lnTo>
                <a:lnTo>
                  <a:pt x="35255" y="27419"/>
                </a:lnTo>
                <a:lnTo>
                  <a:pt x="37972" y="19900"/>
                </a:lnTo>
                <a:lnTo>
                  <a:pt x="37972" y="15024"/>
                </a:lnTo>
                <a:lnTo>
                  <a:pt x="35255" y="7493"/>
                </a:lnTo>
                <a:lnTo>
                  <a:pt x="29057" y="2667"/>
                </a:lnTo>
                <a:lnTo>
                  <a:pt x="23240" y="0"/>
                </a:lnTo>
                <a:lnTo>
                  <a:pt x="147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1074419" y="6492240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1074419" y="6492240"/>
            <a:ext cx="22860" cy="15240"/>
          </a:xfrm>
          <a:custGeom>
            <a:avLst/>
            <a:gdLst/>
            <a:ahLst/>
            <a:cxnLst/>
            <a:rect l="l" t="t" r="r" b="b"/>
            <a:pathLst>
              <a:path w="22859" h="15240">
                <a:moveTo>
                  <a:pt x="0" y="15240"/>
                </a:moveTo>
                <a:lnTo>
                  <a:pt x="2959" y="7620"/>
                </a:lnTo>
                <a:lnTo>
                  <a:pt x="8521" y="2667"/>
                </a:lnTo>
                <a:lnTo>
                  <a:pt x="14084" y="0"/>
                </a:lnTo>
                <a:lnTo>
                  <a:pt x="226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1109472" y="6492240"/>
            <a:ext cx="36830" cy="34925"/>
          </a:xfrm>
          <a:custGeom>
            <a:avLst/>
            <a:gdLst/>
            <a:ahLst/>
            <a:cxnLst/>
            <a:rect l="l" t="t" r="r" b="b"/>
            <a:pathLst>
              <a:path w="36830" h="34925">
                <a:moveTo>
                  <a:pt x="14135" y="0"/>
                </a:moveTo>
                <a:lnTo>
                  <a:pt x="8559" y="2667"/>
                </a:lnTo>
                <a:lnTo>
                  <a:pt x="2603" y="7493"/>
                </a:lnTo>
                <a:lnTo>
                  <a:pt x="0" y="15024"/>
                </a:lnTo>
                <a:lnTo>
                  <a:pt x="0" y="19900"/>
                </a:lnTo>
                <a:lnTo>
                  <a:pt x="2603" y="27419"/>
                </a:lnTo>
                <a:lnTo>
                  <a:pt x="8559" y="32296"/>
                </a:lnTo>
                <a:lnTo>
                  <a:pt x="14135" y="34925"/>
                </a:lnTo>
                <a:lnTo>
                  <a:pt x="22313" y="34925"/>
                </a:lnTo>
                <a:lnTo>
                  <a:pt x="28270" y="32296"/>
                </a:lnTo>
                <a:lnTo>
                  <a:pt x="33845" y="27419"/>
                </a:lnTo>
                <a:lnTo>
                  <a:pt x="36449" y="19900"/>
                </a:lnTo>
                <a:lnTo>
                  <a:pt x="36449" y="15024"/>
                </a:lnTo>
                <a:lnTo>
                  <a:pt x="33845" y="7493"/>
                </a:lnTo>
                <a:lnTo>
                  <a:pt x="28270" y="2667"/>
                </a:lnTo>
                <a:lnTo>
                  <a:pt x="22313" y="0"/>
                </a:lnTo>
                <a:lnTo>
                  <a:pt x="141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1165860" y="6492240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1165860" y="6492240"/>
            <a:ext cx="32384" cy="34925"/>
          </a:xfrm>
          <a:custGeom>
            <a:avLst/>
            <a:gdLst/>
            <a:ahLst/>
            <a:cxnLst/>
            <a:rect l="l" t="t" r="r" b="b"/>
            <a:pathLst>
              <a:path w="32384" h="34925">
                <a:moveTo>
                  <a:pt x="0" y="10160"/>
                </a:moveTo>
                <a:lnTo>
                  <a:pt x="8826" y="2667"/>
                </a:lnTo>
                <a:lnTo>
                  <a:pt x="14592" y="0"/>
                </a:lnTo>
                <a:lnTo>
                  <a:pt x="23431" y="0"/>
                </a:lnTo>
                <a:lnTo>
                  <a:pt x="29184" y="2667"/>
                </a:lnTo>
                <a:lnTo>
                  <a:pt x="31877" y="10160"/>
                </a:lnTo>
                <a:lnTo>
                  <a:pt x="31877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1223772" y="6473952"/>
            <a:ext cx="15240" cy="53340"/>
          </a:xfrm>
          <a:custGeom>
            <a:avLst/>
            <a:gdLst/>
            <a:ahLst/>
            <a:cxnLst/>
            <a:rect l="l" t="t" r="r" b="b"/>
            <a:pathLst>
              <a:path w="15240" h="53340">
                <a:moveTo>
                  <a:pt x="0" y="0"/>
                </a:moveTo>
                <a:lnTo>
                  <a:pt x="0" y="42672"/>
                </a:lnTo>
                <a:lnTo>
                  <a:pt x="2781" y="50292"/>
                </a:lnTo>
                <a:lnTo>
                  <a:pt x="8750" y="52959"/>
                </a:lnTo>
                <a:lnTo>
                  <a:pt x="14706" y="529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1216152" y="649224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6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1252727" y="6492240"/>
            <a:ext cx="38100" cy="34925"/>
          </a:xfrm>
          <a:custGeom>
            <a:avLst/>
            <a:gdLst/>
            <a:ahLst/>
            <a:cxnLst/>
            <a:rect l="l" t="t" r="r" b="b"/>
            <a:pathLst>
              <a:path w="38100" h="34925">
                <a:moveTo>
                  <a:pt x="14478" y="0"/>
                </a:moveTo>
                <a:lnTo>
                  <a:pt x="8762" y="2667"/>
                </a:lnTo>
                <a:lnTo>
                  <a:pt x="3047" y="7493"/>
                </a:lnTo>
                <a:lnTo>
                  <a:pt x="0" y="15024"/>
                </a:lnTo>
                <a:lnTo>
                  <a:pt x="0" y="19900"/>
                </a:lnTo>
                <a:lnTo>
                  <a:pt x="3047" y="27419"/>
                </a:lnTo>
                <a:lnTo>
                  <a:pt x="8762" y="32296"/>
                </a:lnTo>
                <a:lnTo>
                  <a:pt x="14478" y="34925"/>
                </a:lnTo>
                <a:lnTo>
                  <a:pt x="23240" y="34925"/>
                </a:lnTo>
                <a:lnTo>
                  <a:pt x="28956" y="32296"/>
                </a:lnTo>
                <a:lnTo>
                  <a:pt x="34671" y="27419"/>
                </a:lnTo>
                <a:lnTo>
                  <a:pt x="37718" y="19900"/>
                </a:lnTo>
                <a:lnTo>
                  <a:pt x="37718" y="15024"/>
                </a:lnTo>
                <a:lnTo>
                  <a:pt x="34671" y="7493"/>
                </a:lnTo>
                <a:lnTo>
                  <a:pt x="28956" y="2667"/>
                </a:lnTo>
                <a:lnTo>
                  <a:pt x="23240" y="0"/>
                </a:lnTo>
                <a:lnTo>
                  <a:pt x="144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821245" y="7124510"/>
            <a:ext cx="335659" cy="654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1231391" y="7126223"/>
            <a:ext cx="54610" cy="46990"/>
          </a:xfrm>
          <a:custGeom>
            <a:avLst/>
            <a:gdLst/>
            <a:ahLst/>
            <a:cxnLst/>
            <a:rect l="l" t="t" r="r" b="b"/>
            <a:pathLst>
              <a:path w="54609" h="46990">
                <a:moveTo>
                  <a:pt x="54610" y="20142"/>
                </a:moveTo>
                <a:lnTo>
                  <a:pt x="54610" y="17906"/>
                </a:lnTo>
                <a:lnTo>
                  <a:pt x="51943" y="15659"/>
                </a:lnTo>
                <a:lnTo>
                  <a:pt x="49403" y="15659"/>
                </a:lnTo>
                <a:lnTo>
                  <a:pt x="46736" y="17906"/>
                </a:lnTo>
                <a:lnTo>
                  <a:pt x="43815" y="22377"/>
                </a:lnTo>
                <a:lnTo>
                  <a:pt x="38531" y="33566"/>
                </a:lnTo>
                <a:lnTo>
                  <a:pt x="32918" y="40284"/>
                </a:lnTo>
                <a:lnTo>
                  <a:pt x="27305" y="44754"/>
                </a:lnTo>
                <a:lnTo>
                  <a:pt x="22072" y="46989"/>
                </a:lnTo>
                <a:lnTo>
                  <a:pt x="10845" y="46989"/>
                </a:lnTo>
                <a:lnTo>
                  <a:pt x="5613" y="44754"/>
                </a:lnTo>
                <a:lnTo>
                  <a:pt x="2616" y="42519"/>
                </a:lnTo>
                <a:lnTo>
                  <a:pt x="0" y="38036"/>
                </a:lnTo>
                <a:lnTo>
                  <a:pt x="0" y="33566"/>
                </a:lnTo>
                <a:lnTo>
                  <a:pt x="2616" y="29095"/>
                </a:lnTo>
                <a:lnTo>
                  <a:pt x="5613" y="26847"/>
                </a:lnTo>
                <a:lnTo>
                  <a:pt x="24688" y="17906"/>
                </a:lnTo>
                <a:lnTo>
                  <a:pt x="27305" y="15659"/>
                </a:lnTo>
                <a:lnTo>
                  <a:pt x="30302" y="11188"/>
                </a:lnTo>
                <a:lnTo>
                  <a:pt x="30302" y="6705"/>
                </a:lnTo>
                <a:lnTo>
                  <a:pt x="27305" y="2235"/>
                </a:lnTo>
                <a:lnTo>
                  <a:pt x="22072" y="0"/>
                </a:lnTo>
                <a:lnTo>
                  <a:pt x="16459" y="2235"/>
                </a:lnTo>
                <a:lnTo>
                  <a:pt x="13843" y="6705"/>
                </a:lnTo>
                <a:lnTo>
                  <a:pt x="13843" y="11188"/>
                </a:lnTo>
                <a:lnTo>
                  <a:pt x="41148" y="44754"/>
                </a:lnTo>
                <a:lnTo>
                  <a:pt x="46736" y="46989"/>
                </a:lnTo>
                <a:lnTo>
                  <a:pt x="51943" y="46989"/>
                </a:lnTo>
                <a:lnTo>
                  <a:pt x="54610" y="44754"/>
                </a:lnTo>
                <a:lnTo>
                  <a:pt x="54610" y="4251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879347" y="7246619"/>
            <a:ext cx="33655" cy="46990"/>
          </a:xfrm>
          <a:custGeom>
            <a:avLst/>
            <a:gdLst/>
            <a:ahLst/>
            <a:cxnLst/>
            <a:rect l="l" t="t" r="r" b="b"/>
            <a:pathLst>
              <a:path w="33655" h="46990">
                <a:moveTo>
                  <a:pt x="0" y="46989"/>
                </a:moveTo>
                <a:lnTo>
                  <a:pt x="0" y="0"/>
                </a:lnTo>
                <a:lnTo>
                  <a:pt x="334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879347" y="726948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4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954024" y="7261859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6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922019" y="7261859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31737" y="6769"/>
                </a:moveTo>
                <a:lnTo>
                  <a:pt x="26250" y="2260"/>
                </a:lnTo>
                <a:lnTo>
                  <a:pt x="21158" y="0"/>
                </a:lnTo>
                <a:lnTo>
                  <a:pt x="13322" y="0"/>
                </a:lnTo>
                <a:lnTo>
                  <a:pt x="7835" y="2260"/>
                </a:lnTo>
                <a:lnTo>
                  <a:pt x="2743" y="6769"/>
                </a:lnTo>
                <a:lnTo>
                  <a:pt x="0" y="13550"/>
                </a:lnTo>
                <a:lnTo>
                  <a:pt x="0" y="18072"/>
                </a:lnTo>
                <a:lnTo>
                  <a:pt x="2743" y="24853"/>
                </a:lnTo>
                <a:lnTo>
                  <a:pt x="7835" y="29362"/>
                </a:lnTo>
                <a:lnTo>
                  <a:pt x="13322" y="31623"/>
                </a:lnTo>
                <a:lnTo>
                  <a:pt x="21158" y="31623"/>
                </a:lnTo>
                <a:lnTo>
                  <a:pt x="26250" y="29362"/>
                </a:lnTo>
                <a:lnTo>
                  <a:pt x="31737" y="248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970788" y="7261859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31737" y="6769"/>
                </a:moveTo>
                <a:lnTo>
                  <a:pt x="26644" y="2260"/>
                </a:lnTo>
                <a:lnTo>
                  <a:pt x="21158" y="0"/>
                </a:lnTo>
                <a:lnTo>
                  <a:pt x="13322" y="0"/>
                </a:lnTo>
                <a:lnTo>
                  <a:pt x="8229" y="2260"/>
                </a:lnTo>
                <a:lnTo>
                  <a:pt x="2743" y="6769"/>
                </a:lnTo>
                <a:lnTo>
                  <a:pt x="0" y="13550"/>
                </a:lnTo>
                <a:lnTo>
                  <a:pt x="0" y="18072"/>
                </a:lnTo>
                <a:lnTo>
                  <a:pt x="2743" y="24853"/>
                </a:lnTo>
                <a:lnTo>
                  <a:pt x="8229" y="29362"/>
                </a:lnTo>
                <a:lnTo>
                  <a:pt x="13322" y="31623"/>
                </a:lnTo>
                <a:lnTo>
                  <a:pt x="21158" y="31623"/>
                </a:lnTo>
                <a:lnTo>
                  <a:pt x="26644" y="29362"/>
                </a:lnTo>
                <a:lnTo>
                  <a:pt x="31737" y="248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1018032" y="7246619"/>
            <a:ext cx="5080" cy="4445"/>
          </a:xfrm>
          <a:custGeom>
            <a:avLst/>
            <a:gdLst/>
            <a:ahLst/>
            <a:cxnLst/>
            <a:rect l="l" t="t" r="r" b="b"/>
            <a:pathLst>
              <a:path w="5080" h="4445">
                <a:moveTo>
                  <a:pt x="0" y="2057"/>
                </a:moveTo>
                <a:lnTo>
                  <a:pt x="2400" y="4114"/>
                </a:lnTo>
                <a:lnTo>
                  <a:pt x="4457" y="2057"/>
                </a:lnTo>
                <a:lnTo>
                  <a:pt x="2400" y="0"/>
                </a:lnTo>
                <a:lnTo>
                  <a:pt x="0" y="20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1021080" y="7264907"/>
            <a:ext cx="0" cy="29209"/>
          </a:xfrm>
          <a:custGeom>
            <a:avLst/>
            <a:gdLst/>
            <a:ahLst/>
            <a:cxnLst/>
            <a:rect l="l" t="t" r="r" b="b"/>
            <a:pathLst>
              <a:path h="29209">
                <a:moveTo>
                  <a:pt x="0" y="0"/>
                </a:moveTo>
                <a:lnTo>
                  <a:pt x="0" y="288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1040891" y="7246619"/>
            <a:ext cx="0" cy="46990"/>
          </a:xfrm>
          <a:custGeom>
            <a:avLst/>
            <a:gdLst/>
            <a:ahLst/>
            <a:cxnLst/>
            <a:rect l="l" t="t" r="r" b="b"/>
            <a:pathLst>
              <a:path h="46990">
                <a:moveTo>
                  <a:pt x="0" y="0"/>
                </a:moveTo>
                <a:lnTo>
                  <a:pt x="0" y="469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1059180" y="7246619"/>
            <a:ext cx="5715" cy="4445"/>
          </a:xfrm>
          <a:custGeom>
            <a:avLst/>
            <a:gdLst/>
            <a:ahLst/>
            <a:cxnLst/>
            <a:rect l="l" t="t" r="r" b="b"/>
            <a:pathLst>
              <a:path w="5715" h="4445">
                <a:moveTo>
                  <a:pt x="0" y="2057"/>
                </a:moveTo>
                <a:lnTo>
                  <a:pt x="2844" y="4114"/>
                </a:lnTo>
                <a:lnTo>
                  <a:pt x="5689" y="2057"/>
                </a:lnTo>
                <a:lnTo>
                  <a:pt x="2844" y="0"/>
                </a:lnTo>
                <a:lnTo>
                  <a:pt x="0" y="20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1062227" y="7264907"/>
            <a:ext cx="0" cy="29209"/>
          </a:xfrm>
          <a:custGeom>
            <a:avLst/>
            <a:gdLst/>
            <a:ahLst/>
            <a:cxnLst/>
            <a:rect l="l" t="t" r="r" b="b"/>
            <a:pathLst>
              <a:path h="29209">
                <a:moveTo>
                  <a:pt x="0" y="0"/>
                </a:moveTo>
                <a:lnTo>
                  <a:pt x="0" y="288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1085088" y="7246619"/>
            <a:ext cx="12065" cy="46990"/>
          </a:xfrm>
          <a:custGeom>
            <a:avLst/>
            <a:gdLst/>
            <a:ahLst/>
            <a:cxnLst/>
            <a:rect l="l" t="t" r="r" b="b"/>
            <a:pathLst>
              <a:path w="12065" h="46990">
                <a:moveTo>
                  <a:pt x="0" y="0"/>
                </a:moveTo>
                <a:lnTo>
                  <a:pt x="0" y="38049"/>
                </a:lnTo>
                <a:lnTo>
                  <a:pt x="2197" y="44754"/>
                </a:lnTo>
                <a:lnTo>
                  <a:pt x="7315" y="46989"/>
                </a:lnTo>
                <a:lnTo>
                  <a:pt x="12065" y="469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1077467" y="7261859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1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1110996" y="7246619"/>
            <a:ext cx="4445" cy="4445"/>
          </a:xfrm>
          <a:custGeom>
            <a:avLst/>
            <a:gdLst/>
            <a:ahLst/>
            <a:cxnLst/>
            <a:rect l="l" t="t" r="r" b="b"/>
            <a:pathLst>
              <a:path w="4444" h="4445">
                <a:moveTo>
                  <a:pt x="0" y="2057"/>
                </a:moveTo>
                <a:lnTo>
                  <a:pt x="2133" y="4114"/>
                </a:lnTo>
                <a:lnTo>
                  <a:pt x="4267" y="2057"/>
                </a:lnTo>
                <a:lnTo>
                  <a:pt x="2133" y="0"/>
                </a:lnTo>
                <a:lnTo>
                  <a:pt x="0" y="20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1112519" y="7264907"/>
            <a:ext cx="0" cy="29209"/>
          </a:xfrm>
          <a:custGeom>
            <a:avLst/>
            <a:gdLst/>
            <a:ahLst/>
            <a:cxnLst/>
            <a:rect l="l" t="t" r="r" b="b"/>
            <a:pathLst>
              <a:path h="29209">
                <a:moveTo>
                  <a:pt x="0" y="0"/>
                </a:moveTo>
                <a:lnTo>
                  <a:pt x="0" y="288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1130808" y="7261859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0" y="13550"/>
                </a:moveTo>
                <a:lnTo>
                  <a:pt x="31737" y="13550"/>
                </a:lnTo>
                <a:lnTo>
                  <a:pt x="31737" y="9029"/>
                </a:lnTo>
                <a:lnTo>
                  <a:pt x="29387" y="4521"/>
                </a:lnTo>
                <a:lnTo>
                  <a:pt x="26644" y="2260"/>
                </a:lnTo>
                <a:lnTo>
                  <a:pt x="21158" y="0"/>
                </a:lnTo>
                <a:lnTo>
                  <a:pt x="13322" y="0"/>
                </a:lnTo>
                <a:lnTo>
                  <a:pt x="8229" y="2260"/>
                </a:lnTo>
                <a:lnTo>
                  <a:pt x="2743" y="6769"/>
                </a:lnTo>
                <a:lnTo>
                  <a:pt x="0" y="13550"/>
                </a:lnTo>
                <a:lnTo>
                  <a:pt x="0" y="18072"/>
                </a:lnTo>
                <a:lnTo>
                  <a:pt x="2743" y="24853"/>
                </a:lnTo>
                <a:lnTo>
                  <a:pt x="8229" y="29362"/>
                </a:lnTo>
                <a:lnTo>
                  <a:pt x="13322" y="31623"/>
                </a:lnTo>
                <a:lnTo>
                  <a:pt x="21158" y="31623"/>
                </a:lnTo>
                <a:lnTo>
                  <a:pt x="26644" y="29362"/>
                </a:lnTo>
                <a:lnTo>
                  <a:pt x="31737" y="248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1178052" y="7261859"/>
            <a:ext cx="27305" cy="31750"/>
          </a:xfrm>
          <a:custGeom>
            <a:avLst/>
            <a:gdLst/>
            <a:ahLst/>
            <a:cxnLst/>
            <a:rect l="l" t="t" r="r" b="b"/>
            <a:pathLst>
              <a:path w="27305" h="31750">
                <a:moveTo>
                  <a:pt x="27063" y="6769"/>
                </a:moveTo>
                <a:lnTo>
                  <a:pt x="24866" y="2260"/>
                </a:lnTo>
                <a:lnTo>
                  <a:pt x="17195" y="0"/>
                </a:lnTo>
                <a:lnTo>
                  <a:pt x="9880" y="0"/>
                </a:lnTo>
                <a:lnTo>
                  <a:pt x="2565" y="2260"/>
                </a:lnTo>
                <a:lnTo>
                  <a:pt x="0" y="6769"/>
                </a:lnTo>
                <a:lnTo>
                  <a:pt x="2565" y="11290"/>
                </a:lnTo>
                <a:lnTo>
                  <a:pt x="7315" y="13550"/>
                </a:lnTo>
                <a:lnTo>
                  <a:pt x="19748" y="15811"/>
                </a:lnTo>
                <a:lnTo>
                  <a:pt x="24866" y="18072"/>
                </a:lnTo>
                <a:lnTo>
                  <a:pt x="27063" y="22593"/>
                </a:lnTo>
                <a:lnTo>
                  <a:pt x="27063" y="24853"/>
                </a:lnTo>
                <a:lnTo>
                  <a:pt x="24866" y="29362"/>
                </a:lnTo>
                <a:lnTo>
                  <a:pt x="17195" y="31623"/>
                </a:lnTo>
                <a:lnTo>
                  <a:pt x="9880" y="31623"/>
                </a:lnTo>
                <a:lnTo>
                  <a:pt x="2565" y="29362"/>
                </a:lnTo>
                <a:lnTo>
                  <a:pt x="0" y="248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874586" y="7347014"/>
            <a:ext cx="334008" cy="671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1303019" y="7461504"/>
            <a:ext cx="30480" cy="25400"/>
          </a:xfrm>
          <a:custGeom>
            <a:avLst/>
            <a:gdLst/>
            <a:ahLst/>
            <a:cxnLst/>
            <a:rect l="l" t="t" r="r" b="b"/>
            <a:pathLst>
              <a:path w="30480" h="25400">
                <a:moveTo>
                  <a:pt x="0" y="25336"/>
                </a:moveTo>
                <a:lnTo>
                  <a:pt x="13589" y="21996"/>
                </a:lnTo>
                <a:lnTo>
                  <a:pt x="24003" y="13030"/>
                </a:lnTo>
                <a:lnTo>
                  <a:pt x="299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701040" y="628802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29" h="30479">
                <a:moveTo>
                  <a:pt x="23850" y="29971"/>
                </a:moveTo>
                <a:lnTo>
                  <a:pt x="20700" y="16382"/>
                </a:lnTo>
                <a:lnTo>
                  <a:pt x="12255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693419" y="7461504"/>
            <a:ext cx="31750" cy="25400"/>
          </a:xfrm>
          <a:custGeom>
            <a:avLst/>
            <a:gdLst/>
            <a:ahLst/>
            <a:cxnLst/>
            <a:rect l="l" t="t" r="r" b="b"/>
            <a:pathLst>
              <a:path w="31750" h="25400">
                <a:moveTo>
                  <a:pt x="0" y="25336"/>
                </a:moveTo>
                <a:lnTo>
                  <a:pt x="14211" y="21996"/>
                </a:lnTo>
                <a:lnTo>
                  <a:pt x="25222" y="13030"/>
                </a:lnTo>
                <a:lnTo>
                  <a:pt x="314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725423" y="6318503"/>
            <a:ext cx="0" cy="1136650"/>
          </a:xfrm>
          <a:custGeom>
            <a:avLst/>
            <a:gdLst/>
            <a:ahLst/>
            <a:cxnLst/>
            <a:rect l="l" t="t" r="r" b="b"/>
            <a:pathLst>
              <a:path h="1136650">
                <a:moveTo>
                  <a:pt x="0" y="113652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2528316" y="628802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3875" y="29971"/>
                </a:moveTo>
                <a:lnTo>
                  <a:pt x="20700" y="16382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2583179" y="7455407"/>
            <a:ext cx="25400" cy="30480"/>
          </a:xfrm>
          <a:custGeom>
            <a:avLst/>
            <a:gdLst/>
            <a:ahLst/>
            <a:cxnLst/>
            <a:rect l="l" t="t" r="r" b="b"/>
            <a:pathLst>
              <a:path w="25400" h="30479">
                <a:moveTo>
                  <a:pt x="0" y="0"/>
                </a:moveTo>
                <a:lnTo>
                  <a:pt x="3301" y="13538"/>
                </a:lnTo>
                <a:lnTo>
                  <a:pt x="12318" y="24028"/>
                </a:lnTo>
                <a:lnTo>
                  <a:pt x="25400" y="299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2615183" y="6286500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5">
                <a:moveTo>
                  <a:pt x="5146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2584704" y="6286500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29971" y="0"/>
                </a:moveTo>
                <a:lnTo>
                  <a:pt x="16382" y="3175"/>
                </a:lnTo>
                <a:lnTo>
                  <a:pt x="5968" y="11556"/>
                </a:lnTo>
                <a:lnTo>
                  <a:pt x="0" y="238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2584704" y="6318503"/>
            <a:ext cx="0" cy="1136650"/>
          </a:xfrm>
          <a:custGeom>
            <a:avLst/>
            <a:gdLst/>
            <a:ahLst/>
            <a:cxnLst/>
            <a:rect l="l" t="t" r="r" b="b"/>
            <a:pathLst>
              <a:path h="1136650">
                <a:moveTo>
                  <a:pt x="0" y="113652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787908" y="6286500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6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757427" y="6286500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79" h="24129">
                <a:moveTo>
                  <a:pt x="29971" y="0"/>
                </a:moveTo>
                <a:lnTo>
                  <a:pt x="16433" y="3175"/>
                </a:lnTo>
                <a:lnTo>
                  <a:pt x="5956" y="11556"/>
                </a:lnTo>
                <a:lnTo>
                  <a:pt x="0" y="238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2615183" y="7485888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5">
                <a:moveTo>
                  <a:pt x="0" y="0"/>
                </a:moveTo>
                <a:lnTo>
                  <a:pt x="51460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3130295" y="7461504"/>
            <a:ext cx="30480" cy="25400"/>
          </a:xfrm>
          <a:custGeom>
            <a:avLst/>
            <a:gdLst/>
            <a:ahLst/>
            <a:cxnLst/>
            <a:rect l="l" t="t" r="r" b="b"/>
            <a:pathLst>
              <a:path w="30480" h="25400">
                <a:moveTo>
                  <a:pt x="0" y="25336"/>
                </a:moveTo>
                <a:lnTo>
                  <a:pt x="13589" y="21996"/>
                </a:lnTo>
                <a:lnTo>
                  <a:pt x="24003" y="13030"/>
                </a:ln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3162300" y="6318503"/>
            <a:ext cx="0" cy="1136650"/>
          </a:xfrm>
          <a:custGeom>
            <a:avLst/>
            <a:gdLst/>
            <a:ahLst/>
            <a:cxnLst/>
            <a:rect l="l" t="t" r="r" b="b"/>
            <a:pathLst>
              <a:path h="1136650">
                <a:moveTo>
                  <a:pt x="0" y="113652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757427" y="6318503"/>
            <a:ext cx="0" cy="1136650"/>
          </a:xfrm>
          <a:custGeom>
            <a:avLst/>
            <a:gdLst/>
            <a:ahLst/>
            <a:cxnLst/>
            <a:rect l="l" t="t" r="r" b="b"/>
            <a:pathLst>
              <a:path h="1136650">
                <a:moveTo>
                  <a:pt x="0" y="113652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755904" y="7455407"/>
            <a:ext cx="25400" cy="30480"/>
          </a:xfrm>
          <a:custGeom>
            <a:avLst/>
            <a:gdLst/>
            <a:ahLst/>
            <a:cxnLst/>
            <a:rect l="l" t="t" r="r" b="b"/>
            <a:pathLst>
              <a:path w="25400" h="30479">
                <a:moveTo>
                  <a:pt x="0" y="0"/>
                </a:moveTo>
                <a:lnTo>
                  <a:pt x="3340" y="13538"/>
                </a:lnTo>
                <a:lnTo>
                  <a:pt x="12318" y="24028"/>
                </a:lnTo>
                <a:lnTo>
                  <a:pt x="25336" y="299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787908" y="7485888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6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179831" y="6286500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60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147828" y="6286500"/>
            <a:ext cx="31750" cy="24130"/>
          </a:xfrm>
          <a:custGeom>
            <a:avLst/>
            <a:gdLst/>
            <a:ahLst/>
            <a:cxnLst/>
            <a:rect l="l" t="t" r="r" b="b"/>
            <a:pathLst>
              <a:path w="31750" h="24129">
                <a:moveTo>
                  <a:pt x="31470" y="0"/>
                </a:moveTo>
                <a:lnTo>
                  <a:pt x="17259" y="3175"/>
                </a:lnTo>
                <a:lnTo>
                  <a:pt x="6248" y="11556"/>
                </a:lnTo>
                <a:lnTo>
                  <a:pt x="0" y="238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179831" y="7485888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60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147828" y="7455407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49" y="13538"/>
                </a:lnTo>
                <a:lnTo>
                  <a:pt x="11595" y="24028"/>
                </a:lnTo>
                <a:lnTo>
                  <a:pt x="23850" y="299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147828" y="292608"/>
            <a:ext cx="9796145" cy="0"/>
          </a:xfrm>
          <a:custGeom>
            <a:avLst/>
            <a:gdLst/>
            <a:ahLst/>
            <a:cxnLst/>
            <a:rect l="l" t="t" r="r" b="b"/>
            <a:pathLst>
              <a:path w="9796145">
                <a:moveTo>
                  <a:pt x="979614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147828" y="7455407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49" y="13538"/>
                </a:lnTo>
                <a:lnTo>
                  <a:pt x="11595" y="24028"/>
                </a:lnTo>
                <a:lnTo>
                  <a:pt x="23850" y="299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147828" y="7517892"/>
            <a:ext cx="9796145" cy="0"/>
          </a:xfrm>
          <a:custGeom>
            <a:avLst/>
            <a:gdLst/>
            <a:ahLst/>
            <a:cxnLst/>
            <a:rect l="l" t="t" r="r" b="b"/>
            <a:pathLst>
              <a:path w="9796145">
                <a:moveTo>
                  <a:pt x="979614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115823" y="7485888"/>
            <a:ext cx="25400" cy="31750"/>
          </a:xfrm>
          <a:custGeom>
            <a:avLst/>
            <a:gdLst/>
            <a:ahLst/>
            <a:cxnLst/>
            <a:rect l="l" t="t" r="r" b="b"/>
            <a:pathLst>
              <a:path w="25400" h="31750">
                <a:moveTo>
                  <a:pt x="0" y="0"/>
                </a:moveTo>
                <a:lnTo>
                  <a:pt x="3341" y="14211"/>
                </a:lnTo>
                <a:lnTo>
                  <a:pt x="12319" y="25222"/>
                </a:lnTo>
                <a:lnTo>
                  <a:pt x="25336" y="314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115823" y="324611"/>
            <a:ext cx="0" cy="7162800"/>
          </a:xfrm>
          <a:custGeom>
            <a:avLst/>
            <a:gdLst/>
            <a:ahLst/>
            <a:cxnLst/>
            <a:rect l="l" t="t" r="r" b="b"/>
            <a:pathLst>
              <a:path h="7162800">
                <a:moveTo>
                  <a:pt x="0" y="0"/>
                </a:moveTo>
                <a:lnTo>
                  <a:pt x="0" y="716241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2552700" y="6318503"/>
            <a:ext cx="0" cy="556260"/>
          </a:xfrm>
          <a:custGeom>
            <a:avLst/>
            <a:gdLst/>
            <a:ahLst/>
            <a:cxnLst/>
            <a:rect l="l" t="t" r="r" b="b"/>
            <a:pathLst>
              <a:path h="556259">
                <a:moveTo>
                  <a:pt x="0" y="0"/>
                </a:moveTo>
                <a:lnTo>
                  <a:pt x="0" y="5558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2066544" y="6344411"/>
            <a:ext cx="45720" cy="51435"/>
          </a:xfrm>
          <a:custGeom>
            <a:avLst/>
            <a:gdLst/>
            <a:ahLst/>
            <a:cxnLst/>
            <a:rect l="l" t="t" r="r" b="b"/>
            <a:pathLst>
              <a:path w="45719" h="51435">
                <a:moveTo>
                  <a:pt x="0" y="51307"/>
                </a:moveTo>
                <a:lnTo>
                  <a:pt x="0" y="0"/>
                </a:lnTo>
                <a:lnTo>
                  <a:pt x="28956" y="0"/>
                </a:lnTo>
                <a:lnTo>
                  <a:pt x="38862" y="2666"/>
                </a:lnTo>
                <a:lnTo>
                  <a:pt x="41910" y="5079"/>
                </a:lnTo>
                <a:lnTo>
                  <a:pt x="45338" y="9651"/>
                </a:lnTo>
                <a:lnTo>
                  <a:pt x="45338" y="14731"/>
                </a:lnTo>
                <a:lnTo>
                  <a:pt x="41910" y="19431"/>
                </a:lnTo>
                <a:lnTo>
                  <a:pt x="38862" y="22097"/>
                </a:lnTo>
                <a:lnTo>
                  <a:pt x="28956" y="24510"/>
                </a:lnTo>
                <a:lnTo>
                  <a:pt x="0" y="245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2089404" y="6368796"/>
            <a:ext cx="22860" cy="27305"/>
          </a:xfrm>
          <a:custGeom>
            <a:avLst/>
            <a:gdLst/>
            <a:ahLst/>
            <a:cxnLst/>
            <a:rect l="l" t="t" r="r" b="b"/>
            <a:pathLst>
              <a:path w="22860" h="27304">
                <a:moveTo>
                  <a:pt x="0" y="0"/>
                </a:moveTo>
                <a:lnTo>
                  <a:pt x="22859" y="270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2132076" y="6361176"/>
            <a:ext cx="38100" cy="33655"/>
          </a:xfrm>
          <a:custGeom>
            <a:avLst/>
            <a:gdLst/>
            <a:ahLst/>
            <a:cxnLst/>
            <a:rect l="l" t="t" r="r" b="b"/>
            <a:pathLst>
              <a:path w="38100" h="33654">
                <a:moveTo>
                  <a:pt x="0" y="14478"/>
                </a:moveTo>
                <a:lnTo>
                  <a:pt x="37592" y="14478"/>
                </a:lnTo>
                <a:lnTo>
                  <a:pt x="37592" y="9525"/>
                </a:lnTo>
                <a:lnTo>
                  <a:pt x="34671" y="4953"/>
                </a:lnTo>
                <a:lnTo>
                  <a:pt x="31368" y="2286"/>
                </a:lnTo>
                <a:lnTo>
                  <a:pt x="25018" y="0"/>
                </a:lnTo>
                <a:lnTo>
                  <a:pt x="15493" y="0"/>
                </a:lnTo>
                <a:lnTo>
                  <a:pt x="9271" y="2286"/>
                </a:lnTo>
                <a:lnTo>
                  <a:pt x="2921" y="7239"/>
                </a:lnTo>
                <a:lnTo>
                  <a:pt x="0" y="14478"/>
                </a:lnTo>
                <a:lnTo>
                  <a:pt x="0" y="18923"/>
                </a:lnTo>
                <a:lnTo>
                  <a:pt x="2921" y="26162"/>
                </a:lnTo>
                <a:lnTo>
                  <a:pt x="9271" y="31115"/>
                </a:lnTo>
                <a:lnTo>
                  <a:pt x="15493" y="33401"/>
                </a:lnTo>
                <a:lnTo>
                  <a:pt x="25018" y="33401"/>
                </a:lnTo>
                <a:lnTo>
                  <a:pt x="31368" y="31115"/>
                </a:lnTo>
                <a:lnTo>
                  <a:pt x="37592" y="261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2186939" y="6361176"/>
            <a:ext cx="39370" cy="33655"/>
          </a:xfrm>
          <a:custGeom>
            <a:avLst/>
            <a:gdLst/>
            <a:ahLst/>
            <a:cxnLst/>
            <a:rect l="l" t="t" r="r" b="b"/>
            <a:pathLst>
              <a:path w="39369" h="33654">
                <a:moveTo>
                  <a:pt x="0" y="0"/>
                </a:moveTo>
                <a:lnTo>
                  <a:pt x="19558" y="33401"/>
                </a:lnTo>
                <a:lnTo>
                  <a:pt x="391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2241804" y="6344411"/>
            <a:ext cx="5715" cy="6350"/>
          </a:xfrm>
          <a:custGeom>
            <a:avLst/>
            <a:gdLst/>
            <a:ahLst/>
            <a:cxnLst/>
            <a:rect l="l" t="t" r="r" b="b"/>
            <a:pathLst>
              <a:path w="5714" h="6350">
                <a:moveTo>
                  <a:pt x="0" y="3175"/>
                </a:moveTo>
                <a:lnTo>
                  <a:pt x="3047" y="5968"/>
                </a:lnTo>
                <a:lnTo>
                  <a:pt x="5714" y="3175"/>
                </a:lnTo>
                <a:lnTo>
                  <a:pt x="3047" y="0"/>
                </a:lnTo>
                <a:lnTo>
                  <a:pt x="0" y="3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2244851" y="6364223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4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2267711" y="6361176"/>
            <a:ext cx="34925" cy="33655"/>
          </a:xfrm>
          <a:custGeom>
            <a:avLst/>
            <a:gdLst/>
            <a:ahLst/>
            <a:cxnLst/>
            <a:rect l="l" t="t" r="r" b="b"/>
            <a:pathLst>
              <a:path w="34925" h="33654">
                <a:moveTo>
                  <a:pt x="34925" y="7239"/>
                </a:moveTo>
                <a:lnTo>
                  <a:pt x="31876" y="2286"/>
                </a:lnTo>
                <a:lnTo>
                  <a:pt x="22098" y="0"/>
                </a:lnTo>
                <a:lnTo>
                  <a:pt x="12826" y="0"/>
                </a:lnTo>
                <a:lnTo>
                  <a:pt x="3048" y="2286"/>
                </a:lnTo>
                <a:lnTo>
                  <a:pt x="0" y="7239"/>
                </a:lnTo>
                <a:lnTo>
                  <a:pt x="3048" y="11811"/>
                </a:lnTo>
                <a:lnTo>
                  <a:pt x="9398" y="14478"/>
                </a:lnTo>
                <a:lnTo>
                  <a:pt x="25526" y="16637"/>
                </a:lnTo>
                <a:lnTo>
                  <a:pt x="31876" y="18923"/>
                </a:lnTo>
                <a:lnTo>
                  <a:pt x="34925" y="23876"/>
                </a:lnTo>
                <a:lnTo>
                  <a:pt x="34925" y="26162"/>
                </a:lnTo>
                <a:lnTo>
                  <a:pt x="31876" y="31115"/>
                </a:lnTo>
                <a:lnTo>
                  <a:pt x="22098" y="33401"/>
                </a:lnTo>
                <a:lnTo>
                  <a:pt x="12826" y="33401"/>
                </a:lnTo>
                <a:lnTo>
                  <a:pt x="3048" y="31115"/>
                </a:lnTo>
                <a:lnTo>
                  <a:pt x="0" y="261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2322576" y="6344411"/>
            <a:ext cx="7620" cy="6350"/>
          </a:xfrm>
          <a:custGeom>
            <a:avLst/>
            <a:gdLst/>
            <a:ahLst/>
            <a:cxnLst/>
            <a:rect l="l" t="t" r="r" b="b"/>
            <a:pathLst>
              <a:path w="7619" h="6350">
                <a:moveTo>
                  <a:pt x="0" y="3175"/>
                </a:moveTo>
                <a:lnTo>
                  <a:pt x="3682" y="5968"/>
                </a:lnTo>
                <a:lnTo>
                  <a:pt x="7112" y="3175"/>
                </a:lnTo>
                <a:lnTo>
                  <a:pt x="3682" y="0"/>
                </a:lnTo>
                <a:lnTo>
                  <a:pt x="0" y="3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2325623" y="6364223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4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2348483" y="6361176"/>
            <a:ext cx="42545" cy="33655"/>
          </a:xfrm>
          <a:custGeom>
            <a:avLst/>
            <a:gdLst/>
            <a:ahLst/>
            <a:cxnLst/>
            <a:rect l="l" t="t" r="r" b="b"/>
            <a:pathLst>
              <a:path w="42544" h="33654">
                <a:moveTo>
                  <a:pt x="16383" y="0"/>
                </a:moveTo>
                <a:lnTo>
                  <a:pt x="9906" y="2286"/>
                </a:lnTo>
                <a:lnTo>
                  <a:pt x="3429" y="7239"/>
                </a:lnTo>
                <a:lnTo>
                  <a:pt x="0" y="14478"/>
                </a:lnTo>
                <a:lnTo>
                  <a:pt x="0" y="18923"/>
                </a:lnTo>
                <a:lnTo>
                  <a:pt x="3429" y="26162"/>
                </a:lnTo>
                <a:lnTo>
                  <a:pt x="9906" y="31115"/>
                </a:lnTo>
                <a:lnTo>
                  <a:pt x="16383" y="33401"/>
                </a:lnTo>
                <a:lnTo>
                  <a:pt x="26416" y="33401"/>
                </a:lnTo>
                <a:lnTo>
                  <a:pt x="32893" y="31115"/>
                </a:lnTo>
                <a:lnTo>
                  <a:pt x="39370" y="26162"/>
                </a:lnTo>
                <a:lnTo>
                  <a:pt x="42418" y="18923"/>
                </a:lnTo>
                <a:lnTo>
                  <a:pt x="42418" y="14478"/>
                </a:lnTo>
                <a:lnTo>
                  <a:pt x="39370" y="7239"/>
                </a:lnTo>
                <a:lnTo>
                  <a:pt x="32893" y="2286"/>
                </a:lnTo>
                <a:lnTo>
                  <a:pt x="26416" y="0"/>
                </a:lnTo>
                <a:lnTo>
                  <a:pt x="163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2414016" y="6361176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4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2414016" y="6361176"/>
            <a:ext cx="34925" cy="33655"/>
          </a:xfrm>
          <a:custGeom>
            <a:avLst/>
            <a:gdLst/>
            <a:ahLst/>
            <a:cxnLst/>
            <a:rect l="l" t="t" r="r" b="b"/>
            <a:pathLst>
              <a:path w="34925" h="33654">
                <a:moveTo>
                  <a:pt x="0" y="9525"/>
                </a:moveTo>
                <a:lnTo>
                  <a:pt x="9397" y="2286"/>
                </a:lnTo>
                <a:lnTo>
                  <a:pt x="15747" y="0"/>
                </a:lnTo>
                <a:lnTo>
                  <a:pt x="25526" y="0"/>
                </a:lnTo>
                <a:lnTo>
                  <a:pt x="31876" y="2286"/>
                </a:lnTo>
                <a:lnTo>
                  <a:pt x="34925" y="9525"/>
                </a:lnTo>
                <a:lnTo>
                  <a:pt x="34925" y="334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2471927" y="6361176"/>
            <a:ext cx="36195" cy="33655"/>
          </a:xfrm>
          <a:custGeom>
            <a:avLst/>
            <a:gdLst/>
            <a:ahLst/>
            <a:cxnLst/>
            <a:rect l="l" t="t" r="r" b="b"/>
            <a:pathLst>
              <a:path w="36194" h="33654">
                <a:moveTo>
                  <a:pt x="36195" y="7239"/>
                </a:moveTo>
                <a:lnTo>
                  <a:pt x="32766" y="2286"/>
                </a:lnTo>
                <a:lnTo>
                  <a:pt x="23114" y="0"/>
                </a:lnTo>
                <a:lnTo>
                  <a:pt x="13081" y="0"/>
                </a:lnTo>
                <a:lnTo>
                  <a:pt x="3048" y="2286"/>
                </a:lnTo>
                <a:lnTo>
                  <a:pt x="0" y="7239"/>
                </a:lnTo>
                <a:lnTo>
                  <a:pt x="3048" y="11811"/>
                </a:lnTo>
                <a:lnTo>
                  <a:pt x="10033" y="14478"/>
                </a:lnTo>
                <a:lnTo>
                  <a:pt x="26162" y="16637"/>
                </a:lnTo>
                <a:lnTo>
                  <a:pt x="32766" y="18923"/>
                </a:lnTo>
                <a:lnTo>
                  <a:pt x="36195" y="23876"/>
                </a:lnTo>
                <a:lnTo>
                  <a:pt x="36195" y="26162"/>
                </a:lnTo>
                <a:lnTo>
                  <a:pt x="32766" y="31115"/>
                </a:lnTo>
                <a:lnTo>
                  <a:pt x="23114" y="33401"/>
                </a:lnTo>
                <a:lnTo>
                  <a:pt x="13081" y="33401"/>
                </a:lnTo>
                <a:lnTo>
                  <a:pt x="3048" y="31115"/>
                </a:lnTo>
                <a:lnTo>
                  <a:pt x="0" y="261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2036064" y="642213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2036064" y="6486144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2036064" y="6551676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2036064" y="6615683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2036064" y="6681216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2036064" y="6745223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2005583" y="6286500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5">
                <a:moveTo>
                  <a:pt x="51612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1975104" y="6286500"/>
            <a:ext cx="31750" cy="24130"/>
          </a:xfrm>
          <a:custGeom>
            <a:avLst/>
            <a:gdLst/>
            <a:ahLst/>
            <a:cxnLst/>
            <a:rect l="l" t="t" r="r" b="b"/>
            <a:pathLst>
              <a:path w="31750" h="24129">
                <a:moveTo>
                  <a:pt x="31495" y="0"/>
                </a:moveTo>
                <a:lnTo>
                  <a:pt x="17271" y="3175"/>
                </a:lnTo>
                <a:lnTo>
                  <a:pt x="6222" y="11556"/>
                </a:lnTo>
                <a:lnTo>
                  <a:pt x="0" y="238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2520695" y="7461504"/>
            <a:ext cx="31750" cy="25400"/>
          </a:xfrm>
          <a:custGeom>
            <a:avLst/>
            <a:gdLst/>
            <a:ahLst/>
            <a:cxnLst/>
            <a:rect l="l" t="t" r="r" b="b"/>
            <a:pathLst>
              <a:path w="31750" h="25400">
                <a:moveTo>
                  <a:pt x="0" y="25336"/>
                </a:moveTo>
                <a:lnTo>
                  <a:pt x="14224" y="21996"/>
                </a:lnTo>
                <a:lnTo>
                  <a:pt x="25273" y="13030"/>
                </a:lnTo>
                <a:lnTo>
                  <a:pt x="314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1975104" y="7455407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538"/>
                </a:lnTo>
                <a:lnTo>
                  <a:pt x="11556" y="24028"/>
                </a:lnTo>
                <a:lnTo>
                  <a:pt x="23875" y="299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2005583" y="7485888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5">
                <a:moveTo>
                  <a:pt x="51612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1918716" y="6288023"/>
            <a:ext cx="25400" cy="30480"/>
          </a:xfrm>
          <a:custGeom>
            <a:avLst/>
            <a:gdLst/>
            <a:ahLst/>
            <a:cxnLst/>
            <a:rect l="l" t="t" r="r" b="b"/>
            <a:pathLst>
              <a:path w="25400" h="30479">
                <a:moveTo>
                  <a:pt x="25400" y="29971"/>
                </a:moveTo>
                <a:lnTo>
                  <a:pt x="21970" y="16382"/>
                </a:lnTo>
                <a:lnTo>
                  <a:pt x="13081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1397508" y="6286500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5">
                <a:moveTo>
                  <a:pt x="51460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1367027" y="6286500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29971" y="0"/>
                </a:moveTo>
                <a:lnTo>
                  <a:pt x="16383" y="3175"/>
                </a:lnTo>
                <a:lnTo>
                  <a:pt x="5968" y="11556"/>
                </a:lnTo>
                <a:lnTo>
                  <a:pt x="0" y="238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1365503" y="7455407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538"/>
                </a:lnTo>
                <a:lnTo>
                  <a:pt x="11557" y="24028"/>
                </a:lnTo>
                <a:lnTo>
                  <a:pt x="23876" y="299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1912620" y="7461504"/>
            <a:ext cx="30480" cy="25400"/>
          </a:xfrm>
          <a:custGeom>
            <a:avLst/>
            <a:gdLst/>
            <a:ahLst/>
            <a:cxnLst/>
            <a:rect l="l" t="t" r="r" b="b"/>
            <a:pathLst>
              <a:path w="30480" h="25400">
                <a:moveTo>
                  <a:pt x="0" y="25336"/>
                </a:moveTo>
                <a:lnTo>
                  <a:pt x="13588" y="21996"/>
                </a:lnTo>
                <a:lnTo>
                  <a:pt x="24003" y="13030"/>
                </a:ln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3192779" y="7455407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538"/>
                </a:lnTo>
                <a:lnTo>
                  <a:pt x="11556" y="24028"/>
                </a:lnTo>
                <a:lnTo>
                  <a:pt x="23875" y="299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3224783" y="7485888"/>
            <a:ext cx="6688455" cy="0"/>
          </a:xfrm>
          <a:custGeom>
            <a:avLst/>
            <a:gdLst/>
            <a:ahLst/>
            <a:cxnLst/>
            <a:rect l="l" t="t" r="r" b="b"/>
            <a:pathLst>
              <a:path w="6688455">
                <a:moveTo>
                  <a:pt x="0" y="0"/>
                </a:moveTo>
                <a:lnTo>
                  <a:pt x="66883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3168395" y="6256020"/>
            <a:ext cx="24130" cy="31750"/>
          </a:xfrm>
          <a:custGeom>
            <a:avLst/>
            <a:gdLst/>
            <a:ahLst/>
            <a:cxnLst/>
            <a:rect l="l" t="t" r="r" b="b"/>
            <a:pathLst>
              <a:path w="24130" h="31750">
                <a:moveTo>
                  <a:pt x="23876" y="31495"/>
                </a:moveTo>
                <a:lnTo>
                  <a:pt x="20701" y="17271"/>
                </a:lnTo>
                <a:lnTo>
                  <a:pt x="12318" y="622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3192779" y="6286500"/>
            <a:ext cx="0" cy="1169035"/>
          </a:xfrm>
          <a:custGeom>
            <a:avLst/>
            <a:gdLst/>
            <a:ahLst/>
            <a:cxnLst/>
            <a:rect l="l" t="t" r="r" b="b"/>
            <a:pathLst>
              <a:path h="1169034">
                <a:moveTo>
                  <a:pt x="0" y="116865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147828" y="6318503"/>
            <a:ext cx="0" cy="1136650"/>
          </a:xfrm>
          <a:custGeom>
            <a:avLst/>
            <a:gdLst/>
            <a:ahLst/>
            <a:cxnLst/>
            <a:rect l="l" t="t" r="r" b="b"/>
            <a:pathLst>
              <a:path h="1136650">
                <a:moveTo>
                  <a:pt x="0" y="113652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147828" y="355091"/>
            <a:ext cx="0" cy="5869305"/>
          </a:xfrm>
          <a:custGeom>
            <a:avLst/>
            <a:gdLst/>
            <a:ahLst/>
            <a:cxnLst/>
            <a:rect l="l" t="t" r="r" b="b"/>
            <a:pathLst>
              <a:path h="5869305">
                <a:moveTo>
                  <a:pt x="0" y="0"/>
                </a:moveTo>
                <a:lnTo>
                  <a:pt x="0" y="58689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147828" y="6224015"/>
            <a:ext cx="24130" cy="31750"/>
          </a:xfrm>
          <a:custGeom>
            <a:avLst/>
            <a:gdLst/>
            <a:ahLst/>
            <a:cxnLst/>
            <a:rect l="l" t="t" r="r" b="b"/>
            <a:pathLst>
              <a:path w="24130" h="31750">
                <a:moveTo>
                  <a:pt x="0" y="0"/>
                </a:moveTo>
                <a:lnTo>
                  <a:pt x="3149" y="14224"/>
                </a:lnTo>
                <a:lnTo>
                  <a:pt x="11595" y="25273"/>
                </a:lnTo>
                <a:lnTo>
                  <a:pt x="23850" y="314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179831" y="6256020"/>
            <a:ext cx="2982595" cy="0"/>
          </a:xfrm>
          <a:custGeom>
            <a:avLst/>
            <a:gdLst/>
            <a:ahLst/>
            <a:cxnLst/>
            <a:rect l="l" t="t" r="r" b="b"/>
            <a:pathLst>
              <a:path w="2982595">
                <a:moveTo>
                  <a:pt x="298234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179831" y="324611"/>
            <a:ext cx="9733915" cy="0"/>
          </a:xfrm>
          <a:custGeom>
            <a:avLst/>
            <a:gdLst/>
            <a:ahLst/>
            <a:cxnLst/>
            <a:rect l="l" t="t" r="r" b="b"/>
            <a:pathLst>
              <a:path w="9733915">
                <a:moveTo>
                  <a:pt x="0" y="0"/>
                </a:moveTo>
                <a:lnTo>
                  <a:pt x="97334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9944100" y="355091"/>
            <a:ext cx="0" cy="7100570"/>
          </a:xfrm>
          <a:custGeom>
            <a:avLst/>
            <a:gdLst/>
            <a:ahLst/>
            <a:cxnLst/>
            <a:rect l="l" t="t" r="r" b="b"/>
            <a:pathLst>
              <a:path h="7100570">
                <a:moveTo>
                  <a:pt x="0" y="710031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2036064" y="6809231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2036064" y="6874764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213359" y="6353555"/>
            <a:ext cx="431292" cy="10149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2747772" y="6926580"/>
            <a:ext cx="250190" cy="376555"/>
          </a:xfrm>
          <a:custGeom>
            <a:avLst/>
            <a:gdLst/>
            <a:ahLst/>
            <a:cxnLst/>
            <a:rect l="l" t="t" r="r" b="b"/>
            <a:pathLst>
              <a:path w="250189" h="376554">
                <a:moveTo>
                  <a:pt x="0" y="358089"/>
                </a:moveTo>
                <a:lnTo>
                  <a:pt x="0" y="0"/>
                </a:lnTo>
                <a:lnTo>
                  <a:pt x="249681" y="3760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2766060" y="6926580"/>
            <a:ext cx="215265" cy="323215"/>
          </a:xfrm>
          <a:custGeom>
            <a:avLst/>
            <a:gdLst/>
            <a:ahLst/>
            <a:cxnLst/>
            <a:rect l="l" t="t" r="r" b="b"/>
            <a:pathLst>
              <a:path w="215264" h="323215">
                <a:moveTo>
                  <a:pt x="0" y="0"/>
                </a:moveTo>
                <a:lnTo>
                  <a:pt x="214756" y="3227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2784348" y="6926580"/>
            <a:ext cx="213360" cy="323215"/>
          </a:xfrm>
          <a:custGeom>
            <a:avLst/>
            <a:gdLst/>
            <a:ahLst/>
            <a:cxnLst/>
            <a:rect l="l" t="t" r="r" b="b"/>
            <a:pathLst>
              <a:path w="213360" h="323215">
                <a:moveTo>
                  <a:pt x="0" y="0"/>
                </a:moveTo>
                <a:lnTo>
                  <a:pt x="212851" y="3227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2997707" y="6944868"/>
            <a:ext cx="0" cy="358140"/>
          </a:xfrm>
          <a:custGeom>
            <a:avLst/>
            <a:gdLst/>
            <a:ahLst/>
            <a:cxnLst/>
            <a:rect l="l" t="t" r="r" b="b"/>
            <a:pathLst>
              <a:path h="358140">
                <a:moveTo>
                  <a:pt x="0" y="0"/>
                </a:moveTo>
                <a:lnTo>
                  <a:pt x="0" y="3576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2694432" y="6926580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95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2944367" y="692658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4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2694432" y="730148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4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2712720" y="6926580"/>
            <a:ext cx="34925" cy="17780"/>
          </a:xfrm>
          <a:custGeom>
            <a:avLst/>
            <a:gdLst/>
            <a:ahLst/>
            <a:cxnLst/>
            <a:rect l="l" t="t" r="r" b="b"/>
            <a:pathLst>
              <a:path w="34925" h="17779">
                <a:moveTo>
                  <a:pt x="0" y="0"/>
                </a:moveTo>
                <a:lnTo>
                  <a:pt x="34671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2962655" y="6926580"/>
            <a:ext cx="71120" cy="17780"/>
          </a:xfrm>
          <a:custGeom>
            <a:avLst/>
            <a:gdLst/>
            <a:ahLst/>
            <a:cxnLst/>
            <a:rect l="l" t="t" r="r" b="b"/>
            <a:pathLst>
              <a:path w="71119" h="17779">
                <a:moveTo>
                  <a:pt x="0" y="0"/>
                </a:moveTo>
                <a:lnTo>
                  <a:pt x="35306" y="17780"/>
                </a:lnTo>
                <a:lnTo>
                  <a:pt x="711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2712720" y="7284719"/>
            <a:ext cx="71755" cy="17780"/>
          </a:xfrm>
          <a:custGeom>
            <a:avLst/>
            <a:gdLst/>
            <a:ahLst/>
            <a:cxnLst/>
            <a:rect l="l" t="t" r="r" b="b"/>
            <a:pathLst>
              <a:path w="71755" h="17779">
                <a:moveTo>
                  <a:pt x="0" y="17779"/>
                </a:moveTo>
                <a:lnTo>
                  <a:pt x="35687" y="0"/>
                </a:lnTo>
                <a:lnTo>
                  <a:pt x="71500" y="177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2005583" y="6905243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5">
                <a:moveTo>
                  <a:pt x="51612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2005583" y="6943343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5">
                <a:moveTo>
                  <a:pt x="51612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25" name="object 1225"/>
          <p:cNvGraphicFramePr>
            <a:graphicFrameLocks noGrp="1"/>
          </p:cNvGraphicFramePr>
          <p:nvPr/>
        </p:nvGraphicFramePr>
        <p:xfrm>
          <a:off x="1348550" y="6318503"/>
          <a:ext cx="593090" cy="11673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3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6" name="object 1226"/>
          <p:cNvSpPr/>
          <p:nvPr/>
        </p:nvSpPr>
        <p:spPr>
          <a:xfrm>
            <a:off x="2552700" y="6975347"/>
            <a:ext cx="0" cy="480059"/>
          </a:xfrm>
          <a:custGeom>
            <a:avLst/>
            <a:gdLst/>
            <a:ahLst/>
            <a:cxnLst/>
            <a:rect l="l" t="t" r="r" b="b"/>
            <a:pathLst>
              <a:path h="480059">
                <a:moveTo>
                  <a:pt x="0" y="0"/>
                </a:moveTo>
                <a:lnTo>
                  <a:pt x="0" y="47980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1975104" y="6943343"/>
            <a:ext cx="31750" cy="24130"/>
          </a:xfrm>
          <a:custGeom>
            <a:avLst/>
            <a:gdLst/>
            <a:ahLst/>
            <a:cxnLst/>
            <a:rect l="l" t="t" r="r" b="b"/>
            <a:pathLst>
              <a:path w="31750" h="24129">
                <a:moveTo>
                  <a:pt x="31495" y="0"/>
                </a:moveTo>
                <a:lnTo>
                  <a:pt x="17271" y="3149"/>
                </a:lnTo>
                <a:lnTo>
                  <a:pt x="6222" y="11595"/>
                </a:lnTo>
                <a:lnTo>
                  <a:pt x="0" y="238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1975104" y="6873240"/>
            <a:ext cx="24130" cy="31750"/>
          </a:xfrm>
          <a:custGeom>
            <a:avLst/>
            <a:gdLst/>
            <a:ahLst/>
            <a:cxnLst/>
            <a:rect l="l" t="t" r="r" b="b"/>
            <a:pathLst>
              <a:path w="24130" h="31750">
                <a:moveTo>
                  <a:pt x="0" y="0"/>
                </a:moveTo>
                <a:lnTo>
                  <a:pt x="3175" y="14211"/>
                </a:lnTo>
                <a:lnTo>
                  <a:pt x="11556" y="25222"/>
                </a:lnTo>
                <a:lnTo>
                  <a:pt x="23875" y="314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2528316" y="6943343"/>
            <a:ext cx="24130" cy="31750"/>
          </a:xfrm>
          <a:custGeom>
            <a:avLst/>
            <a:gdLst/>
            <a:ahLst/>
            <a:cxnLst/>
            <a:rect l="l" t="t" r="r" b="b"/>
            <a:pathLst>
              <a:path w="24130" h="31750">
                <a:moveTo>
                  <a:pt x="23875" y="31470"/>
                </a:moveTo>
                <a:lnTo>
                  <a:pt x="20700" y="17259"/>
                </a:lnTo>
                <a:lnTo>
                  <a:pt x="12318" y="624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2520695" y="6880859"/>
            <a:ext cx="31750" cy="24130"/>
          </a:xfrm>
          <a:custGeom>
            <a:avLst/>
            <a:gdLst/>
            <a:ahLst/>
            <a:cxnLst/>
            <a:rect l="l" t="t" r="r" b="b"/>
            <a:pathLst>
              <a:path w="31750" h="24129">
                <a:moveTo>
                  <a:pt x="0" y="23850"/>
                </a:moveTo>
                <a:lnTo>
                  <a:pt x="14224" y="20701"/>
                </a:lnTo>
                <a:lnTo>
                  <a:pt x="25273" y="12255"/>
                </a:lnTo>
                <a:lnTo>
                  <a:pt x="314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2086166" y="7016305"/>
            <a:ext cx="208659" cy="763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2391155" y="7004304"/>
            <a:ext cx="24130" cy="111125"/>
          </a:xfrm>
          <a:custGeom>
            <a:avLst/>
            <a:gdLst/>
            <a:ahLst/>
            <a:cxnLst/>
            <a:rect l="l" t="t" r="r" b="b"/>
            <a:pathLst>
              <a:path w="24130" h="111125">
                <a:moveTo>
                  <a:pt x="24002" y="0"/>
                </a:moveTo>
                <a:lnTo>
                  <a:pt x="0" y="110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2410967" y="7004304"/>
            <a:ext cx="24765" cy="111125"/>
          </a:xfrm>
          <a:custGeom>
            <a:avLst/>
            <a:gdLst/>
            <a:ahLst/>
            <a:cxnLst/>
            <a:rect l="l" t="t" r="r" b="b"/>
            <a:pathLst>
              <a:path w="24764" h="111125">
                <a:moveTo>
                  <a:pt x="24256" y="0"/>
                </a:moveTo>
                <a:lnTo>
                  <a:pt x="0" y="110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2391155" y="7048500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2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2386583" y="7069835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2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2036064" y="7158228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9913619" y="7461504"/>
            <a:ext cx="30480" cy="25400"/>
          </a:xfrm>
          <a:custGeom>
            <a:avLst/>
            <a:gdLst/>
            <a:ahLst/>
            <a:cxnLst/>
            <a:rect l="l" t="t" r="r" b="b"/>
            <a:pathLst>
              <a:path w="30479" h="25400">
                <a:moveTo>
                  <a:pt x="0" y="25336"/>
                </a:moveTo>
                <a:lnTo>
                  <a:pt x="13588" y="21996"/>
                </a:lnTo>
                <a:lnTo>
                  <a:pt x="24002" y="13030"/>
                </a:ln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9944100" y="7493507"/>
            <a:ext cx="31750" cy="24130"/>
          </a:xfrm>
          <a:custGeom>
            <a:avLst/>
            <a:gdLst/>
            <a:ahLst/>
            <a:cxnLst/>
            <a:rect l="l" t="t" r="r" b="b"/>
            <a:pathLst>
              <a:path w="31750" h="24129">
                <a:moveTo>
                  <a:pt x="0" y="23850"/>
                </a:moveTo>
                <a:lnTo>
                  <a:pt x="14224" y="20701"/>
                </a:lnTo>
                <a:lnTo>
                  <a:pt x="25273" y="12255"/>
                </a:lnTo>
                <a:lnTo>
                  <a:pt x="314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117347" y="292608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29971" y="0"/>
                </a:moveTo>
                <a:lnTo>
                  <a:pt x="16433" y="3175"/>
                </a:lnTo>
                <a:lnTo>
                  <a:pt x="5951" y="11557"/>
                </a:lnTo>
                <a:lnTo>
                  <a:pt x="0" y="238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147828" y="323088"/>
            <a:ext cx="31750" cy="25400"/>
          </a:xfrm>
          <a:custGeom>
            <a:avLst/>
            <a:gdLst/>
            <a:ahLst/>
            <a:cxnLst/>
            <a:rect l="l" t="t" r="r" b="b"/>
            <a:pathLst>
              <a:path w="31750" h="25400">
                <a:moveTo>
                  <a:pt x="31470" y="0"/>
                </a:moveTo>
                <a:lnTo>
                  <a:pt x="17259" y="3301"/>
                </a:lnTo>
                <a:lnTo>
                  <a:pt x="6248" y="12318"/>
                </a:lnTo>
                <a:lnTo>
                  <a:pt x="0" y="254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1447609" y="7036117"/>
            <a:ext cx="127887" cy="638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1654873" y="7036117"/>
            <a:ext cx="207643" cy="6386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2080260" y="7278623"/>
            <a:ext cx="48260" cy="74295"/>
          </a:xfrm>
          <a:custGeom>
            <a:avLst/>
            <a:gdLst/>
            <a:ahLst/>
            <a:cxnLst/>
            <a:rect l="l" t="t" r="r" b="b"/>
            <a:pathLst>
              <a:path w="48260" h="74295">
                <a:moveTo>
                  <a:pt x="41401" y="0"/>
                </a:moveTo>
                <a:lnTo>
                  <a:pt x="6857" y="0"/>
                </a:lnTo>
                <a:lnTo>
                  <a:pt x="3428" y="31673"/>
                </a:lnTo>
                <a:lnTo>
                  <a:pt x="6857" y="28193"/>
                </a:lnTo>
                <a:lnTo>
                  <a:pt x="17144" y="24714"/>
                </a:lnTo>
                <a:lnTo>
                  <a:pt x="27304" y="24714"/>
                </a:lnTo>
                <a:lnTo>
                  <a:pt x="37972" y="28193"/>
                </a:lnTo>
                <a:lnTo>
                  <a:pt x="44831" y="35534"/>
                </a:lnTo>
                <a:lnTo>
                  <a:pt x="48259" y="45961"/>
                </a:lnTo>
                <a:lnTo>
                  <a:pt x="48259" y="52920"/>
                </a:lnTo>
                <a:lnTo>
                  <a:pt x="44831" y="63347"/>
                </a:lnTo>
                <a:lnTo>
                  <a:pt x="37972" y="70688"/>
                </a:lnTo>
                <a:lnTo>
                  <a:pt x="27304" y="74155"/>
                </a:lnTo>
                <a:lnTo>
                  <a:pt x="17144" y="74155"/>
                </a:lnTo>
                <a:lnTo>
                  <a:pt x="6857" y="70688"/>
                </a:lnTo>
                <a:lnTo>
                  <a:pt x="3428" y="67208"/>
                </a:lnTo>
                <a:lnTo>
                  <a:pt x="0" y="598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2220278" y="7276910"/>
            <a:ext cx="94613" cy="7758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2403348" y="7278623"/>
            <a:ext cx="44450" cy="74295"/>
          </a:xfrm>
          <a:custGeom>
            <a:avLst/>
            <a:gdLst/>
            <a:ahLst/>
            <a:cxnLst/>
            <a:rect l="l" t="t" r="r" b="b"/>
            <a:pathLst>
              <a:path w="44450" h="74295">
                <a:moveTo>
                  <a:pt x="44068" y="24714"/>
                </a:moveTo>
                <a:lnTo>
                  <a:pt x="10032" y="42481"/>
                </a:lnTo>
                <a:lnTo>
                  <a:pt x="0" y="24714"/>
                </a:lnTo>
                <a:lnTo>
                  <a:pt x="0" y="21247"/>
                </a:lnTo>
                <a:lnTo>
                  <a:pt x="3301" y="10807"/>
                </a:lnTo>
                <a:lnTo>
                  <a:pt x="10032" y="3860"/>
                </a:lnTo>
                <a:lnTo>
                  <a:pt x="20193" y="0"/>
                </a:lnTo>
                <a:lnTo>
                  <a:pt x="23494" y="0"/>
                </a:lnTo>
                <a:lnTo>
                  <a:pt x="34035" y="3860"/>
                </a:lnTo>
                <a:lnTo>
                  <a:pt x="40766" y="10807"/>
                </a:lnTo>
                <a:lnTo>
                  <a:pt x="44068" y="24714"/>
                </a:lnTo>
                <a:lnTo>
                  <a:pt x="44068" y="42481"/>
                </a:lnTo>
                <a:lnTo>
                  <a:pt x="40766" y="59867"/>
                </a:lnTo>
                <a:lnTo>
                  <a:pt x="34035" y="70688"/>
                </a:lnTo>
                <a:lnTo>
                  <a:pt x="23494" y="74155"/>
                </a:lnTo>
                <a:lnTo>
                  <a:pt x="16763" y="74155"/>
                </a:lnTo>
                <a:lnTo>
                  <a:pt x="6731" y="70688"/>
                </a:lnTo>
                <a:lnTo>
                  <a:pt x="3301" y="633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2814827" y="6461759"/>
            <a:ext cx="71755" cy="283210"/>
          </a:xfrm>
          <a:custGeom>
            <a:avLst/>
            <a:gdLst/>
            <a:ahLst/>
            <a:cxnLst/>
            <a:rect l="l" t="t" r="r" b="b"/>
            <a:pathLst>
              <a:path w="71755" h="283209">
                <a:moveTo>
                  <a:pt x="0" y="283209"/>
                </a:moveTo>
                <a:lnTo>
                  <a:pt x="713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2913888" y="6681216"/>
            <a:ext cx="26034" cy="12700"/>
          </a:xfrm>
          <a:custGeom>
            <a:avLst/>
            <a:gdLst/>
            <a:ahLst/>
            <a:cxnLst/>
            <a:rect l="l" t="t" r="r" b="b"/>
            <a:pathLst>
              <a:path w="26035" h="12700">
                <a:moveTo>
                  <a:pt x="0" y="12191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2909316" y="6667500"/>
            <a:ext cx="26034" cy="13335"/>
          </a:xfrm>
          <a:custGeom>
            <a:avLst/>
            <a:gdLst/>
            <a:ahLst/>
            <a:cxnLst/>
            <a:rect l="l" t="t" r="r" b="b"/>
            <a:pathLst>
              <a:path w="26035" h="13334">
                <a:moveTo>
                  <a:pt x="0" y="13322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2904744" y="6655307"/>
            <a:ext cx="25400" cy="13970"/>
          </a:xfrm>
          <a:custGeom>
            <a:avLst/>
            <a:gdLst/>
            <a:ahLst/>
            <a:cxnLst/>
            <a:rect l="l" t="t" r="r" b="b"/>
            <a:pathLst>
              <a:path w="25400" h="13970">
                <a:moveTo>
                  <a:pt x="0" y="13716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2901695" y="6641592"/>
            <a:ext cx="26034" cy="13335"/>
          </a:xfrm>
          <a:custGeom>
            <a:avLst/>
            <a:gdLst/>
            <a:ahLst/>
            <a:cxnLst/>
            <a:rect l="l" t="t" r="r" b="b"/>
            <a:pathLst>
              <a:path w="26035" h="13334">
                <a:moveTo>
                  <a:pt x="0" y="13322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2897123" y="6629400"/>
            <a:ext cx="26034" cy="12700"/>
          </a:xfrm>
          <a:custGeom>
            <a:avLst/>
            <a:gdLst/>
            <a:ahLst/>
            <a:cxnLst/>
            <a:rect l="l" t="t" r="r" b="b"/>
            <a:pathLst>
              <a:path w="26035" h="12700">
                <a:moveTo>
                  <a:pt x="0" y="12191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2894076" y="6615683"/>
            <a:ext cx="25400" cy="13335"/>
          </a:xfrm>
          <a:custGeom>
            <a:avLst/>
            <a:gdLst/>
            <a:ahLst/>
            <a:cxnLst/>
            <a:rect l="l" t="t" r="r" b="b"/>
            <a:pathLst>
              <a:path w="25400" h="13334">
                <a:moveTo>
                  <a:pt x="0" y="13322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2891027" y="6601968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715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2889504" y="6588252"/>
            <a:ext cx="26034" cy="13335"/>
          </a:xfrm>
          <a:custGeom>
            <a:avLst/>
            <a:gdLst/>
            <a:ahLst/>
            <a:cxnLst/>
            <a:rect l="l" t="t" r="r" b="b"/>
            <a:pathLst>
              <a:path w="26035" h="13334">
                <a:moveTo>
                  <a:pt x="0" y="13322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2886455" y="6574535"/>
            <a:ext cx="26034" cy="12700"/>
          </a:xfrm>
          <a:custGeom>
            <a:avLst/>
            <a:gdLst/>
            <a:ahLst/>
            <a:cxnLst/>
            <a:rect l="l" t="t" r="r" b="b"/>
            <a:pathLst>
              <a:path w="26035" h="12700">
                <a:moveTo>
                  <a:pt x="0" y="12191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2884932" y="6559295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715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2883407" y="6545580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716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2883407" y="6530340"/>
            <a:ext cx="26034" cy="13335"/>
          </a:xfrm>
          <a:custGeom>
            <a:avLst/>
            <a:gdLst/>
            <a:ahLst/>
            <a:cxnLst/>
            <a:rect l="l" t="t" r="r" b="b"/>
            <a:pathLst>
              <a:path w="26035" h="13334">
                <a:moveTo>
                  <a:pt x="0" y="13322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2881883" y="6516623"/>
            <a:ext cx="25400" cy="12065"/>
          </a:xfrm>
          <a:custGeom>
            <a:avLst/>
            <a:gdLst/>
            <a:ahLst/>
            <a:cxnLst/>
            <a:rect l="l" t="t" r="r" b="b"/>
            <a:pathLst>
              <a:path w="25400" h="12065">
                <a:moveTo>
                  <a:pt x="0" y="11836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2881883" y="6501384"/>
            <a:ext cx="25400" cy="12700"/>
          </a:xfrm>
          <a:custGeom>
            <a:avLst/>
            <a:gdLst/>
            <a:ahLst/>
            <a:cxnLst/>
            <a:rect l="l" t="t" r="r" b="b"/>
            <a:pathLst>
              <a:path w="25400" h="12700">
                <a:moveTo>
                  <a:pt x="0" y="12191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2883407" y="6486144"/>
            <a:ext cx="25400" cy="12700"/>
          </a:xfrm>
          <a:custGeom>
            <a:avLst/>
            <a:gdLst/>
            <a:ahLst/>
            <a:cxnLst/>
            <a:rect l="l" t="t" r="r" b="b"/>
            <a:pathLst>
              <a:path w="25400" h="12700">
                <a:moveTo>
                  <a:pt x="0" y="12191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2883407" y="6469379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716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2884932" y="6454140"/>
            <a:ext cx="26034" cy="13335"/>
          </a:xfrm>
          <a:custGeom>
            <a:avLst/>
            <a:gdLst/>
            <a:ahLst/>
            <a:cxnLst/>
            <a:rect l="l" t="t" r="r" b="b"/>
            <a:pathLst>
              <a:path w="26035" h="13335">
                <a:moveTo>
                  <a:pt x="0" y="13335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2886455" y="6448044"/>
            <a:ext cx="25400" cy="13335"/>
          </a:xfrm>
          <a:custGeom>
            <a:avLst/>
            <a:gdLst/>
            <a:ahLst/>
            <a:cxnLst/>
            <a:rect l="l" t="t" r="r" b="b"/>
            <a:pathLst>
              <a:path w="25400" h="13335">
                <a:moveTo>
                  <a:pt x="0" y="13334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2855976" y="6428232"/>
            <a:ext cx="18415" cy="9525"/>
          </a:xfrm>
          <a:custGeom>
            <a:avLst/>
            <a:gdLst/>
            <a:ahLst/>
            <a:cxnLst/>
            <a:rect l="l" t="t" r="r" b="b"/>
            <a:pathLst>
              <a:path w="18414" h="9525">
                <a:moveTo>
                  <a:pt x="0" y="9144"/>
                </a:moveTo>
                <a:lnTo>
                  <a:pt x="179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2880360" y="6429755"/>
            <a:ext cx="19685" cy="10160"/>
          </a:xfrm>
          <a:custGeom>
            <a:avLst/>
            <a:gdLst/>
            <a:ahLst/>
            <a:cxnLst/>
            <a:rect l="l" t="t" r="r" b="b"/>
            <a:pathLst>
              <a:path w="19685" h="10160">
                <a:moveTo>
                  <a:pt x="0" y="10160"/>
                </a:moveTo>
                <a:lnTo>
                  <a:pt x="196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2900172" y="6434328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10541"/>
                </a:moveTo>
                <a:lnTo>
                  <a:pt x="213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2916935" y="6440423"/>
            <a:ext cx="22860" cy="10795"/>
          </a:xfrm>
          <a:custGeom>
            <a:avLst/>
            <a:gdLst/>
            <a:ahLst/>
            <a:cxnLst/>
            <a:rect l="l" t="t" r="r" b="b"/>
            <a:pathLst>
              <a:path w="22860" h="10795">
                <a:moveTo>
                  <a:pt x="0" y="10287"/>
                </a:moveTo>
                <a:lnTo>
                  <a:pt x="226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2932176" y="6448044"/>
            <a:ext cx="22860" cy="10795"/>
          </a:xfrm>
          <a:custGeom>
            <a:avLst/>
            <a:gdLst/>
            <a:ahLst/>
            <a:cxnLst/>
            <a:rect l="l" t="t" r="r" b="b"/>
            <a:pathLst>
              <a:path w="22860" h="10795">
                <a:moveTo>
                  <a:pt x="0" y="10286"/>
                </a:moveTo>
                <a:lnTo>
                  <a:pt x="223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2945892" y="6455664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10668"/>
                </a:moveTo>
                <a:lnTo>
                  <a:pt x="21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2958083" y="6464808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10667"/>
                </a:moveTo>
                <a:lnTo>
                  <a:pt x="2120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2967227" y="6473952"/>
            <a:ext cx="22860" cy="12700"/>
          </a:xfrm>
          <a:custGeom>
            <a:avLst/>
            <a:gdLst/>
            <a:ahLst/>
            <a:cxnLst/>
            <a:rect l="l" t="t" r="r" b="b"/>
            <a:pathLst>
              <a:path w="22860" h="12700">
                <a:moveTo>
                  <a:pt x="0" y="12192"/>
                </a:moveTo>
                <a:lnTo>
                  <a:pt x="224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2977895" y="6484620"/>
            <a:ext cx="22860" cy="10795"/>
          </a:xfrm>
          <a:custGeom>
            <a:avLst/>
            <a:gdLst/>
            <a:ahLst/>
            <a:cxnLst/>
            <a:rect l="l" t="t" r="r" b="b"/>
            <a:pathLst>
              <a:path w="22860" h="10795">
                <a:moveTo>
                  <a:pt x="0" y="10667"/>
                </a:moveTo>
                <a:lnTo>
                  <a:pt x="224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2985516" y="6495288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60" h="12065">
                <a:moveTo>
                  <a:pt x="0" y="11937"/>
                </a:moveTo>
                <a:lnTo>
                  <a:pt x="226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2993135" y="6505956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60" h="12065">
                <a:moveTo>
                  <a:pt x="0" y="11938"/>
                </a:moveTo>
                <a:lnTo>
                  <a:pt x="226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2999232" y="6518147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60" h="12065">
                <a:moveTo>
                  <a:pt x="0" y="11937"/>
                </a:moveTo>
                <a:lnTo>
                  <a:pt x="223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3003804" y="6530340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696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3008376" y="6544056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1696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3011423" y="6556247"/>
            <a:ext cx="24765" cy="13335"/>
          </a:xfrm>
          <a:custGeom>
            <a:avLst/>
            <a:gdLst/>
            <a:ahLst/>
            <a:cxnLst/>
            <a:rect l="l" t="t" r="r" b="b"/>
            <a:pathLst>
              <a:path w="24764" h="13334">
                <a:moveTo>
                  <a:pt x="0" y="13169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2819400" y="6432803"/>
            <a:ext cx="13970" cy="7620"/>
          </a:xfrm>
          <a:custGeom>
            <a:avLst/>
            <a:gdLst/>
            <a:ahLst/>
            <a:cxnLst/>
            <a:rect l="l" t="t" r="r" b="b"/>
            <a:pathLst>
              <a:path w="13969" h="7620">
                <a:moveTo>
                  <a:pt x="0" y="7239"/>
                </a:moveTo>
                <a:lnTo>
                  <a:pt x="134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3012948" y="6569964"/>
            <a:ext cx="24765" cy="13970"/>
          </a:xfrm>
          <a:custGeom>
            <a:avLst/>
            <a:gdLst/>
            <a:ahLst/>
            <a:cxnLst/>
            <a:rect l="l" t="t" r="r" b="b"/>
            <a:pathLst>
              <a:path w="24764" h="13970">
                <a:moveTo>
                  <a:pt x="0" y="13576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3014472" y="6585204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696"/>
                </a:moveTo>
                <a:lnTo>
                  <a:pt x="240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3012948" y="6600443"/>
            <a:ext cx="26034" cy="12065"/>
          </a:xfrm>
          <a:custGeom>
            <a:avLst/>
            <a:gdLst/>
            <a:ahLst/>
            <a:cxnLst/>
            <a:rect l="l" t="t" r="r" b="b"/>
            <a:pathLst>
              <a:path w="26035" h="12065">
                <a:moveTo>
                  <a:pt x="0" y="12064"/>
                </a:moveTo>
                <a:lnTo>
                  <a:pt x="259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4" name="object 1284"/>
          <p:cNvSpPr/>
          <p:nvPr/>
        </p:nvSpPr>
        <p:spPr>
          <a:xfrm>
            <a:off x="3011423" y="6617207"/>
            <a:ext cx="26034" cy="12065"/>
          </a:xfrm>
          <a:custGeom>
            <a:avLst/>
            <a:gdLst/>
            <a:ahLst/>
            <a:cxnLst/>
            <a:rect l="l" t="t" r="r" b="b"/>
            <a:pathLst>
              <a:path w="26035" h="12065">
                <a:moveTo>
                  <a:pt x="0" y="12065"/>
                </a:moveTo>
                <a:lnTo>
                  <a:pt x="256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3006851" y="6633971"/>
            <a:ext cx="25400" cy="12700"/>
          </a:xfrm>
          <a:custGeom>
            <a:avLst/>
            <a:gdLst/>
            <a:ahLst/>
            <a:cxnLst/>
            <a:rect l="l" t="t" r="r" b="b"/>
            <a:pathLst>
              <a:path w="25400" h="12700">
                <a:moveTo>
                  <a:pt x="0" y="12191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3000755" y="6652259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716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2988564" y="6672071"/>
            <a:ext cx="27305" cy="13970"/>
          </a:xfrm>
          <a:custGeom>
            <a:avLst/>
            <a:gdLst/>
            <a:ahLst/>
            <a:cxnLst/>
            <a:rect l="l" t="t" r="r" b="b"/>
            <a:pathLst>
              <a:path w="27305" h="13970">
                <a:moveTo>
                  <a:pt x="0" y="13461"/>
                </a:moveTo>
                <a:lnTo>
                  <a:pt x="26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2968751" y="6696456"/>
            <a:ext cx="30480" cy="15240"/>
          </a:xfrm>
          <a:custGeom>
            <a:avLst/>
            <a:gdLst/>
            <a:ahLst/>
            <a:cxnLst/>
            <a:rect l="l" t="t" r="r" b="b"/>
            <a:pathLst>
              <a:path w="30480" h="15240">
                <a:moveTo>
                  <a:pt x="0" y="14859"/>
                </a:move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2918460" y="6693407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716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2919983" y="6694931"/>
            <a:ext cx="26034" cy="13335"/>
          </a:xfrm>
          <a:custGeom>
            <a:avLst/>
            <a:gdLst/>
            <a:ahLst/>
            <a:cxnLst/>
            <a:rect l="l" t="t" r="r" b="b"/>
            <a:pathLst>
              <a:path w="26035" h="13334">
                <a:moveTo>
                  <a:pt x="0" y="13322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2848355" y="6684264"/>
            <a:ext cx="24130" cy="13335"/>
          </a:xfrm>
          <a:custGeom>
            <a:avLst/>
            <a:gdLst/>
            <a:ahLst/>
            <a:cxnLst/>
            <a:rect l="l" t="t" r="r" b="b"/>
            <a:pathLst>
              <a:path w="24130" h="13334">
                <a:moveTo>
                  <a:pt x="0" y="13322"/>
                </a:moveTo>
                <a:lnTo>
                  <a:pt x="241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2845307" y="6701028"/>
            <a:ext cx="26034" cy="12065"/>
          </a:xfrm>
          <a:custGeom>
            <a:avLst/>
            <a:gdLst/>
            <a:ahLst/>
            <a:cxnLst/>
            <a:rect l="l" t="t" r="r" b="b"/>
            <a:pathLst>
              <a:path w="26035" h="12065">
                <a:moveTo>
                  <a:pt x="0" y="12065"/>
                </a:moveTo>
                <a:lnTo>
                  <a:pt x="259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2846832" y="6716268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2064"/>
                </a:moveTo>
                <a:lnTo>
                  <a:pt x="240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2848355" y="6729983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1696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2852927" y="6743700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60" h="12065">
                <a:moveTo>
                  <a:pt x="0" y="11696"/>
                </a:moveTo>
                <a:lnTo>
                  <a:pt x="22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2854451" y="6751319"/>
            <a:ext cx="24765" cy="9525"/>
          </a:xfrm>
          <a:custGeom>
            <a:avLst/>
            <a:gdLst/>
            <a:ahLst/>
            <a:cxnLst/>
            <a:rect l="l" t="t" r="r" b="b"/>
            <a:pathLst>
              <a:path w="24764" h="9525">
                <a:moveTo>
                  <a:pt x="0" y="9143"/>
                </a:moveTo>
                <a:lnTo>
                  <a:pt x="243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2874264" y="6751319"/>
            <a:ext cx="17145" cy="7620"/>
          </a:xfrm>
          <a:custGeom>
            <a:avLst/>
            <a:gdLst/>
            <a:ahLst/>
            <a:cxnLst/>
            <a:rect l="l" t="t" r="r" b="b"/>
            <a:pathLst>
              <a:path w="17144" h="7620">
                <a:moveTo>
                  <a:pt x="0" y="7505"/>
                </a:moveTo>
                <a:lnTo>
                  <a:pt x="167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2854451" y="6675119"/>
            <a:ext cx="65405" cy="33020"/>
          </a:xfrm>
          <a:custGeom>
            <a:avLst/>
            <a:gdLst/>
            <a:ahLst/>
            <a:cxnLst/>
            <a:rect l="l" t="t" r="r" b="b"/>
            <a:pathLst>
              <a:path w="65405" h="33020">
                <a:moveTo>
                  <a:pt x="0" y="0"/>
                </a:moveTo>
                <a:lnTo>
                  <a:pt x="65024" y="3301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2852927" y="6676643"/>
            <a:ext cx="5715" cy="4445"/>
          </a:xfrm>
          <a:custGeom>
            <a:avLst/>
            <a:gdLst/>
            <a:ahLst/>
            <a:cxnLst/>
            <a:rect l="l" t="t" r="r" b="b"/>
            <a:pathLst>
              <a:path w="5714" h="4445">
                <a:moveTo>
                  <a:pt x="0" y="4114"/>
                </a:moveTo>
                <a:lnTo>
                  <a:pt x="57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2819400" y="6751319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5981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2842260" y="6757416"/>
            <a:ext cx="6350" cy="3175"/>
          </a:xfrm>
          <a:custGeom>
            <a:avLst/>
            <a:gdLst/>
            <a:ahLst/>
            <a:cxnLst/>
            <a:rect l="l" t="t" r="r" b="b"/>
            <a:pathLst>
              <a:path w="6350" h="3175">
                <a:moveTo>
                  <a:pt x="0" y="2920"/>
                </a:moveTo>
                <a:lnTo>
                  <a:pt x="58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2799588" y="6745223"/>
            <a:ext cx="13970" cy="7620"/>
          </a:xfrm>
          <a:custGeom>
            <a:avLst/>
            <a:gdLst/>
            <a:ahLst/>
            <a:cxnLst/>
            <a:rect l="l" t="t" r="r" b="b"/>
            <a:pathLst>
              <a:path w="13969" h="7620">
                <a:moveTo>
                  <a:pt x="0" y="7480"/>
                </a:moveTo>
                <a:lnTo>
                  <a:pt x="134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2782823" y="6740652"/>
            <a:ext cx="8890" cy="4445"/>
          </a:xfrm>
          <a:custGeom>
            <a:avLst/>
            <a:gdLst/>
            <a:ahLst/>
            <a:cxnLst/>
            <a:rect l="l" t="t" r="r" b="b"/>
            <a:pathLst>
              <a:path w="8889" h="4445">
                <a:moveTo>
                  <a:pt x="0" y="4305"/>
                </a:moveTo>
                <a:lnTo>
                  <a:pt x="88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2769107" y="6729983"/>
            <a:ext cx="15240" cy="7620"/>
          </a:xfrm>
          <a:custGeom>
            <a:avLst/>
            <a:gdLst/>
            <a:ahLst/>
            <a:cxnLst/>
            <a:rect l="l" t="t" r="r" b="b"/>
            <a:pathLst>
              <a:path w="15239" h="7620">
                <a:moveTo>
                  <a:pt x="0" y="7620"/>
                </a:moveTo>
                <a:lnTo>
                  <a:pt x="148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2755392" y="6717792"/>
            <a:ext cx="22860" cy="12700"/>
          </a:xfrm>
          <a:custGeom>
            <a:avLst/>
            <a:gdLst/>
            <a:ahLst/>
            <a:cxnLst/>
            <a:rect l="l" t="t" r="r" b="b"/>
            <a:pathLst>
              <a:path w="22860" h="12700">
                <a:moveTo>
                  <a:pt x="0" y="12191"/>
                </a:moveTo>
                <a:lnTo>
                  <a:pt x="22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2744723" y="6708647"/>
            <a:ext cx="22860" cy="10795"/>
          </a:xfrm>
          <a:custGeom>
            <a:avLst/>
            <a:gdLst/>
            <a:ahLst/>
            <a:cxnLst/>
            <a:rect l="l" t="t" r="r" b="b"/>
            <a:pathLst>
              <a:path w="22860" h="10795">
                <a:moveTo>
                  <a:pt x="0" y="10667"/>
                </a:moveTo>
                <a:lnTo>
                  <a:pt x="224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2734055" y="6697980"/>
            <a:ext cx="22860" cy="12700"/>
          </a:xfrm>
          <a:custGeom>
            <a:avLst/>
            <a:gdLst/>
            <a:ahLst/>
            <a:cxnLst/>
            <a:rect l="l" t="t" r="r" b="b"/>
            <a:pathLst>
              <a:path w="22860" h="12700">
                <a:moveTo>
                  <a:pt x="0" y="12192"/>
                </a:moveTo>
                <a:lnTo>
                  <a:pt x="228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2724911" y="6687311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60" h="12065">
                <a:moveTo>
                  <a:pt x="0" y="11938"/>
                </a:moveTo>
                <a:lnTo>
                  <a:pt x="228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2717292" y="6676643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60" h="12065">
                <a:moveTo>
                  <a:pt x="0" y="11937"/>
                </a:moveTo>
                <a:lnTo>
                  <a:pt x="228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2709672" y="6665976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937"/>
                </a:moveTo>
                <a:lnTo>
                  <a:pt x="2412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2705100" y="6653783"/>
            <a:ext cx="22860" cy="10795"/>
          </a:xfrm>
          <a:custGeom>
            <a:avLst/>
            <a:gdLst/>
            <a:ahLst/>
            <a:cxnLst/>
            <a:rect l="l" t="t" r="r" b="b"/>
            <a:pathLst>
              <a:path w="22860" h="10795">
                <a:moveTo>
                  <a:pt x="0" y="10439"/>
                </a:moveTo>
                <a:lnTo>
                  <a:pt x="226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2699004" y="6640068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937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2695955" y="6627876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60" h="12065">
                <a:moveTo>
                  <a:pt x="0" y="11696"/>
                </a:moveTo>
                <a:lnTo>
                  <a:pt x="22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2692907" y="6614159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1696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2691383" y="6598919"/>
            <a:ext cx="24130" cy="13335"/>
          </a:xfrm>
          <a:custGeom>
            <a:avLst/>
            <a:gdLst/>
            <a:ahLst/>
            <a:cxnLst/>
            <a:rect l="l" t="t" r="r" b="b"/>
            <a:pathLst>
              <a:path w="24130" h="13334">
                <a:moveTo>
                  <a:pt x="0" y="13169"/>
                </a:moveTo>
                <a:lnTo>
                  <a:pt x="240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2689860" y="6583680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576"/>
                </a:moveTo>
                <a:lnTo>
                  <a:pt x="2552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2691383" y="6568440"/>
            <a:ext cx="26034" cy="12065"/>
          </a:xfrm>
          <a:custGeom>
            <a:avLst/>
            <a:gdLst/>
            <a:ahLst/>
            <a:cxnLst/>
            <a:rect l="l" t="t" r="r" b="b"/>
            <a:pathLst>
              <a:path w="26035" h="12065">
                <a:moveTo>
                  <a:pt x="0" y="12064"/>
                </a:moveTo>
                <a:lnTo>
                  <a:pt x="2565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2694432" y="6551676"/>
            <a:ext cx="25400" cy="13335"/>
          </a:xfrm>
          <a:custGeom>
            <a:avLst/>
            <a:gdLst/>
            <a:ahLst/>
            <a:cxnLst/>
            <a:rect l="l" t="t" r="r" b="b"/>
            <a:pathLst>
              <a:path w="25400" h="13334">
                <a:moveTo>
                  <a:pt x="0" y="13322"/>
                </a:moveTo>
                <a:lnTo>
                  <a:pt x="25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2699004" y="6534911"/>
            <a:ext cx="26034" cy="12065"/>
          </a:xfrm>
          <a:custGeom>
            <a:avLst/>
            <a:gdLst/>
            <a:ahLst/>
            <a:cxnLst/>
            <a:rect l="l" t="t" r="r" b="b"/>
            <a:pathLst>
              <a:path w="26035" h="12065">
                <a:moveTo>
                  <a:pt x="0" y="11836"/>
                </a:moveTo>
                <a:lnTo>
                  <a:pt x="257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2706623" y="6515100"/>
            <a:ext cx="26034" cy="13970"/>
          </a:xfrm>
          <a:custGeom>
            <a:avLst/>
            <a:gdLst/>
            <a:ahLst/>
            <a:cxnLst/>
            <a:rect l="l" t="t" r="r" b="b"/>
            <a:pathLst>
              <a:path w="26035" h="13970">
                <a:moveTo>
                  <a:pt x="0" y="13462"/>
                </a:moveTo>
                <a:lnTo>
                  <a:pt x="259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2718816" y="6492240"/>
            <a:ext cx="29209" cy="15240"/>
          </a:xfrm>
          <a:custGeom>
            <a:avLst/>
            <a:gdLst/>
            <a:ahLst/>
            <a:cxnLst/>
            <a:rect l="l" t="t" r="r" b="b"/>
            <a:pathLst>
              <a:path w="29210" h="15240">
                <a:moveTo>
                  <a:pt x="0" y="15113"/>
                </a:moveTo>
                <a:lnTo>
                  <a:pt x="288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2743200" y="6463284"/>
            <a:ext cx="33020" cy="16510"/>
          </a:xfrm>
          <a:custGeom>
            <a:avLst/>
            <a:gdLst/>
            <a:ahLst/>
            <a:cxnLst/>
            <a:rect l="l" t="t" r="r" b="b"/>
            <a:pathLst>
              <a:path w="33019" h="16510">
                <a:moveTo>
                  <a:pt x="0" y="16382"/>
                </a:moveTo>
                <a:lnTo>
                  <a:pt x="33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2740151" y="6662928"/>
            <a:ext cx="73025" cy="1905"/>
          </a:xfrm>
          <a:custGeom>
            <a:avLst/>
            <a:gdLst/>
            <a:ahLst/>
            <a:cxnLst/>
            <a:rect l="l" t="t" r="r" b="b"/>
            <a:pathLst>
              <a:path w="73025" h="1904">
                <a:moveTo>
                  <a:pt x="0" y="0"/>
                </a:moveTo>
                <a:lnTo>
                  <a:pt x="73025" y="13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2907792" y="6448044"/>
            <a:ext cx="33655" cy="236220"/>
          </a:xfrm>
          <a:custGeom>
            <a:avLst/>
            <a:gdLst/>
            <a:ahLst/>
            <a:cxnLst/>
            <a:rect l="l" t="t" r="r" b="b"/>
            <a:pathLst>
              <a:path w="33655" h="236220">
                <a:moveTo>
                  <a:pt x="3556" y="0"/>
                </a:moveTo>
                <a:lnTo>
                  <a:pt x="0" y="50672"/>
                </a:lnTo>
                <a:lnTo>
                  <a:pt x="0" y="63284"/>
                </a:lnTo>
                <a:lnTo>
                  <a:pt x="253" y="75920"/>
                </a:lnTo>
                <a:lnTo>
                  <a:pt x="4571" y="126225"/>
                </a:lnTo>
                <a:lnTo>
                  <a:pt x="14096" y="175818"/>
                </a:lnTo>
                <a:lnTo>
                  <a:pt x="28828" y="224269"/>
                </a:lnTo>
                <a:lnTo>
                  <a:pt x="33274" y="2361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2881883" y="6461759"/>
            <a:ext cx="33655" cy="236220"/>
          </a:xfrm>
          <a:custGeom>
            <a:avLst/>
            <a:gdLst/>
            <a:ahLst/>
            <a:cxnLst/>
            <a:rect l="l" t="t" r="r" b="b"/>
            <a:pathLst>
              <a:path w="33655" h="236220">
                <a:moveTo>
                  <a:pt x="3556" y="0"/>
                </a:moveTo>
                <a:lnTo>
                  <a:pt x="0" y="50622"/>
                </a:lnTo>
                <a:lnTo>
                  <a:pt x="0" y="63284"/>
                </a:lnTo>
                <a:lnTo>
                  <a:pt x="254" y="75920"/>
                </a:lnTo>
                <a:lnTo>
                  <a:pt x="4572" y="126225"/>
                </a:lnTo>
                <a:lnTo>
                  <a:pt x="14097" y="175818"/>
                </a:lnTo>
                <a:lnTo>
                  <a:pt x="28829" y="224269"/>
                </a:lnTo>
                <a:lnTo>
                  <a:pt x="33274" y="2361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2738627" y="6467855"/>
            <a:ext cx="144780" cy="194945"/>
          </a:xfrm>
          <a:custGeom>
            <a:avLst/>
            <a:gdLst/>
            <a:ahLst/>
            <a:cxnLst/>
            <a:rect l="l" t="t" r="r" b="b"/>
            <a:pathLst>
              <a:path w="144780" h="194945">
                <a:moveTo>
                  <a:pt x="0" y="194576"/>
                </a:moveTo>
                <a:lnTo>
                  <a:pt x="29210" y="168922"/>
                </a:lnTo>
                <a:lnTo>
                  <a:pt x="56134" y="141147"/>
                </a:lnTo>
                <a:lnTo>
                  <a:pt x="80645" y="111417"/>
                </a:lnTo>
                <a:lnTo>
                  <a:pt x="102870" y="79857"/>
                </a:lnTo>
                <a:lnTo>
                  <a:pt x="122428" y="46634"/>
                </a:lnTo>
                <a:lnTo>
                  <a:pt x="139319" y="11938"/>
                </a:lnTo>
                <a:lnTo>
                  <a:pt x="1443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2869692" y="6684264"/>
            <a:ext cx="7620" cy="62865"/>
          </a:xfrm>
          <a:custGeom>
            <a:avLst/>
            <a:gdLst/>
            <a:ahLst/>
            <a:cxnLst/>
            <a:rect l="l" t="t" r="r" b="b"/>
            <a:pathLst>
              <a:path w="7619" h="62865">
                <a:moveTo>
                  <a:pt x="2793" y="0"/>
                </a:moveTo>
                <a:lnTo>
                  <a:pt x="634" y="12534"/>
                </a:lnTo>
                <a:lnTo>
                  <a:pt x="0" y="25146"/>
                </a:lnTo>
                <a:lnTo>
                  <a:pt x="888" y="37719"/>
                </a:lnTo>
                <a:lnTo>
                  <a:pt x="3301" y="50126"/>
                </a:lnTo>
                <a:lnTo>
                  <a:pt x="7365" y="622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2845307" y="6675119"/>
            <a:ext cx="8890" cy="85090"/>
          </a:xfrm>
          <a:custGeom>
            <a:avLst/>
            <a:gdLst/>
            <a:ahLst/>
            <a:cxnLst/>
            <a:rect l="l" t="t" r="r" b="b"/>
            <a:pathLst>
              <a:path w="8889" h="85090">
                <a:moveTo>
                  <a:pt x="8762" y="0"/>
                </a:moveTo>
                <a:lnTo>
                  <a:pt x="4318" y="11810"/>
                </a:lnTo>
                <a:lnTo>
                  <a:pt x="1524" y="23926"/>
                </a:lnTo>
                <a:lnTo>
                  <a:pt x="0" y="36233"/>
                </a:lnTo>
                <a:lnTo>
                  <a:pt x="0" y="48590"/>
                </a:lnTo>
                <a:lnTo>
                  <a:pt x="1397" y="60896"/>
                </a:lnTo>
                <a:lnTo>
                  <a:pt x="4318" y="73012"/>
                </a:lnTo>
                <a:lnTo>
                  <a:pt x="8762" y="848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2772155" y="6673595"/>
            <a:ext cx="39370" cy="67310"/>
          </a:xfrm>
          <a:custGeom>
            <a:avLst/>
            <a:gdLst/>
            <a:ahLst/>
            <a:cxnLst/>
            <a:rect l="l" t="t" r="r" b="b"/>
            <a:pathLst>
              <a:path w="39369" h="67309">
                <a:moveTo>
                  <a:pt x="0" y="66928"/>
                </a:moveTo>
                <a:lnTo>
                  <a:pt x="25526" y="36918"/>
                </a:lnTo>
                <a:lnTo>
                  <a:pt x="36068" y="12877"/>
                </a:lnTo>
                <a:lnTo>
                  <a:pt x="391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2779776" y="6740652"/>
            <a:ext cx="74930" cy="19685"/>
          </a:xfrm>
          <a:custGeom>
            <a:avLst/>
            <a:gdLst/>
            <a:ahLst/>
            <a:cxnLst/>
            <a:rect l="l" t="t" r="r" b="b"/>
            <a:pathLst>
              <a:path w="74930" h="19684">
                <a:moveTo>
                  <a:pt x="74675" y="19583"/>
                </a:moveTo>
                <a:lnTo>
                  <a:pt x="38354" y="5867"/>
                </a:lnTo>
                <a:lnTo>
                  <a:pt x="12954" y="106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2715767" y="6428232"/>
            <a:ext cx="321310" cy="323215"/>
          </a:xfrm>
          <a:custGeom>
            <a:avLst/>
            <a:gdLst/>
            <a:ahLst/>
            <a:cxnLst/>
            <a:rect l="l" t="t" r="r" b="b"/>
            <a:pathLst>
              <a:path w="321310" h="323215">
                <a:moveTo>
                  <a:pt x="161925" y="322745"/>
                </a:moveTo>
                <a:lnTo>
                  <a:pt x="203707" y="316890"/>
                </a:lnTo>
                <a:lnTo>
                  <a:pt x="241554" y="300990"/>
                </a:lnTo>
                <a:lnTo>
                  <a:pt x="273938" y="276402"/>
                </a:lnTo>
                <a:lnTo>
                  <a:pt x="299084" y="244475"/>
                </a:lnTo>
                <a:lnTo>
                  <a:pt x="315849" y="206552"/>
                </a:lnTo>
                <a:lnTo>
                  <a:pt x="321182" y="164261"/>
                </a:lnTo>
                <a:lnTo>
                  <a:pt x="320548" y="150444"/>
                </a:lnTo>
                <a:lnTo>
                  <a:pt x="313055" y="111264"/>
                </a:lnTo>
                <a:lnTo>
                  <a:pt x="297306" y="76327"/>
                </a:lnTo>
                <a:lnTo>
                  <a:pt x="265302" y="38100"/>
                </a:lnTo>
                <a:lnTo>
                  <a:pt x="222504" y="11684"/>
                </a:lnTo>
                <a:lnTo>
                  <a:pt x="184404" y="1651"/>
                </a:lnTo>
                <a:lnTo>
                  <a:pt x="158750" y="0"/>
                </a:lnTo>
                <a:lnTo>
                  <a:pt x="146176" y="635"/>
                </a:lnTo>
                <a:lnTo>
                  <a:pt x="98298" y="12065"/>
                </a:lnTo>
                <a:lnTo>
                  <a:pt x="56768" y="36957"/>
                </a:lnTo>
                <a:lnTo>
                  <a:pt x="24256" y="73533"/>
                </a:lnTo>
                <a:lnTo>
                  <a:pt x="8127" y="109448"/>
                </a:lnTo>
                <a:lnTo>
                  <a:pt x="634" y="146989"/>
                </a:lnTo>
                <a:lnTo>
                  <a:pt x="0" y="159321"/>
                </a:lnTo>
                <a:lnTo>
                  <a:pt x="254" y="171500"/>
                </a:lnTo>
                <a:lnTo>
                  <a:pt x="9525" y="217919"/>
                </a:lnTo>
                <a:lnTo>
                  <a:pt x="31623" y="258902"/>
                </a:lnTo>
                <a:lnTo>
                  <a:pt x="65531" y="29204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2689860" y="6437376"/>
            <a:ext cx="324485" cy="324485"/>
          </a:xfrm>
          <a:custGeom>
            <a:avLst/>
            <a:gdLst/>
            <a:ahLst/>
            <a:cxnLst/>
            <a:rect l="l" t="t" r="r" b="b"/>
            <a:pathLst>
              <a:path w="324485" h="324484">
                <a:moveTo>
                  <a:pt x="324357" y="162179"/>
                </a:moveTo>
                <a:lnTo>
                  <a:pt x="318642" y="119176"/>
                </a:lnTo>
                <a:lnTo>
                  <a:pt x="302387" y="80530"/>
                </a:lnTo>
                <a:lnTo>
                  <a:pt x="277113" y="47752"/>
                </a:lnTo>
                <a:lnTo>
                  <a:pt x="244475" y="22352"/>
                </a:lnTo>
                <a:lnTo>
                  <a:pt x="205866" y="5968"/>
                </a:lnTo>
                <a:lnTo>
                  <a:pt x="162940" y="0"/>
                </a:lnTo>
                <a:lnTo>
                  <a:pt x="148208" y="635"/>
                </a:lnTo>
                <a:lnTo>
                  <a:pt x="106171" y="10033"/>
                </a:lnTo>
                <a:lnTo>
                  <a:pt x="69214" y="29337"/>
                </a:lnTo>
                <a:lnTo>
                  <a:pt x="38734" y="57150"/>
                </a:lnTo>
                <a:lnTo>
                  <a:pt x="16001" y="91782"/>
                </a:lnTo>
                <a:lnTo>
                  <a:pt x="2793" y="131826"/>
                </a:lnTo>
                <a:lnTo>
                  <a:pt x="0" y="160756"/>
                </a:lnTo>
                <a:lnTo>
                  <a:pt x="634" y="175628"/>
                </a:lnTo>
                <a:lnTo>
                  <a:pt x="10032" y="217703"/>
                </a:lnTo>
                <a:lnTo>
                  <a:pt x="29209" y="254800"/>
                </a:lnTo>
                <a:lnTo>
                  <a:pt x="56895" y="285432"/>
                </a:lnTo>
                <a:lnTo>
                  <a:pt x="91439" y="308140"/>
                </a:lnTo>
                <a:lnTo>
                  <a:pt x="131317" y="321437"/>
                </a:lnTo>
                <a:lnTo>
                  <a:pt x="160273" y="324345"/>
                </a:lnTo>
                <a:lnTo>
                  <a:pt x="175132" y="323697"/>
                </a:lnTo>
                <a:lnTo>
                  <a:pt x="217423" y="314375"/>
                </a:lnTo>
                <a:lnTo>
                  <a:pt x="254507" y="295186"/>
                </a:lnTo>
                <a:lnTo>
                  <a:pt x="285241" y="267614"/>
                </a:lnTo>
                <a:lnTo>
                  <a:pt x="307975" y="233159"/>
                </a:lnTo>
                <a:lnTo>
                  <a:pt x="321309" y="193357"/>
                </a:lnTo>
                <a:lnTo>
                  <a:pt x="324357" y="164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7686865" y="4145090"/>
            <a:ext cx="181735" cy="26225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7722107" y="3820667"/>
            <a:ext cx="132715" cy="76200"/>
          </a:xfrm>
          <a:custGeom>
            <a:avLst/>
            <a:gdLst/>
            <a:ahLst/>
            <a:cxnLst/>
            <a:rect l="l" t="t" r="r" b="b"/>
            <a:pathLst>
              <a:path w="132715" h="76200">
                <a:moveTo>
                  <a:pt x="0" y="75946"/>
                </a:moveTo>
                <a:lnTo>
                  <a:pt x="1322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7191756" y="3587496"/>
            <a:ext cx="129539" cy="79375"/>
          </a:xfrm>
          <a:custGeom>
            <a:avLst/>
            <a:gdLst/>
            <a:ahLst/>
            <a:cxnLst/>
            <a:rect l="l" t="t" r="r" b="b"/>
            <a:pathLst>
              <a:path w="129540" h="79375">
                <a:moveTo>
                  <a:pt x="0" y="0"/>
                </a:moveTo>
                <a:lnTo>
                  <a:pt x="129159" y="7912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5070347" y="3842003"/>
            <a:ext cx="129539" cy="79375"/>
          </a:xfrm>
          <a:custGeom>
            <a:avLst/>
            <a:gdLst/>
            <a:ahLst/>
            <a:cxnLst/>
            <a:rect l="l" t="t" r="r" b="b"/>
            <a:pathLst>
              <a:path w="129539" h="79375">
                <a:moveTo>
                  <a:pt x="0" y="0"/>
                </a:moveTo>
                <a:lnTo>
                  <a:pt x="129159" y="791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4306823" y="2811779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6195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4305934" y="2815589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842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4306823" y="2919983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0" y="10667"/>
                </a:moveTo>
                <a:lnTo>
                  <a:pt x="0" y="5333"/>
                </a:lnTo>
                <a:lnTo>
                  <a:pt x="10540" y="5333"/>
                </a:lnTo>
                <a:lnTo>
                  <a:pt x="10540" y="0"/>
                </a:lnTo>
                <a:lnTo>
                  <a:pt x="0" y="0"/>
                </a:lnTo>
                <a:lnTo>
                  <a:pt x="0" y="5333"/>
                </a:lnTo>
                <a:lnTo>
                  <a:pt x="10540" y="5333"/>
                </a:lnTo>
                <a:lnTo>
                  <a:pt x="10540" y="106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7712964" y="3633215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4076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7722107" y="3633215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4076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7688580" y="384657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6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7696072" y="3781044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066" y="0"/>
                </a:lnTo>
              </a:path>
            </a:pathLst>
          </a:custGeom>
          <a:ln w="389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7688580" y="383285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9250680" y="3948684"/>
            <a:ext cx="391795" cy="13335"/>
          </a:xfrm>
          <a:custGeom>
            <a:avLst/>
            <a:gdLst/>
            <a:ahLst/>
            <a:cxnLst/>
            <a:rect l="l" t="t" r="r" b="b"/>
            <a:pathLst>
              <a:path w="391795" h="13335">
                <a:moveTo>
                  <a:pt x="391541" y="13207"/>
                </a:moveTo>
                <a:lnTo>
                  <a:pt x="0" y="13207"/>
                </a:lnTo>
                <a:lnTo>
                  <a:pt x="0" y="0"/>
                </a:lnTo>
                <a:lnTo>
                  <a:pt x="3915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9250680" y="4370832"/>
            <a:ext cx="349250" cy="15240"/>
          </a:xfrm>
          <a:custGeom>
            <a:avLst/>
            <a:gdLst/>
            <a:ahLst/>
            <a:cxnLst/>
            <a:rect l="l" t="t" r="r" b="b"/>
            <a:pathLst>
              <a:path w="349250" h="15239">
                <a:moveTo>
                  <a:pt x="348742" y="14731"/>
                </a:moveTo>
                <a:lnTo>
                  <a:pt x="0" y="14731"/>
                </a:lnTo>
                <a:lnTo>
                  <a:pt x="0" y="0"/>
                </a:lnTo>
                <a:lnTo>
                  <a:pt x="3487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4876800" y="282854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5083302" y="3632453"/>
            <a:ext cx="0" cy="281940"/>
          </a:xfrm>
          <a:custGeom>
            <a:avLst/>
            <a:gdLst/>
            <a:ahLst/>
            <a:cxnLst/>
            <a:rect l="l" t="t" r="r" b="b"/>
            <a:pathLst>
              <a:path h="281939">
                <a:moveTo>
                  <a:pt x="0" y="0"/>
                </a:moveTo>
                <a:lnTo>
                  <a:pt x="0" y="281559"/>
                </a:lnTo>
              </a:path>
            </a:pathLst>
          </a:custGeom>
          <a:ln w="50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4894326" y="2782061"/>
            <a:ext cx="0" cy="106680"/>
          </a:xfrm>
          <a:custGeom>
            <a:avLst/>
            <a:gdLst/>
            <a:ahLst/>
            <a:cxnLst/>
            <a:rect l="l" t="t" r="r" b="b"/>
            <a:pathLst>
              <a:path h="106680">
                <a:moveTo>
                  <a:pt x="0" y="0"/>
                </a:moveTo>
                <a:lnTo>
                  <a:pt x="0" y="106172"/>
                </a:lnTo>
              </a:path>
            </a:pathLst>
          </a:custGeom>
          <a:ln w="100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4317491" y="2726435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4341876" y="2389632"/>
            <a:ext cx="0" cy="422275"/>
          </a:xfrm>
          <a:custGeom>
            <a:avLst/>
            <a:gdLst/>
            <a:ahLst/>
            <a:cxnLst/>
            <a:rect l="l" t="t" r="r" b="b"/>
            <a:pathLst>
              <a:path h="422275">
                <a:moveTo>
                  <a:pt x="0" y="0"/>
                </a:moveTo>
                <a:lnTo>
                  <a:pt x="0" y="4217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4306823" y="2389632"/>
            <a:ext cx="0" cy="422275"/>
          </a:xfrm>
          <a:custGeom>
            <a:avLst/>
            <a:gdLst/>
            <a:ahLst/>
            <a:cxnLst/>
            <a:rect l="l" t="t" r="r" b="b"/>
            <a:pathLst>
              <a:path h="422275">
                <a:moveTo>
                  <a:pt x="0" y="0"/>
                </a:moveTo>
                <a:lnTo>
                  <a:pt x="0" y="4217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4328159" y="2726435"/>
            <a:ext cx="0" cy="85725"/>
          </a:xfrm>
          <a:custGeom>
            <a:avLst/>
            <a:gdLst/>
            <a:ahLst/>
            <a:cxnLst/>
            <a:rect l="l" t="t" r="r" b="b"/>
            <a:pathLst>
              <a:path h="85725">
                <a:moveTo>
                  <a:pt x="0" y="0"/>
                </a:moveTo>
                <a:lnTo>
                  <a:pt x="0" y="852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4317491" y="2726435"/>
            <a:ext cx="0" cy="85725"/>
          </a:xfrm>
          <a:custGeom>
            <a:avLst/>
            <a:gdLst/>
            <a:ahLst/>
            <a:cxnLst/>
            <a:rect l="l" t="t" r="r" b="b"/>
            <a:pathLst>
              <a:path h="85725">
                <a:moveTo>
                  <a:pt x="0" y="0"/>
                </a:moveTo>
                <a:lnTo>
                  <a:pt x="0" y="852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4887467" y="2930651"/>
            <a:ext cx="10795" cy="6350"/>
          </a:xfrm>
          <a:custGeom>
            <a:avLst/>
            <a:gdLst/>
            <a:ahLst/>
            <a:cxnLst/>
            <a:rect l="l" t="t" r="r" b="b"/>
            <a:pathLst>
              <a:path w="10795" h="6350">
                <a:moveTo>
                  <a:pt x="10541" y="0"/>
                </a:moveTo>
                <a:lnTo>
                  <a:pt x="0" y="0"/>
                </a:lnTo>
                <a:lnTo>
                  <a:pt x="0" y="6096"/>
                </a:lnTo>
                <a:lnTo>
                  <a:pt x="10541" y="60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4887467" y="272643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121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4911852" y="2389632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0"/>
                </a:moveTo>
                <a:lnTo>
                  <a:pt x="0" y="3686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4876800" y="2389632"/>
            <a:ext cx="0" cy="438784"/>
          </a:xfrm>
          <a:custGeom>
            <a:avLst/>
            <a:gdLst/>
            <a:ahLst/>
            <a:cxnLst/>
            <a:rect l="l" t="t" r="r" b="b"/>
            <a:pathLst>
              <a:path h="438785">
                <a:moveTo>
                  <a:pt x="0" y="0"/>
                </a:moveTo>
                <a:lnTo>
                  <a:pt x="0" y="43853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9438131" y="5263896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29">
                <a:moveTo>
                  <a:pt x="0" y="61975"/>
                </a:moveTo>
                <a:lnTo>
                  <a:pt x="0" y="0"/>
                </a:lnTo>
                <a:lnTo>
                  <a:pt x="36195" y="0"/>
                </a:lnTo>
                <a:lnTo>
                  <a:pt x="3619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9456419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9058656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9076943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8679180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8695943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8298180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8316468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7918704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7935468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7537704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0" y="61975"/>
                </a:moveTo>
                <a:lnTo>
                  <a:pt x="0" y="0"/>
                </a:lnTo>
                <a:lnTo>
                  <a:pt x="36449" y="0"/>
                </a:lnTo>
                <a:lnTo>
                  <a:pt x="36449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7555992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7158228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7174992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6777228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0" y="61975"/>
                </a:moveTo>
                <a:lnTo>
                  <a:pt x="0" y="0"/>
                </a:lnTo>
                <a:lnTo>
                  <a:pt x="36449" y="0"/>
                </a:lnTo>
                <a:lnTo>
                  <a:pt x="36449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6795516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6397752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641604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6016752" y="5263896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29">
                <a:moveTo>
                  <a:pt x="0" y="61975"/>
                </a:moveTo>
                <a:lnTo>
                  <a:pt x="0" y="0"/>
                </a:lnTo>
                <a:lnTo>
                  <a:pt x="36195" y="0"/>
                </a:lnTo>
                <a:lnTo>
                  <a:pt x="3619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603504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5637276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5655564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5257800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5274564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4876800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4895088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4497323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4514088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4116323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0" y="61975"/>
                </a:moveTo>
                <a:lnTo>
                  <a:pt x="0" y="0"/>
                </a:lnTo>
                <a:lnTo>
                  <a:pt x="36449" y="0"/>
                </a:lnTo>
                <a:lnTo>
                  <a:pt x="36449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4134611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3736847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3753611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3355847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0" y="61975"/>
                </a:moveTo>
                <a:lnTo>
                  <a:pt x="0" y="0"/>
                </a:lnTo>
                <a:lnTo>
                  <a:pt x="36449" y="0"/>
                </a:lnTo>
                <a:lnTo>
                  <a:pt x="36449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3374135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2976372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0" y="61975"/>
                </a:moveTo>
                <a:lnTo>
                  <a:pt x="0" y="0"/>
                </a:lnTo>
                <a:lnTo>
                  <a:pt x="34925" y="0"/>
                </a:lnTo>
                <a:lnTo>
                  <a:pt x="34925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299466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2595372" y="5263896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4" h="62229">
                <a:moveTo>
                  <a:pt x="0" y="61975"/>
                </a:moveTo>
                <a:lnTo>
                  <a:pt x="0" y="0"/>
                </a:lnTo>
                <a:lnTo>
                  <a:pt x="36194" y="0"/>
                </a:lnTo>
                <a:lnTo>
                  <a:pt x="36194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261366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2595372" y="2327148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4" h="62230">
                <a:moveTo>
                  <a:pt x="36194" y="0"/>
                </a:moveTo>
                <a:lnTo>
                  <a:pt x="36194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2613660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2976372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2994660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3355847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3374135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3736847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3753611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4116323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4134611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4497323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4514088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4876800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4895088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5257800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5274564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5637276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5655564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6016752" y="2327148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30">
                <a:moveTo>
                  <a:pt x="36195" y="0"/>
                </a:moveTo>
                <a:lnTo>
                  <a:pt x="3619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6035040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6397752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6416040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6777228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6795516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7158228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7174992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7537704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7555992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7918704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7935468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8298180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8316468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8679180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8695943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9058656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9076943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9438131" y="2327148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30">
                <a:moveTo>
                  <a:pt x="36195" y="0"/>
                </a:moveTo>
                <a:lnTo>
                  <a:pt x="3619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9456419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7690104" y="4113276"/>
            <a:ext cx="28575" cy="17145"/>
          </a:xfrm>
          <a:custGeom>
            <a:avLst/>
            <a:gdLst/>
            <a:ahLst/>
            <a:cxnLst/>
            <a:rect l="l" t="t" r="r" b="b"/>
            <a:pathLst>
              <a:path w="28575" h="17145">
                <a:moveTo>
                  <a:pt x="28575" y="16763"/>
                </a:moveTo>
                <a:lnTo>
                  <a:pt x="0" y="16763"/>
                </a:lnTo>
                <a:lnTo>
                  <a:pt x="28575" y="16763"/>
                </a:lnTo>
                <a:lnTo>
                  <a:pt x="28575" y="0"/>
                </a:lnTo>
                <a:lnTo>
                  <a:pt x="0" y="0"/>
                </a:lnTo>
                <a:lnTo>
                  <a:pt x="0" y="167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7690104" y="4113276"/>
            <a:ext cx="28575" cy="17145"/>
          </a:xfrm>
          <a:custGeom>
            <a:avLst/>
            <a:gdLst/>
            <a:ahLst/>
            <a:cxnLst/>
            <a:rect l="l" t="t" r="r" b="b"/>
            <a:pathLst>
              <a:path w="28575" h="17145">
                <a:moveTo>
                  <a:pt x="0" y="0"/>
                </a:moveTo>
                <a:lnTo>
                  <a:pt x="28575" y="0"/>
                </a:lnTo>
                <a:lnTo>
                  <a:pt x="28575" y="167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8412480" y="2938272"/>
            <a:ext cx="556260" cy="0"/>
          </a:xfrm>
          <a:custGeom>
            <a:avLst/>
            <a:gdLst/>
            <a:ahLst/>
            <a:cxnLst/>
            <a:rect l="l" t="t" r="r" b="b"/>
            <a:pathLst>
              <a:path w="556259">
                <a:moveTo>
                  <a:pt x="0" y="0"/>
                </a:moveTo>
                <a:lnTo>
                  <a:pt x="55575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5931408" y="2660904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96012" y="101981"/>
                </a:moveTo>
                <a:lnTo>
                  <a:pt x="87121" y="60325"/>
                </a:lnTo>
                <a:lnTo>
                  <a:pt x="63245" y="26924"/>
                </a:lnTo>
                <a:lnTo>
                  <a:pt x="27939" y="5587"/>
                </a:lnTo>
                <a:lnTo>
                  <a:pt x="14350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6068567" y="277063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83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9101328" y="2825495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0" y="0"/>
                </a:moveTo>
                <a:lnTo>
                  <a:pt x="8890" y="41655"/>
                </a:lnTo>
                <a:lnTo>
                  <a:pt x="32766" y="75183"/>
                </a:lnTo>
                <a:lnTo>
                  <a:pt x="68072" y="96392"/>
                </a:lnTo>
                <a:lnTo>
                  <a:pt x="81661" y="100202"/>
                </a:lnTo>
                <a:lnTo>
                  <a:pt x="96012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5810250" y="4699253"/>
            <a:ext cx="71120" cy="0"/>
          </a:xfrm>
          <a:custGeom>
            <a:avLst/>
            <a:gdLst/>
            <a:ahLst/>
            <a:cxnLst/>
            <a:rect l="l" t="t" r="r" b="b"/>
            <a:pathLst>
              <a:path w="71120">
                <a:moveTo>
                  <a:pt x="0" y="0"/>
                </a:moveTo>
                <a:lnTo>
                  <a:pt x="71120" y="0"/>
                </a:lnTo>
              </a:path>
            </a:pathLst>
          </a:custGeom>
          <a:ln w="19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8089392" y="4732020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3025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8849868" y="4732020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3025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7345680" y="470611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>
                <a:moveTo>
                  <a:pt x="9423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8241792" y="2936684"/>
            <a:ext cx="172274" cy="11150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2883407" y="3517391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19" h="102235">
                <a:moveTo>
                  <a:pt x="96012" y="101981"/>
                </a:moveTo>
                <a:lnTo>
                  <a:pt x="87122" y="60325"/>
                </a:lnTo>
                <a:lnTo>
                  <a:pt x="63246" y="26924"/>
                </a:lnTo>
                <a:lnTo>
                  <a:pt x="27940" y="5587"/>
                </a:lnTo>
                <a:lnTo>
                  <a:pt x="14350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7266431" y="3517391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96012" y="101981"/>
                </a:moveTo>
                <a:lnTo>
                  <a:pt x="87122" y="60325"/>
                </a:lnTo>
                <a:lnTo>
                  <a:pt x="63246" y="26924"/>
                </a:lnTo>
                <a:lnTo>
                  <a:pt x="27940" y="5587"/>
                </a:lnTo>
                <a:lnTo>
                  <a:pt x="14350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2653283" y="4331208"/>
            <a:ext cx="102235" cy="96520"/>
          </a:xfrm>
          <a:custGeom>
            <a:avLst/>
            <a:gdLst/>
            <a:ahLst/>
            <a:cxnLst/>
            <a:rect l="l" t="t" r="r" b="b"/>
            <a:pathLst>
              <a:path w="102235" h="96520">
                <a:moveTo>
                  <a:pt x="101981" y="0"/>
                </a:moveTo>
                <a:lnTo>
                  <a:pt x="60325" y="8889"/>
                </a:lnTo>
                <a:lnTo>
                  <a:pt x="26924" y="32765"/>
                </a:lnTo>
                <a:lnTo>
                  <a:pt x="5588" y="68071"/>
                </a:lnTo>
                <a:lnTo>
                  <a:pt x="1778" y="81661"/>
                </a:lnTo>
                <a:lnTo>
                  <a:pt x="0" y="960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2755392" y="4331208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1019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2653283" y="3649979"/>
            <a:ext cx="96520" cy="103505"/>
          </a:xfrm>
          <a:custGeom>
            <a:avLst/>
            <a:gdLst/>
            <a:ahLst/>
            <a:cxnLst/>
            <a:rect l="l" t="t" r="r" b="b"/>
            <a:pathLst>
              <a:path w="96519" h="103504">
                <a:moveTo>
                  <a:pt x="0" y="0"/>
                </a:moveTo>
                <a:lnTo>
                  <a:pt x="8890" y="42291"/>
                </a:lnTo>
                <a:lnTo>
                  <a:pt x="32766" y="76327"/>
                </a:lnTo>
                <a:lnTo>
                  <a:pt x="68072" y="97917"/>
                </a:lnTo>
                <a:lnTo>
                  <a:pt x="81661" y="101727"/>
                </a:lnTo>
                <a:lnTo>
                  <a:pt x="96012" y="10350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7520940" y="4285488"/>
            <a:ext cx="103505" cy="97790"/>
          </a:xfrm>
          <a:custGeom>
            <a:avLst/>
            <a:gdLst/>
            <a:ahLst/>
            <a:cxnLst/>
            <a:rect l="l" t="t" r="r" b="b"/>
            <a:pathLst>
              <a:path w="103504" h="97789">
                <a:moveTo>
                  <a:pt x="103504" y="0"/>
                </a:moveTo>
                <a:lnTo>
                  <a:pt x="61213" y="9016"/>
                </a:lnTo>
                <a:lnTo>
                  <a:pt x="27304" y="33274"/>
                </a:lnTo>
                <a:lnTo>
                  <a:pt x="5587" y="69214"/>
                </a:lnTo>
                <a:lnTo>
                  <a:pt x="1904" y="83058"/>
                </a:lnTo>
                <a:lnTo>
                  <a:pt x="0" y="975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7414259" y="3656076"/>
            <a:ext cx="102235" cy="97790"/>
          </a:xfrm>
          <a:custGeom>
            <a:avLst/>
            <a:gdLst/>
            <a:ahLst/>
            <a:cxnLst/>
            <a:rect l="l" t="t" r="r" b="b"/>
            <a:pathLst>
              <a:path w="102234" h="97789">
                <a:moveTo>
                  <a:pt x="0" y="97536"/>
                </a:moveTo>
                <a:lnTo>
                  <a:pt x="41656" y="88519"/>
                </a:lnTo>
                <a:lnTo>
                  <a:pt x="75184" y="64135"/>
                </a:lnTo>
                <a:lnTo>
                  <a:pt x="96393" y="28321"/>
                </a:lnTo>
                <a:lnTo>
                  <a:pt x="100203" y="14477"/>
                </a:lnTo>
                <a:lnTo>
                  <a:pt x="1019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7414259" y="3651503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0"/>
                </a:moveTo>
                <a:lnTo>
                  <a:pt x="0" y="1019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4" name="object 1454"/>
          <p:cNvSpPr/>
          <p:nvPr/>
        </p:nvSpPr>
        <p:spPr>
          <a:xfrm>
            <a:off x="3884676" y="3639311"/>
            <a:ext cx="1214120" cy="0"/>
          </a:xfrm>
          <a:custGeom>
            <a:avLst/>
            <a:gdLst/>
            <a:ahLst/>
            <a:cxnLst/>
            <a:rect l="l" t="t" r="r" b="b"/>
            <a:pathLst>
              <a:path w="1214120">
                <a:moveTo>
                  <a:pt x="0" y="0"/>
                </a:moveTo>
                <a:lnTo>
                  <a:pt x="12141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5057966" y="3637598"/>
            <a:ext cx="164971" cy="27000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4899659" y="2726435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0"/>
                </a:moveTo>
                <a:lnTo>
                  <a:pt x="0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7761541" y="3875342"/>
            <a:ext cx="107059" cy="20294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9223247" y="3174492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96011" y="101981"/>
                </a:moveTo>
                <a:lnTo>
                  <a:pt x="87122" y="60325"/>
                </a:lnTo>
                <a:lnTo>
                  <a:pt x="63246" y="26924"/>
                </a:lnTo>
                <a:lnTo>
                  <a:pt x="27940" y="5587"/>
                </a:lnTo>
                <a:lnTo>
                  <a:pt x="14350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9211056" y="3072383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623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6868668" y="4588764"/>
            <a:ext cx="102235" cy="96520"/>
          </a:xfrm>
          <a:custGeom>
            <a:avLst/>
            <a:gdLst/>
            <a:ahLst/>
            <a:cxnLst/>
            <a:rect l="l" t="t" r="r" b="b"/>
            <a:pathLst>
              <a:path w="102234" h="96520">
                <a:moveTo>
                  <a:pt x="101980" y="0"/>
                </a:moveTo>
                <a:lnTo>
                  <a:pt x="60325" y="8890"/>
                </a:lnTo>
                <a:lnTo>
                  <a:pt x="26924" y="32766"/>
                </a:lnTo>
                <a:lnTo>
                  <a:pt x="5587" y="68072"/>
                </a:lnTo>
                <a:lnTo>
                  <a:pt x="1777" y="81661"/>
                </a:lnTo>
                <a:lnTo>
                  <a:pt x="0" y="960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6766559" y="4698491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6235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5305044" y="4888991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016" y="42290"/>
                </a:lnTo>
                <a:lnTo>
                  <a:pt x="33273" y="76326"/>
                </a:lnTo>
                <a:lnTo>
                  <a:pt x="69214" y="97916"/>
                </a:lnTo>
                <a:lnTo>
                  <a:pt x="83057" y="101726"/>
                </a:lnTo>
                <a:lnTo>
                  <a:pt x="97535" y="1035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5545835" y="4895088"/>
            <a:ext cx="102235" cy="97790"/>
          </a:xfrm>
          <a:custGeom>
            <a:avLst/>
            <a:gdLst/>
            <a:ahLst/>
            <a:cxnLst/>
            <a:rect l="l" t="t" r="r" b="b"/>
            <a:pathLst>
              <a:path w="102235" h="97789">
                <a:moveTo>
                  <a:pt x="0" y="97536"/>
                </a:moveTo>
                <a:lnTo>
                  <a:pt x="41655" y="88518"/>
                </a:lnTo>
                <a:lnTo>
                  <a:pt x="75184" y="64135"/>
                </a:lnTo>
                <a:lnTo>
                  <a:pt x="96392" y="28320"/>
                </a:lnTo>
                <a:lnTo>
                  <a:pt x="100202" y="14478"/>
                </a:lnTo>
                <a:lnTo>
                  <a:pt x="101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5688329" y="488670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6042659" y="4888991"/>
            <a:ext cx="96520" cy="103505"/>
          </a:xfrm>
          <a:custGeom>
            <a:avLst/>
            <a:gdLst/>
            <a:ahLst/>
            <a:cxnLst/>
            <a:rect l="l" t="t" r="r" b="b"/>
            <a:pathLst>
              <a:path w="96520" h="103504">
                <a:moveTo>
                  <a:pt x="0" y="0"/>
                </a:moveTo>
                <a:lnTo>
                  <a:pt x="8889" y="42290"/>
                </a:lnTo>
                <a:lnTo>
                  <a:pt x="32765" y="76326"/>
                </a:lnTo>
                <a:lnTo>
                  <a:pt x="68072" y="97916"/>
                </a:lnTo>
                <a:lnTo>
                  <a:pt x="81661" y="101726"/>
                </a:lnTo>
                <a:lnTo>
                  <a:pt x="96012" y="1035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5941314" y="4886705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357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6306311" y="4895088"/>
            <a:ext cx="102235" cy="97790"/>
          </a:xfrm>
          <a:custGeom>
            <a:avLst/>
            <a:gdLst/>
            <a:ahLst/>
            <a:cxnLst/>
            <a:rect l="l" t="t" r="r" b="b"/>
            <a:pathLst>
              <a:path w="102235" h="97789">
                <a:moveTo>
                  <a:pt x="0" y="97536"/>
                </a:moveTo>
                <a:lnTo>
                  <a:pt x="41655" y="88518"/>
                </a:lnTo>
                <a:lnTo>
                  <a:pt x="75184" y="64135"/>
                </a:lnTo>
                <a:lnTo>
                  <a:pt x="96392" y="28320"/>
                </a:lnTo>
                <a:lnTo>
                  <a:pt x="100202" y="14478"/>
                </a:lnTo>
                <a:lnTo>
                  <a:pt x="101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6448805" y="488670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6801611" y="4888991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017" y="42290"/>
                </a:lnTo>
                <a:lnTo>
                  <a:pt x="33274" y="76326"/>
                </a:lnTo>
                <a:lnTo>
                  <a:pt x="69215" y="97916"/>
                </a:lnTo>
                <a:lnTo>
                  <a:pt x="83058" y="101726"/>
                </a:lnTo>
                <a:lnTo>
                  <a:pt x="97536" y="1035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0" name="object 1470"/>
          <p:cNvSpPr/>
          <p:nvPr/>
        </p:nvSpPr>
        <p:spPr>
          <a:xfrm>
            <a:off x="6701790" y="488670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7066788" y="4895088"/>
            <a:ext cx="102235" cy="97790"/>
          </a:xfrm>
          <a:custGeom>
            <a:avLst/>
            <a:gdLst/>
            <a:ahLst/>
            <a:cxnLst/>
            <a:rect l="l" t="t" r="r" b="b"/>
            <a:pathLst>
              <a:path w="102234" h="97789">
                <a:moveTo>
                  <a:pt x="0" y="97536"/>
                </a:moveTo>
                <a:lnTo>
                  <a:pt x="41655" y="88518"/>
                </a:lnTo>
                <a:lnTo>
                  <a:pt x="75183" y="64135"/>
                </a:lnTo>
                <a:lnTo>
                  <a:pt x="96392" y="28320"/>
                </a:lnTo>
                <a:lnTo>
                  <a:pt x="100202" y="14478"/>
                </a:lnTo>
                <a:lnTo>
                  <a:pt x="101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7209281" y="488670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7562088" y="4888991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016" y="42290"/>
                </a:lnTo>
                <a:lnTo>
                  <a:pt x="33273" y="76326"/>
                </a:lnTo>
                <a:lnTo>
                  <a:pt x="69214" y="97916"/>
                </a:lnTo>
                <a:lnTo>
                  <a:pt x="83057" y="101726"/>
                </a:lnTo>
                <a:lnTo>
                  <a:pt x="97535" y="1035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7462266" y="4886705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832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7168895" y="4875276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>
                <a:moveTo>
                  <a:pt x="0" y="0"/>
                </a:moveTo>
                <a:lnTo>
                  <a:pt x="394715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7943088" y="4888991"/>
            <a:ext cx="96520" cy="103505"/>
          </a:xfrm>
          <a:custGeom>
            <a:avLst/>
            <a:gdLst/>
            <a:ahLst/>
            <a:cxnLst/>
            <a:rect l="l" t="t" r="r" b="b"/>
            <a:pathLst>
              <a:path w="96520" h="103504">
                <a:moveTo>
                  <a:pt x="0" y="0"/>
                </a:moveTo>
                <a:lnTo>
                  <a:pt x="8889" y="42290"/>
                </a:lnTo>
                <a:lnTo>
                  <a:pt x="32765" y="76326"/>
                </a:lnTo>
                <a:lnTo>
                  <a:pt x="68071" y="97916"/>
                </a:lnTo>
                <a:lnTo>
                  <a:pt x="81660" y="101726"/>
                </a:lnTo>
                <a:lnTo>
                  <a:pt x="96011" y="1035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7841742" y="488670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7665719" y="4875276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698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8206740" y="4895088"/>
            <a:ext cx="102235" cy="97790"/>
          </a:xfrm>
          <a:custGeom>
            <a:avLst/>
            <a:gdLst/>
            <a:ahLst/>
            <a:cxnLst/>
            <a:rect l="l" t="t" r="r" b="b"/>
            <a:pathLst>
              <a:path w="102234" h="97789">
                <a:moveTo>
                  <a:pt x="0" y="97536"/>
                </a:moveTo>
                <a:lnTo>
                  <a:pt x="41655" y="88518"/>
                </a:lnTo>
                <a:lnTo>
                  <a:pt x="75183" y="64135"/>
                </a:lnTo>
                <a:lnTo>
                  <a:pt x="96392" y="28320"/>
                </a:lnTo>
                <a:lnTo>
                  <a:pt x="100202" y="14478"/>
                </a:lnTo>
                <a:lnTo>
                  <a:pt x="101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8349233" y="488670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8703564" y="4888991"/>
            <a:ext cx="96520" cy="103505"/>
          </a:xfrm>
          <a:custGeom>
            <a:avLst/>
            <a:gdLst/>
            <a:ahLst/>
            <a:cxnLst/>
            <a:rect l="l" t="t" r="r" b="b"/>
            <a:pathLst>
              <a:path w="96520" h="103504">
                <a:moveTo>
                  <a:pt x="0" y="0"/>
                </a:moveTo>
                <a:lnTo>
                  <a:pt x="8889" y="42290"/>
                </a:lnTo>
                <a:lnTo>
                  <a:pt x="32765" y="76326"/>
                </a:lnTo>
                <a:lnTo>
                  <a:pt x="68071" y="97916"/>
                </a:lnTo>
                <a:lnTo>
                  <a:pt x="81660" y="101726"/>
                </a:lnTo>
                <a:lnTo>
                  <a:pt x="96011" y="1035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8602218" y="488670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8965502" y="4873561"/>
            <a:ext cx="206310" cy="1207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9344977" y="4836985"/>
            <a:ext cx="296861" cy="11925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6076188" y="2944367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0" y="0"/>
                </a:moveTo>
                <a:lnTo>
                  <a:pt x="8889" y="41656"/>
                </a:lnTo>
                <a:lnTo>
                  <a:pt x="32765" y="75184"/>
                </a:lnTo>
                <a:lnTo>
                  <a:pt x="68072" y="96393"/>
                </a:lnTo>
                <a:lnTo>
                  <a:pt x="81661" y="100203"/>
                </a:lnTo>
                <a:lnTo>
                  <a:pt x="96012" y="1019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6" name="object 1486"/>
          <p:cNvSpPr/>
          <p:nvPr/>
        </p:nvSpPr>
        <p:spPr>
          <a:xfrm>
            <a:off x="5974841" y="2942082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5218176" y="2930651"/>
            <a:ext cx="857885" cy="0"/>
          </a:xfrm>
          <a:custGeom>
            <a:avLst/>
            <a:gdLst/>
            <a:ahLst/>
            <a:cxnLst/>
            <a:rect l="l" t="t" r="r" b="b"/>
            <a:pathLst>
              <a:path w="857885">
                <a:moveTo>
                  <a:pt x="0" y="0"/>
                </a:moveTo>
                <a:lnTo>
                  <a:pt x="857503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6452615" y="2944367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0" y="0"/>
                </a:moveTo>
                <a:lnTo>
                  <a:pt x="8889" y="41656"/>
                </a:lnTo>
                <a:lnTo>
                  <a:pt x="32766" y="75184"/>
                </a:lnTo>
                <a:lnTo>
                  <a:pt x="68072" y="96393"/>
                </a:lnTo>
                <a:lnTo>
                  <a:pt x="81661" y="100203"/>
                </a:lnTo>
                <a:lnTo>
                  <a:pt x="96012" y="1019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6351270" y="2942082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6178296" y="2930651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393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6996683" y="2944367"/>
            <a:ext cx="97790" cy="102235"/>
          </a:xfrm>
          <a:custGeom>
            <a:avLst/>
            <a:gdLst/>
            <a:ahLst/>
            <a:cxnLst/>
            <a:rect l="l" t="t" r="r" b="b"/>
            <a:pathLst>
              <a:path w="97790" h="102235">
                <a:moveTo>
                  <a:pt x="0" y="0"/>
                </a:moveTo>
                <a:lnTo>
                  <a:pt x="9017" y="41656"/>
                </a:lnTo>
                <a:lnTo>
                  <a:pt x="33274" y="75184"/>
                </a:lnTo>
                <a:lnTo>
                  <a:pt x="69215" y="96393"/>
                </a:lnTo>
                <a:lnTo>
                  <a:pt x="83058" y="100203"/>
                </a:lnTo>
                <a:lnTo>
                  <a:pt x="97536" y="1019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6896861" y="2942082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6554723" y="2930651"/>
            <a:ext cx="443865" cy="0"/>
          </a:xfrm>
          <a:custGeom>
            <a:avLst/>
            <a:gdLst/>
            <a:ahLst/>
            <a:cxnLst/>
            <a:rect l="l" t="t" r="r" b="b"/>
            <a:pathLst>
              <a:path w="443865">
                <a:moveTo>
                  <a:pt x="0" y="0"/>
                </a:moveTo>
                <a:lnTo>
                  <a:pt x="44335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7261859" y="2950464"/>
            <a:ext cx="102235" cy="96520"/>
          </a:xfrm>
          <a:custGeom>
            <a:avLst/>
            <a:gdLst/>
            <a:ahLst/>
            <a:cxnLst/>
            <a:rect l="l" t="t" r="r" b="b"/>
            <a:pathLst>
              <a:path w="102234" h="96519">
                <a:moveTo>
                  <a:pt x="0" y="96012"/>
                </a:moveTo>
                <a:lnTo>
                  <a:pt x="41656" y="87122"/>
                </a:lnTo>
                <a:lnTo>
                  <a:pt x="75184" y="63246"/>
                </a:lnTo>
                <a:lnTo>
                  <a:pt x="96393" y="27939"/>
                </a:lnTo>
                <a:lnTo>
                  <a:pt x="100203" y="14350"/>
                </a:lnTo>
                <a:lnTo>
                  <a:pt x="1019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7404354" y="2942082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8051292" y="2944367"/>
            <a:ext cx="97790" cy="102235"/>
          </a:xfrm>
          <a:custGeom>
            <a:avLst/>
            <a:gdLst/>
            <a:ahLst/>
            <a:cxnLst/>
            <a:rect l="l" t="t" r="r" b="b"/>
            <a:pathLst>
              <a:path w="97790" h="102235">
                <a:moveTo>
                  <a:pt x="0" y="0"/>
                </a:moveTo>
                <a:lnTo>
                  <a:pt x="9016" y="41656"/>
                </a:lnTo>
                <a:lnTo>
                  <a:pt x="33274" y="75184"/>
                </a:lnTo>
                <a:lnTo>
                  <a:pt x="69214" y="96393"/>
                </a:lnTo>
                <a:lnTo>
                  <a:pt x="83057" y="100203"/>
                </a:lnTo>
                <a:lnTo>
                  <a:pt x="97535" y="1019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7951469" y="2942082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7363968" y="2930651"/>
            <a:ext cx="688340" cy="0"/>
          </a:xfrm>
          <a:custGeom>
            <a:avLst/>
            <a:gdLst/>
            <a:ahLst/>
            <a:cxnLst/>
            <a:rect l="l" t="t" r="r" b="b"/>
            <a:pathLst>
              <a:path w="688340">
                <a:moveTo>
                  <a:pt x="0" y="0"/>
                </a:moveTo>
                <a:lnTo>
                  <a:pt x="6883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4924044" y="2950464"/>
            <a:ext cx="85090" cy="78105"/>
          </a:xfrm>
          <a:custGeom>
            <a:avLst/>
            <a:gdLst/>
            <a:ahLst/>
            <a:cxnLst/>
            <a:rect l="l" t="t" r="r" b="b"/>
            <a:pathLst>
              <a:path w="85089" h="78105">
                <a:moveTo>
                  <a:pt x="0" y="77724"/>
                </a:moveTo>
                <a:lnTo>
                  <a:pt x="41147" y="67183"/>
                </a:lnTo>
                <a:lnTo>
                  <a:pt x="71373" y="39497"/>
                </a:lnTo>
                <a:lnTo>
                  <a:pt x="82676" y="14097"/>
                </a:lnTo>
                <a:lnTo>
                  <a:pt x="850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4980242" y="2653094"/>
            <a:ext cx="200214" cy="1207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6323076" y="2770632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6210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6702552" y="2660904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96012" y="101981"/>
                </a:moveTo>
                <a:lnTo>
                  <a:pt x="87122" y="60325"/>
                </a:lnTo>
                <a:lnTo>
                  <a:pt x="63246" y="26924"/>
                </a:lnTo>
                <a:lnTo>
                  <a:pt x="27940" y="5587"/>
                </a:lnTo>
                <a:lnTo>
                  <a:pt x="14350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6838950" y="2774442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0" y="0"/>
                </a:moveTo>
                <a:lnTo>
                  <a:pt x="63626" y="0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7459980" y="2660904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96012" y="101981"/>
                </a:moveTo>
                <a:lnTo>
                  <a:pt x="87122" y="60325"/>
                </a:lnTo>
                <a:lnTo>
                  <a:pt x="63246" y="26924"/>
                </a:lnTo>
                <a:lnTo>
                  <a:pt x="27940" y="5587"/>
                </a:lnTo>
                <a:lnTo>
                  <a:pt x="14350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7596378" y="2768345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0" y="0"/>
                </a:moveTo>
                <a:lnTo>
                  <a:pt x="63626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7174992" y="2660904"/>
            <a:ext cx="102235" cy="96520"/>
          </a:xfrm>
          <a:custGeom>
            <a:avLst/>
            <a:gdLst/>
            <a:ahLst/>
            <a:cxnLst/>
            <a:rect l="l" t="t" r="r" b="b"/>
            <a:pathLst>
              <a:path w="102234" h="96519">
                <a:moveTo>
                  <a:pt x="101980" y="0"/>
                </a:moveTo>
                <a:lnTo>
                  <a:pt x="60325" y="8890"/>
                </a:lnTo>
                <a:lnTo>
                  <a:pt x="26924" y="32766"/>
                </a:lnTo>
                <a:lnTo>
                  <a:pt x="5587" y="68072"/>
                </a:lnTo>
                <a:lnTo>
                  <a:pt x="1777" y="81661"/>
                </a:lnTo>
                <a:lnTo>
                  <a:pt x="0" y="960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7073645" y="276834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6900671" y="2778251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193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8218741" y="2659190"/>
            <a:ext cx="201738" cy="12077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7935468" y="2660904"/>
            <a:ext cx="102235" cy="96520"/>
          </a:xfrm>
          <a:custGeom>
            <a:avLst/>
            <a:gdLst/>
            <a:ahLst/>
            <a:cxnLst/>
            <a:rect l="l" t="t" r="r" b="b"/>
            <a:pathLst>
              <a:path w="102234" h="96519">
                <a:moveTo>
                  <a:pt x="101980" y="0"/>
                </a:moveTo>
                <a:lnTo>
                  <a:pt x="60325" y="8890"/>
                </a:lnTo>
                <a:lnTo>
                  <a:pt x="26924" y="32766"/>
                </a:lnTo>
                <a:lnTo>
                  <a:pt x="5587" y="68072"/>
                </a:lnTo>
                <a:lnTo>
                  <a:pt x="1777" y="81661"/>
                </a:lnTo>
                <a:lnTo>
                  <a:pt x="0" y="960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7834121" y="276834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7555992" y="2778251"/>
            <a:ext cx="379095" cy="0"/>
          </a:xfrm>
          <a:custGeom>
            <a:avLst/>
            <a:gdLst/>
            <a:ahLst/>
            <a:cxnLst/>
            <a:rect l="l" t="t" r="r" b="b"/>
            <a:pathLst>
              <a:path w="379095">
                <a:moveTo>
                  <a:pt x="0" y="0"/>
                </a:moveTo>
                <a:lnTo>
                  <a:pt x="37909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5462015" y="382066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28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5465064" y="387553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6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5465064" y="381914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6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5462015" y="3819144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3" y="0"/>
                </a:lnTo>
                <a:lnTo>
                  <a:pt x="0" y="507"/>
                </a:lnTo>
                <a:lnTo>
                  <a:pt x="0" y="12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5462015" y="387248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6"/>
                </a:lnTo>
                <a:lnTo>
                  <a:pt x="1143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5469635" y="3826764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6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5503164" y="3828288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3619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5471159" y="3866388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69"/>
                </a:moveTo>
                <a:lnTo>
                  <a:pt x="32066" y="1269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5471159" y="3823715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69"/>
                </a:moveTo>
                <a:lnTo>
                  <a:pt x="32066" y="1269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5501640" y="3826764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143" y="2539"/>
                </a:moveTo>
                <a:lnTo>
                  <a:pt x="1143" y="1143"/>
                </a:lnTo>
                <a:lnTo>
                  <a:pt x="635" y="12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5468111" y="3823715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2666" y="0"/>
                </a:moveTo>
                <a:lnTo>
                  <a:pt x="2032" y="0"/>
                </a:lnTo>
                <a:lnTo>
                  <a:pt x="1270" y="254"/>
                </a:lnTo>
                <a:lnTo>
                  <a:pt x="762" y="762"/>
                </a:lnTo>
                <a:lnTo>
                  <a:pt x="253" y="1143"/>
                </a:lnTo>
                <a:lnTo>
                  <a:pt x="0" y="1905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5468111" y="3866388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0" y="0"/>
                </a:moveTo>
                <a:lnTo>
                  <a:pt x="0" y="762"/>
                </a:lnTo>
                <a:lnTo>
                  <a:pt x="253" y="1397"/>
                </a:lnTo>
                <a:lnTo>
                  <a:pt x="762" y="1904"/>
                </a:lnTo>
                <a:lnTo>
                  <a:pt x="1270" y="2286"/>
                </a:lnTo>
                <a:lnTo>
                  <a:pt x="2032" y="2539"/>
                </a:lnTo>
                <a:lnTo>
                  <a:pt x="2666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5501640" y="3864864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0" y="1270"/>
                </a:moveTo>
                <a:lnTo>
                  <a:pt x="635" y="1143"/>
                </a:lnTo>
                <a:lnTo>
                  <a:pt x="1143" y="635"/>
                </a:lnTo>
                <a:lnTo>
                  <a:pt x="11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5417630" y="3651313"/>
            <a:ext cx="97915" cy="9283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4421123" y="3236976"/>
            <a:ext cx="0" cy="95885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956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8982456" y="2944367"/>
            <a:ext cx="51435" cy="405765"/>
          </a:xfrm>
          <a:custGeom>
            <a:avLst/>
            <a:gdLst/>
            <a:ahLst/>
            <a:cxnLst/>
            <a:rect l="l" t="t" r="r" b="b"/>
            <a:pathLst>
              <a:path w="51434" h="405764">
                <a:moveTo>
                  <a:pt x="0" y="405257"/>
                </a:moveTo>
                <a:lnTo>
                  <a:pt x="0" y="0"/>
                </a:lnTo>
                <a:lnTo>
                  <a:pt x="51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4317491" y="4366259"/>
            <a:ext cx="0" cy="330835"/>
          </a:xfrm>
          <a:custGeom>
            <a:avLst/>
            <a:gdLst/>
            <a:ahLst/>
            <a:cxnLst/>
            <a:rect l="l" t="t" r="r" b="b"/>
            <a:pathLst>
              <a:path h="330835">
                <a:moveTo>
                  <a:pt x="0" y="33032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8513064" y="4725923"/>
            <a:ext cx="546100" cy="13335"/>
          </a:xfrm>
          <a:custGeom>
            <a:avLst/>
            <a:gdLst/>
            <a:ahLst/>
            <a:cxnLst/>
            <a:rect l="l" t="t" r="r" b="b"/>
            <a:pathLst>
              <a:path w="546100" h="13335">
                <a:moveTo>
                  <a:pt x="0" y="13207"/>
                </a:moveTo>
                <a:lnTo>
                  <a:pt x="545591" y="13207"/>
                </a:lnTo>
                <a:lnTo>
                  <a:pt x="54559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5677027" y="3629152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3682" y="-12254"/>
                </a:moveTo>
                <a:lnTo>
                  <a:pt x="3682" y="1225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5564123" y="3639311"/>
            <a:ext cx="12700" cy="102235"/>
          </a:xfrm>
          <a:custGeom>
            <a:avLst/>
            <a:gdLst/>
            <a:ahLst/>
            <a:cxnLst/>
            <a:rect l="l" t="t" r="r" b="b"/>
            <a:pathLst>
              <a:path w="12700" h="102235">
                <a:moveTo>
                  <a:pt x="0" y="0"/>
                </a:moveTo>
                <a:lnTo>
                  <a:pt x="12191" y="0"/>
                </a:lnTo>
                <a:lnTo>
                  <a:pt x="12191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5576315" y="3619500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5708903" y="4690871"/>
            <a:ext cx="315595" cy="15240"/>
          </a:xfrm>
          <a:custGeom>
            <a:avLst/>
            <a:gdLst/>
            <a:ahLst/>
            <a:cxnLst/>
            <a:rect l="l" t="t" r="r" b="b"/>
            <a:pathLst>
              <a:path w="315595" h="15239">
                <a:moveTo>
                  <a:pt x="315468" y="15112"/>
                </a:moveTo>
                <a:lnTo>
                  <a:pt x="0" y="15112"/>
                </a:lnTo>
                <a:lnTo>
                  <a:pt x="0" y="0"/>
                </a:lnTo>
                <a:lnTo>
                  <a:pt x="3154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6039611" y="4690871"/>
            <a:ext cx="287020" cy="15240"/>
          </a:xfrm>
          <a:custGeom>
            <a:avLst/>
            <a:gdLst/>
            <a:ahLst/>
            <a:cxnLst/>
            <a:rect l="l" t="t" r="r" b="b"/>
            <a:pathLst>
              <a:path w="287020" h="15239">
                <a:moveTo>
                  <a:pt x="0" y="15112"/>
                </a:moveTo>
                <a:lnTo>
                  <a:pt x="286512" y="15112"/>
                </a:lnTo>
                <a:lnTo>
                  <a:pt x="28651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6039611" y="4162044"/>
            <a:ext cx="287020" cy="13335"/>
          </a:xfrm>
          <a:custGeom>
            <a:avLst/>
            <a:gdLst/>
            <a:ahLst/>
            <a:cxnLst/>
            <a:rect l="l" t="t" r="r" b="b"/>
            <a:pathLst>
              <a:path w="287020" h="13335">
                <a:moveTo>
                  <a:pt x="0" y="0"/>
                </a:moveTo>
                <a:lnTo>
                  <a:pt x="286512" y="0"/>
                </a:lnTo>
                <a:lnTo>
                  <a:pt x="286512" y="13207"/>
                </a:ln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6024371" y="3648455"/>
            <a:ext cx="15240" cy="1057910"/>
          </a:xfrm>
          <a:custGeom>
            <a:avLst/>
            <a:gdLst/>
            <a:ahLst/>
            <a:cxnLst/>
            <a:rect l="l" t="t" r="r" b="b"/>
            <a:pathLst>
              <a:path w="15239" h="1057910">
                <a:moveTo>
                  <a:pt x="15112" y="0"/>
                </a:moveTo>
                <a:lnTo>
                  <a:pt x="15112" y="1057402"/>
                </a:lnTo>
                <a:lnTo>
                  <a:pt x="0" y="105740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5132832" y="2950464"/>
            <a:ext cx="85090" cy="78105"/>
          </a:xfrm>
          <a:custGeom>
            <a:avLst/>
            <a:gdLst/>
            <a:ahLst/>
            <a:cxnLst/>
            <a:rect l="l" t="t" r="r" b="b"/>
            <a:pathLst>
              <a:path w="85089" h="78105">
                <a:moveTo>
                  <a:pt x="0" y="77724"/>
                </a:moveTo>
                <a:lnTo>
                  <a:pt x="41147" y="67183"/>
                </a:lnTo>
                <a:lnTo>
                  <a:pt x="71373" y="39497"/>
                </a:lnTo>
                <a:lnTo>
                  <a:pt x="82676" y="14097"/>
                </a:lnTo>
                <a:lnTo>
                  <a:pt x="850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5097779" y="2944367"/>
            <a:ext cx="10795" cy="352425"/>
          </a:xfrm>
          <a:custGeom>
            <a:avLst/>
            <a:gdLst/>
            <a:ahLst/>
            <a:cxnLst/>
            <a:rect l="l" t="t" r="r" b="b"/>
            <a:pathLst>
              <a:path w="10795" h="352425">
                <a:moveTo>
                  <a:pt x="10668" y="352044"/>
                </a:moveTo>
                <a:lnTo>
                  <a:pt x="10668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5343144" y="2930651"/>
            <a:ext cx="0" cy="419100"/>
          </a:xfrm>
          <a:custGeom>
            <a:avLst/>
            <a:gdLst/>
            <a:ahLst/>
            <a:cxnLst/>
            <a:rect l="l" t="t" r="r" b="b"/>
            <a:pathLst>
              <a:path h="419100">
                <a:moveTo>
                  <a:pt x="0" y="4191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5329428" y="2944367"/>
            <a:ext cx="0" cy="405130"/>
          </a:xfrm>
          <a:custGeom>
            <a:avLst/>
            <a:gdLst/>
            <a:ahLst/>
            <a:cxnLst/>
            <a:rect l="l" t="t" r="r" b="b"/>
            <a:pathLst>
              <a:path h="405129">
                <a:moveTo>
                  <a:pt x="0" y="40513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4887467" y="2726435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0"/>
                </a:moveTo>
                <a:lnTo>
                  <a:pt x="0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5180076" y="2389632"/>
            <a:ext cx="102235" cy="382905"/>
          </a:xfrm>
          <a:custGeom>
            <a:avLst/>
            <a:gdLst/>
            <a:ahLst/>
            <a:cxnLst/>
            <a:rect l="l" t="t" r="r" b="b"/>
            <a:pathLst>
              <a:path w="102235" h="382905">
                <a:moveTo>
                  <a:pt x="101981" y="0"/>
                </a:moveTo>
                <a:lnTo>
                  <a:pt x="101981" y="382523"/>
                </a:lnTo>
                <a:lnTo>
                  <a:pt x="0" y="3825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5077967" y="2758439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5180076" y="2389632"/>
            <a:ext cx="88265" cy="368935"/>
          </a:xfrm>
          <a:custGeom>
            <a:avLst/>
            <a:gdLst/>
            <a:ahLst/>
            <a:cxnLst/>
            <a:rect l="l" t="t" r="r" b="b"/>
            <a:pathLst>
              <a:path w="88264" h="368935">
                <a:moveTo>
                  <a:pt x="88137" y="0"/>
                </a:moveTo>
                <a:lnTo>
                  <a:pt x="88137" y="368680"/>
                </a:lnTo>
                <a:lnTo>
                  <a:pt x="0" y="3686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4198430" y="2953322"/>
            <a:ext cx="120966" cy="34283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5218176" y="2944367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11074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5122164" y="2944367"/>
            <a:ext cx="0" cy="352425"/>
          </a:xfrm>
          <a:custGeom>
            <a:avLst/>
            <a:gdLst/>
            <a:ahLst/>
            <a:cxnLst/>
            <a:rect l="l" t="t" r="r" b="b"/>
            <a:pathLst>
              <a:path h="352425">
                <a:moveTo>
                  <a:pt x="0" y="35204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3980688" y="2944367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0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3968496" y="2930651"/>
            <a:ext cx="337820" cy="0"/>
          </a:xfrm>
          <a:custGeom>
            <a:avLst/>
            <a:gdLst/>
            <a:ahLst/>
            <a:cxnLst/>
            <a:rect l="l" t="t" r="r" b="b"/>
            <a:pathLst>
              <a:path w="337820">
                <a:moveTo>
                  <a:pt x="0" y="0"/>
                </a:moveTo>
                <a:lnTo>
                  <a:pt x="3378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4911852" y="2758439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6375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4910328" y="2772155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6540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5852159" y="2385060"/>
            <a:ext cx="0" cy="409575"/>
          </a:xfrm>
          <a:custGeom>
            <a:avLst/>
            <a:gdLst/>
            <a:ahLst/>
            <a:cxnLst/>
            <a:rect l="l" t="t" r="r" b="b"/>
            <a:pathLst>
              <a:path h="409575">
                <a:moveTo>
                  <a:pt x="0" y="409575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5838444" y="2385060"/>
            <a:ext cx="0" cy="409575"/>
          </a:xfrm>
          <a:custGeom>
            <a:avLst/>
            <a:gdLst/>
            <a:ahLst/>
            <a:cxnLst/>
            <a:rect l="l" t="t" r="r" b="b"/>
            <a:pathLst>
              <a:path h="409575">
                <a:moveTo>
                  <a:pt x="0" y="409575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5852159" y="2897123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399161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5838444" y="2897123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399161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4317491" y="2930651"/>
            <a:ext cx="0" cy="24765"/>
          </a:xfrm>
          <a:custGeom>
            <a:avLst/>
            <a:gdLst/>
            <a:ahLst/>
            <a:cxnLst/>
            <a:rect l="l" t="t" r="r" b="b"/>
            <a:pathLst>
              <a:path h="24764">
                <a:moveTo>
                  <a:pt x="0" y="0"/>
                </a:moveTo>
                <a:lnTo>
                  <a:pt x="0" y="243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4303776" y="2944367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5737097" y="2897885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569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5838444" y="2791967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320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2417064" y="4925567"/>
            <a:ext cx="13335" cy="338455"/>
          </a:xfrm>
          <a:custGeom>
            <a:avLst/>
            <a:gdLst/>
            <a:ahLst/>
            <a:cxnLst/>
            <a:rect l="l" t="t" r="r" b="b"/>
            <a:pathLst>
              <a:path w="13335" h="338454">
                <a:moveTo>
                  <a:pt x="0" y="338200"/>
                </a:moveTo>
                <a:lnTo>
                  <a:pt x="0" y="0"/>
                </a:lnTo>
                <a:lnTo>
                  <a:pt x="13208" y="0"/>
                </a:lnTo>
                <a:lnTo>
                  <a:pt x="13208" y="3382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2811779" y="4459223"/>
            <a:ext cx="365760" cy="332105"/>
          </a:xfrm>
          <a:custGeom>
            <a:avLst/>
            <a:gdLst/>
            <a:ahLst/>
            <a:cxnLst/>
            <a:rect l="l" t="t" r="r" b="b"/>
            <a:pathLst>
              <a:path w="365760" h="332104">
                <a:moveTo>
                  <a:pt x="365759" y="0"/>
                </a:moveTo>
                <a:lnTo>
                  <a:pt x="0" y="0"/>
                </a:lnTo>
                <a:lnTo>
                  <a:pt x="0" y="33197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2796539" y="4450079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9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2796539" y="4927091"/>
            <a:ext cx="15240" cy="336550"/>
          </a:xfrm>
          <a:custGeom>
            <a:avLst/>
            <a:gdLst/>
            <a:ahLst/>
            <a:cxnLst/>
            <a:rect l="l" t="t" r="r" b="b"/>
            <a:pathLst>
              <a:path w="15239" h="336550">
                <a:moveTo>
                  <a:pt x="0" y="336422"/>
                </a:moveTo>
                <a:lnTo>
                  <a:pt x="0" y="0"/>
                </a:lnTo>
                <a:lnTo>
                  <a:pt x="15112" y="0"/>
                </a:lnTo>
                <a:lnTo>
                  <a:pt x="15112" y="33642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3177539" y="4459223"/>
            <a:ext cx="13335" cy="332105"/>
          </a:xfrm>
          <a:custGeom>
            <a:avLst/>
            <a:gdLst/>
            <a:ahLst/>
            <a:cxnLst/>
            <a:rect l="l" t="t" r="r" b="b"/>
            <a:pathLst>
              <a:path w="13335" h="332104">
                <a:moveTo>
                  <a:pt x="0" y="0"/>
                </a:moveTo>
                <a:lnTo>
                  <a:pt x="0" y="331977"/>
                </a:lnTo>
                <a:lnTo>
                  <a:pt x="13208" y="331977"/>
                </a:lnTo>
                <a:lnTo>
                  <a:pt x="13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3177539" y="4927091"/>
            <a:ext cx="13335" cy="336550"/>
          </a:xfrm>
          <a:custGeom>
            <a:avLst/>
            <a:gdLst/>
            <a:ahLst/>
            <a:cxnLst/>
            <a:rect l="l" t="t" r="r" b="b"/>
            <a:pathLst>
              <a:path w="13335" h="336550">
                <a:moveTo>
                  <a:pt x="0" y="336422"/>
                </a:moveTo>
                <a:lnTo>
                  <a:pt x="0" y="0"/>
                </a:lnTo>
                <a:lnTo>
                  <a:pt x="13208" y="0"/>
                </a:lnTo>
                <a:lnTo>
                  <a:pt x="13208" y="33642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3557015" y="4459223"/>
            <a:ext cx="15240" cy="332105"/>
          </a:xfrm>
          <a:custGeom>
            <a:avLst/>
            <a:gdLst/>
            <a:ahLst/>
            <a:cxnLst/>
            <a:rect l="l" t="t" r="r" b="b"/>
            <a:pathLst>
              <a:path w="15239" h="332104">
                <a:moveTo>
                  <a:pt x="0" y="0"/>
                </a:moveTo>
                <a:lnTo>
                  <a:pt x="0" y="331977"/>
                </a:lnTo>
                <a:lnTo>
                  <a:pt x="14732" y="331977"/>
                </a:ln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3557015" y="4927091"/>
            <a:ext cx="15240" cy="336550"/>
          </a:xfrm>
          <a:custGeom>
            <a:avLst/>
            <a:gdLst/>
            <a:ahLst/>
            <a:cxnLst/>
            <a:rect l="l" t="t" r="r" b="b"/>
            <a:pathLst>
              <a:path w="15239" h="336550">
                <a:moveTo>
                  <a:pt x="0" y="336422"/>
                </a:moveTo>
                <a:lnTo>
                  <a:pt x="0" y="0"/>
                </a:lnTo>
                <a:lnTo>
                  <a:pt x="14732" y="0"/>
                </a:lnTo>
                <a:lnTo>
                  <a:pt x="14732" y="33642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7110793" y="3619500"/>
            <a:ext cx="111631" cy="12350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7059168" y="4390644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17373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7059168" y="4405884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17373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5297423" y="3784091"/>
            <a:ext cx="96520" cy="102235"/>
          </a:xfrm>
          <a:custGeom>
            <a:avLst/>
            <a:gdLst/>
            <a:ahLst/>
            <a:cxnLst/>
            <a:rect l="l" t="t" r="r" b="b"/>
            <a:pathLst>
              <a:path w="96520" h="102235">
                <a:moveTo>
                  <a:pt x="96012" y="101981"/>
                </a:moveTo>
                <a:lnTo>
                  <a:pt x="87122" y="60325"/>
                </a:lnTo>
                <a:lnTo>
                  <a:pt x="63246" y="26924"/>
                </a:lnTo>
                <a:lnTo>
                  <a:pt x="27939" y="5587"/>
                </a:lnTo>
                <a:lnTo>
                  <a:pt x="14350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2884042" y="3926585"/>
            <a:ext cx="26670" cy="0"/>
          </a:xfrm>
          <a:custGeom>
            <a:avLst/>
            <a:gdLst/>
            <a:ahLst/>
            <a:cxnLst/>
            <a:rect l="l" t="t" r="r" b="b"/>
            <a:pathLst>
              <a:path w="26669">
                <a:moveTo>
                  <a:pt x="0" y="0"/>
                </a:moveTo>
                <a:lnTo>
                  <a:pt x="26162" y="0"/>
                </a:lnTo>
              </a:path>
            </a:pathLst>
          </a:custGeom>
          <a:ln w="161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2491550" y="3992690"/>
            <a:ext cx="280541" cy="9778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7398829" y="3969830"/>
            <a:ext cx="280541" cy="9778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3867150" y="3885438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8264" y="0"/>
                </a:lnTo>
              </a:path>
            </a:pathLst>
          </a:custGeom>
          <a:ln w="47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2993135" y="3349752"/>
            <a:ext cx="6350" cy="19685"/>
          </a:xfrm>
          <a:custGeom>
            <a:avLst/>
            <a:gdLst/>
            <a:ahLst/>
            <a:cxnLst/>
            <a:rect l="l" t="t" r="r" b="b"/>
            <a:pathLst>
              <a:path w="6350" h="19685">
                <a:moveTo>
                  <a:pt x="0" y="19303"/>
                </a:moveTo>
                <a:lnTo>
                  <a:pt x="6095" y="19303"/>
                </a:lnTo>
                <a:lnTo>
                  <a:pt x="609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3101339" y="3349752"/>
            <a:ext cx="6350" cy="19685"/>
          </a:xfrm>
          <a:custGeom>
            <a:avLst/>
            <a:gdLst/>
            <a:ahLst/>
            <a:cxnLst/>
            <a:rect l="l" t="t" r="r" b="b"/>
            <a:pathLst>
              <a:path w="6350" h="19685">
                <a:moveTo>
                  <a:pt x="6096" y="19303"/>
                </a:moveTo>
                <a:lnTo>
                  <a:pt x="0" y="19303"/>
                </a:lnTo>
                <a:lnTo>
                  <a:pt x="0" y="0"/>
                </a:ln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9217152" y="2814827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0" y="106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5091684" y="4890515"/>
            <a:ext cx="214629" cy="373380"/>
          </a:xfrm>
          <a:custGeom>
            <a:avLst/>
            <a:gdLst/>
            <a:ahLst/>
            <a:cxnLst/>
            <a:rect l="l" t="t" r="r" b="b"/>
            <a:pathLst>
              <a:path w="214629" h="373379">
                <a:moveTo>
                  <a:pt x="0" y="372871"/>
                </a:moveTo>
                <a:lnTo>
                  <a:pt x="0" y="0"/>
                </a:lnTo>
                <a:lnTo>
                  <a:pt x="2143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5077967" y="4890515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28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6003035" y="48905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5852159" y="4890515"/>
            <a:ext cx="88265" cy="373380"/>
          </a:xfrm>
          <a:custGeom>
            <a:avLst/>
            <a:gdLst/>
            <a:ahLst/>
            <a:cxnLst/>
            <a:rect l="l" t="t" r="r" b="b"/>
            <a:pathLst>
              <a:path w="88264" h="373379">
                <a:moveTo>
                  <a:pt x="0" y="372871"/>
                </a:moveTo>
                <a:lnTo>
                  <a:pt x="0" y="0"/>
                </a:lnTo>
                <a:lnTo>
                  <a:pt x="881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7903464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2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7752588" y="4890515"/>
            <a:ext cx="88900" cy="373380"/>
          </a:xfrm>
          <a:custGeom>
            <a:avLst/>
            <a:gdLst/>
            <a:ahLst/>
            <a:cxnLst/>
            <a:rect l="l" t="t" r="r" b="b"/>
            <a:pathLst>
              <a:path w="88900" h="373379">
                <a:moveTo>
                  <a:pt x="0" y="372871"/>
                </a:moveTo>
                <a:lnTo>
                  <a:pt x="0" y="0"/>
                </a:lnTo>
                <a:lnTo>
                  <a:pt x="8839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8133588" y="4890515"/>
            <a:ext cx="73025" cy="373380"/>
          </a:xfrm>
          <a:custGeom>
            <a:avLst/>
            <a:gdLst/>
            <a:ahLst/>
            <a:cxnLst/>
            <a:rect l="l" t="t" r="r" b="b"/>
            <a:pathLst>
              <a:path w="73025" h="373379">
                <a:moveTo>
                  <a:pt x="0" y="372871"/>
                </a:moveTo>
                <a:lnTo>
                  <a:pt x="0" y="0"/>
                </a:lnTo>
                <a:lnTo>
                  <a:pt x="727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8308847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8410956" y="489051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1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8513064" y="4890515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28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8499347" y="4890515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28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9171431" y="4838700"/>
            <a:ext cx="88900" cy="36830"/>
          </a:xfrm>
          <a:custGeom>
            <a:avLst/>
            <a:gdLst/>
            <a:ahLst/>
            <a:cxnLst/>
            <a:rect l="l" t="t" r="r" b="b"/>
            <a:pathLst>
              <a:path w="88900" h="36829">
                <a:moveTo>
                  <a:pt x="0" y="36322"/>
                </a:moveTo>
                <a:lnTo>
                  <a:pt x="88392" y="36322"/>
                </a:lnTo>
                <a:lnTo>
                  <a:pt x="883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8045195" y="4890515"/>
            <a:ext cx="73025" cy="373380"/>
          </a:xfrm>
          <a:custGeom>
            <a:avLst/>
            <a:gdLst/>
            <a:ahLst/>
            <a:cxnLst/>
            <a:rect l="l" t="t" r="r" b="b"/>
            <a:pathLst>
              <a:path w="73025" h="373379">
                <a:moveTo>
                  <a:pt x="73025" y="372871"/>
                </a:moveTo>
                <a:lnTo>
                  <a:pt x="7302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7665719" y="4890515"/>
            <a:ext cx="73025" cy="373380"/>
          </a:xfrm>
          <a:custGeom>
            <a:avLst/>
            <a:gdLst/>
            <a:ahLst/>
            <a:cxnLst/>
            <a:rect l="l" t="t" r="r" b="b"/>
            <a:pathLst>
              <a:path w="73025" h="373379">
                <a:moveTo>
                  <a:pt x="73025" y="372871"/>
                </a:moveTo>
                <a:lnTo>
                  <a:pt x="7302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7168895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7271004" y="4890515"/>
            <a:ext cx="88265" cy="373380"/>
          </a:xfrm>
          <a:custGeom>
            <a:avLst/>
            <a:gdLst/>
            <a:ahLst/>
            <a:cxnLst/>
            <a:rect l="l" t="t" r="r" b="b"/>
            <a:pathLst>
              <a:path w="88265" h="373379">
                <a:moveTo>
                  <a:pt x="88138" y="372871"/>
                </a:moveTo>
                <a:lnTo>
                  <a:pt x="88138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6408420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6510528" y="4890515"/>
            <a:ext cx="88265" cy="373380"/>
          </a:xfrm>
          <a:custGeom>
            <a:avLst/>
            <a:gdLst/>
            <a:ahLst/>
            <a:cxnLst/>
            <a:rect l="l" t="t" r="r" b="b"/>
            <a:pathLst>
              <a:path w="88265" h="373379">
                <a:moveTo>
                  <a:pt x="88138" y="372871"/>
                </a:moveTo>
                <a:lnTo>
                  <a:pt x="88138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5647944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5750052" y="4890515"/>
            <a:ext cx="88265" cy="373380"/>
          </a:xfrm>
          <a:custGeom>
            <a:avLst/>
            <a:gdLst/>
            <a:ahLst/>
            <a:cxnLst/>
            <a:rect l="l" t="t" r="r" b="b"/>
            <a:pathLst>
              <a:path w="88264" h="373379">
                <a:moveTo>
                  <a:pt x="88137" y="372871"/>
                </a:moveTo>
                <a:lnTo>
                  <a:pt x="8813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6612635" y="4890515"/>
            <a:ext cx="88265" cy="373380"/>
          </a:xfrm>
          <a:custGeom>
            <a:avLst/>
            <a:gdLst/>
            <a:ahLst/>
            <a:cxnLst/>
            <a:rect l="l" t="t" r="r" b="b"/>
            <a:pathLst>
              <a:path w="88265" h="373379">
                <a:moveTo>
                  <a:pt x="88138" y="0"/>
                </a:moveTo>
                <a:lnTo>
                  <a:pt x="0" y="0"/>
                </a:lnTo>
                <a:lnTo>
                  <a:pt x="0" y="3728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6763511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7373111" y="4890515"/>
            <a:ext cx="88265" cy="373380"/>
          </a:xfrm>
          <a:custGeom>
            <a:avLst/>
            <a:gdLst/>
            <a:ahLst/>
            <a:cxnLst/>
            <a:rect l="l" t="t" r="r" b="b"/>
            <a:pathLst>
              <a:path w="88265" h="373379">
                <a:moveTo>
                  <a:pt x="88138" y="0"/>
                </a:moveTo>
                <a:lnTo>
                  <a:pt x="0" y="0"/>
                </a:lnTo>
                <a:lnTo>
                  <a:pt x="0" y="3728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7522464" y="48905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11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8663940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8805671" y="4890515"/>
            <a:ext cx="74295" cy="373380"/>
          </a:xfrm>
          <a:custGeom>
            <a:avLst/>
            <a:gdLst/>
            <a:ahLst/>
            <a:cxnLst/>
            <a:rect l="l" t="t" r="r" b="b"/>
            <a:pathLst>
              <a:path w="74295" h="373379">
                <a:moveTo>
                  <a:pt x="74295" y="372871"/>
                </a:moveTo>
                <a:lnTo>
                  <a:pt x="7429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8894064" y="4890515"/>
            <a:ext cx="73025" cy="373380"/>
          </a:xfrm>
          <a:custGeom>
            <a:avLst/>
            <a:gdLst/>
            <a:ahLst/>
            <a:cxnLst/>
            <a:rect l="l" t="t" r="r" b="b"/>
            <a:pathLst>
              <a:path w="73025" h="373379">
                <a:moveTo>
                  <a:pt x="72770" y="0"/>
                </a:moveTo>
                <a:lnTo>
                  <a:pt x="0" y="0"/>
                </a:lnTo>
                <a:lnTo>
                  <a:pt x="0" y="3728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9069323" y="4890515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4287297" y="3296411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0"/>
                </a:moveTo>
                <a:lnTo>
                  <a:pt x="0" y="55053"/>
                </a:lnTo>
              </a:path>
            </a:pathLst>
          </a:custGeom>
          <a:ln w="3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6568440" y="428396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3025" y="0"/>
                </a:moveTo>
                <a:lnTo>
                  <a:pt x="73025" y="72771"/>
                </a:lnTo>
                <a:lnTo>
                  <a:pt x="0" y="72771"/>
                </a:lnTo>
                <a:lnTo>
                  <a:pt x="0" y="0"/>
                </a:lnTo>
                <a:lnTo>
                  <a:pt x="730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4361688" y="3296411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730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9599676" y="4282440"/>
            <a:ext cx="42545" cy="103505"/>
          </a:xfrm>
          <a:custGeom>
            <a:avLst/>
            <a:gdLst/>
            <a:ahLst/>
            <a:cxnLst/>
            <a:rect l="l" t="t" r="r" b="b"/>
            <a:pathLst>
              <a:path w="42545" h="103504">
                <a:moveTo>
                  <a:pt x="42164" y="103124"/>
                </a:moveTo>
                <a:lnTo>
                  <a:pt x="0" y="103124"/>
                </a:lnTo>
                <a:lnTo>
                  <a:pt x="0" y="0"/>
                </a:lnTo>
                <a:lnTo>
                  <a:pt x="421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2406395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2785872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4" name="object 1614"/>
          <p:cNvSpPr/>
          <p:nvPr/>
        </p:nvSpPr>
        <p:spPr>
          <a:xfrm>
            <a:off x="3166872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3546347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3927347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4306823" y="2327148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30">
                <a:moveTo>
                  <a:pt x="36195" y="0"/>
                </a:moveTo>
                <a:lnTo>
                  <a:pt x="3619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4686300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5067300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5446776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5827776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6207252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6588252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6967728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7348728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7728204" y="2327148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30">
                <a:moveTo>
                  <a:pt x="36195" y="0"/>
                </a:moveTo>
                <a:lnTo>
                  <a:pt x="3619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9249156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8107680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8488680" y="2327148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8868156" y="2327148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2406395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2785872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3166872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3546347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3927347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4306823" y="5263896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29">
                <a:moveTo>
                  <a:pt x="36195" y="61975"/>
                </a:moveTo>
                <a:lnTo>
                  <a:pt x="3619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4686300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36449" y="61975"/>
                </a:moveTo>
                <a:lnTo>
                  <a:pt x="36449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5067300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5446776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36449" y="61975"/>
                </a:moveTo>
                <a:lnTo>
                  <a:pt x="36449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5827776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6207252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6588252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6967728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7348728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7728204" y="5263896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29">
                <a:moveTo>
                  <a:pt x="36195" y="61975"/>
                </a:moveTo>
                <a:lnTo>
                  <a:pt x="3619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6" name="object 1646"/>
          <p:cNvSpPr/>
          <p:nvPr/>
        </p:nvSpPr>
        <p:spPr>
          <a:xfrm>
            <a:off x="9249156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8107680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36449" y="61975"/>
                </a:moveTo>
                <a:lnTo>
                  <a:pt x="36449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8488680" y="5263896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29">
                <a:moveTo>
                  <a:pt x="34925" y="61975"/>
                </a:moveTo>
                <a:lnTo>
                  <a:pt x="34925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8868156" y="5263896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29">
                <a:moveTo>
                  <a:pt x="36449" y="61975"/>
                </a:moveTo>
                <a:lnTo>
                  <a:pt x="36449" y="0"/>
                </a:lnTo>
                <a:lnTo>
                  <a:pt x="0" y="0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7543038" y="3633978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565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5736335" y="2795016"/>
            <a:ext cx="102235" cy="96520"/>
          </a:xfrm>
          <a:custGeom>
            <a:avLst/>
            <a:gdLst/>
            <a:ahLst/>
            <a:cxnLst/>
            <a:rect l="l" t="t" r="r" b="b"/>
            <a:pathLst>
              <a:path w="102235" h="96519">
                <a:moveTo>
                  <a:pt x="101980" y="0"/>
                </a:moveTo>
                <a:lnTo>
                  <a:pt x="60325" y="8889"/>
                </a:lnTo>
                <a:lnTo>
                  <a:pt x="26924" y="32766"/>
                </a:lnTo>
                <a:lnTo>
                  <a:pt x="5587" y="68072"/>
                </a:lnTo>
                <a:lnTo>
                  <a:pt x="1777" y="81661"/>
                </a:lnTo>
                <a:lnTo>
                  <a:pt x="0" y="960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481583" y="2263139"/>
            <a:ext cx="2080260" cy="312572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5357621" y="3633978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565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2519933" y="3633978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9604247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9075419" y="2686811"/>
            <a:ext cx="69850" cy="30480"/>
          </a:xfrm>
          <a:custGeom>
            <a:avLst/>
            <a:gdLst/>
            <a:ahLst/>
            <a:cxnLst/>
            <a:rect l="l" t="t" r="r" b="b"/>
            <a:pathLst>
              <a:path w="69850" h="30480">
                <a:moveTo>
                  <a:pt x="69723" y="29972"/>
                </a:moveTo>
                <a:lnTo>
                  <a:pt x="37719" y="8127"/>
                </a:lnTo>
                <a:lnTo>
                  <a:pt x="12953" y="114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9072371" y="2717292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5">
                <a:moveTo>
                  <a:pt x="0" y="71628"/>
                </a:moveTo>
                <a:lnTo>
                  <a:pt x="72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7331964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6571488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8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8" y="0"/>
                </a:lnTo>
                <a:lnTo>
                  <a:pt x="68198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4826508" y="3656076"/>
            <a:ext cx="170180" cy="236220"/>
          </a:xfrm>
          <a:custGeom>
            <a:avLst/>
            <a:gdLst/>
            <a:ahLst/>
            <a:cxnLst/>
            <a:rect l="l" t="t" r="r" b="b"/>
            <a:pathLst>
              <a:path w="170179" h="236220">
                <a:moveTo>
                  <a:pt x="0" y="236093"/>
                </a:moveTo>
                <a:lnTo>
                  <a:pt x="170179" y="0"/>
                </a:lnTo>
                <a:lnTo>
                  <a:pt x="0" y="0"/>
                </a:lnTo>
                <a:lnTo>
                  <a:pt x="0" y="236093"/>
                </a:lnTo>
                <a:lnTo>
                  <a:pt x="170179" y="236093"/>
                </a:lnTo>
                <a:lnTo>
                  <a:pt x="1701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4503420" y="3656076"/>
            <a:ext cx="250190" cy="173990"/>
          </a:xfrm>
          <a:custGeom>
            <a:avLst/>
            <a:gdLst/>
            <a:ahLst/>
            <a:cxnLst/>
            <a:rect l="l" t="t" r="r" b="b"/>
            <a:pathLst>
              <a:path w="250189" h="173989">
                <a:moveTo>
                  <a:pt x="0" y="173736"/>
                </a:moveTo>
                <a:lnTo>
                  <a:pt x="249935" y="0"/>
                </a:lnTo>
                <a:lnTo>
                  <a:pt x="0" y="0"/>
                </a:lnTo>
                <a:lnTo>
                  <a:pt x="0" y="173736"/>
                </a:lnTo>
                <a:lnTo>
                  <a:pt x="249935" y="173736"/>
                </a:lnTo>
                <a:lnTo>
                  <a:pt x="2499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3901440" y="3656076"/>
            <a:ext cx="250190" cy="173990"/>
          </a:xfrm>
          <a:custGeom>
            <a:avLst/>
            <a:gdLst/>
            <a:ahLst/>
            <a:cxnLst/>
            <a:rect l="l" t="t" r="r" b="b"/>
            <a:pathLst>
              <a:path w="250189" h="173989">
                <a:moveTo>
                  <a:pt x="0" y="173736"/>
                </a:moveTo>
                <a:lnTo>
                  <a:pt x="249936" y="0"/>
                </a:lnTo>
                <a:lnTo>
                  <a:pt x="0" y="0"/>
                </a:lnTo>
                <a:lnTo>
                  <a:pt x="0" y="173736"/>
                </a:lnTo>
                <a:lnTo>
                  <a:pt x="249936" y="173736"/>
                </a:lnTo>
                <a:lnTo>
                  <a:pt x="2499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4203191" y="3656076"/>
            <a:ext cx="248920" cy="173990"/>
          </a:xfrm>
          <a:custGeom>
            <a:avLst/>
            <a:gdLst/>
            <a:ahLst/>
            <a:cxnLst/>
            <a:rect l="l" t="t" r="r" b="b"/>
            <a:pathLst>
              <a:path w="248920" h="173989">
                <a:moveTo>
                  <a:pt x="0" y="173736"/>
                </a:moveTo>
                <a:lnTo>
                  <a:pt x="248412" y="0"/>
                </a:lnTo>
                <a:lnTo>
                  <a:pt x="0" y="0"/>
                </a:lnTo>
                <a:lnTo>
                  <a:pt x="0" y="173736"/>
                </a:lnTo>
                <a:lnTo>
                  <a:pt x="248412" y="173736"/>
                </a:lnTo>
                <a:lnTo>
                  <a:pt x="2484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4800600" y="4130040"/>
            <a:ext cx="69850" cy="30480"/>
          </a:xfrm>
          <a:custGeom>
            <a:avLst/>
            <a:gdLst/>
            <a:ahLst/>
            <a:cxnLst/>
            <a:rect l="l" t="t" r="r" b="b"/>
            <a:pathLst>
              <a:path w="69850" h="30479">
                <a:moveTo>
                  <a:pt x="69723" y="29972"/>
                </a:moveTo>
                <a:lnTo>
                  <a:pt x="37719" y="8127"/>
                </a:lnTo>
                <a:lnTo>
                  <a:pt x="12953" y="114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4799076" y="4160520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0" y="71627"/>
                </a:moveTo>
                <a:lnTo>
                  <a:pt x="712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4290059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452" y="0"/>
                </a:moveTo>
                <a:lnTo>
                  <a:pt x="68452" y="68199"/>
                </a:lnTo>
                <a:lnTo>
                  <a:pt x="0" y="68199"/>
                </a:lnTo>
                <a:lnTo>
                  <a:pt x="0" y="0"/>
                </a:lnTo>
                <a:lnTo>
                  <a:pt x="684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6571488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8" y="0"/>
                </a:moveTo>
                <a:lnTo>
                  <a:pt x="68198" y="68199"/>
                </a:lnTo>
                <a:lnTo>
                  <a:pt x="0" y="68199"/>
                </a:lnTo>
                <a:lnTo>
                  <a:pt x="0" y="0"/>
                </a:lnTo>
                <a:lnTo>
                  <a:pt x="6819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7331964" y="4334255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199"/>
                </a:ln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5811011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452" y="0"/>
                </a:moveTo>
                <a:lnTo>
                  <a:pt x="68452" y="68199"/>
                </a:lnTo>
                <a:lnTo>
                  <a:pt x="0" y="68199"/>
                </a:lnTo>
                <a:lnTo>
                  <a:pt x="0" y="0"/>
                </a:lnTo>
                <a:lnTo>
                  <a:pt x="684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5050535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199"/>
                </a:ln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3518153" y="442645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361" y="0"/>
                </a:lnTo>
              </a:path>
            </a:pathLst>
          </a:custGeom>
          <a:ln w="50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2765298" y="4426458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503" y="0"/>
                </a:lnTo>
              </a:path>
            </a:pathLst>
          </a:custGeom>
          <a:ln w="50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9686543" y="3264408"/>
            <a:ext cx="0" cy="273050"/>
          </a:xfrm>
          <a:custGeom>
            <a:avLst/>
            <a:gdLst/>
            <a:ahLst/>
            <a:cxnLst/>
            <a:rect l="l" t="t" r="r" b="b"/>
            <a:pathLst>
              <a:path h="273050">
                <a:moveTo>
                  <a:pt x="0" y="0"/>
                </a:moveTo>
                <a:lnTo>
                  <a:pt x="0" y="2727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9686543" y="3691128"/>
            <a:ext cx="0" cy="271145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0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8852916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8092440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9604247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2770632" y="3299459"/>
            <a:ext cx="67310" cy="68580"/>
          </a:xfrm>
          <a:custGeom>
            <a:avLst/>
            <a:gdLst/>
            <a:ahLst/>
            <a:cxnLst/>
            <a:rect l="l" t="t" r="r" b="b"/>
            <a:pathLst>
              <a:path w="67310" h="68579">
                <a:moveTo>
                  <a:pt x="66929" y="68199"/>
                </a:moveTo>
                <a:lnTo>
                  <a:pt x="0" y="68199"/>
                </a:lnTo>
                <a:lnTo>
                  <a:pt x="0" y="0"/>
                </a:lnTo>
                <a:lnTo>
                  <a:pt x="66929" y="0"/>
                </a:lnTo>
                <a:lnTo>
                  <a:pt x="6692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3529584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4290059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452" y="68199"/>
                </a:moveTo>
                <a:lnTo>
                  <a:pt x="0" y="68199"/>
                </a:lnTo>
                <a:lnTo>
                  <a:pt x="0" y="0"/>
                </a:lnTo>
                <a:lnTo>
                  <a:pt x="68452" y="0"/>
                </a:lnTo>
                <a:lnTo>
                  <a:pt x="68452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5811011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452" y="68199"/>
                </a:moveTo>
                <a:lnTo>
                  <a:pt x="0" y="68199"/>
                </a:lnTo>
                <a:lnTo>
                  <a:pt x="0" y="0"/>
                </a:lnTo>
                <a:lnTo>
                  <a:pt x="68452" y="0"/>
                </a:lnTo>
                <a:lnTo>
                  <a:pt x="68452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8092440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8852916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2770632" y="3299459"/>
            <a:ext cx="67310" cy="68580"/>
          </a:xfrm>
          <a:custGeom>
            <a:avLst/>
            <a:gdLst/>
            <a:ahLst/>
            <a:cxnLst/>
            <a:rect l="l" t="t" r="r" b="b"/>
            <a:pathLst>
              <a:path w="67310" h="68579">
                <a:moveTo>
                  <a:pt x="66929" y="0"/>
                </a:moveTo>
                <a:lnTo>
                  <a:pt x="0" y="0"/>
                </a:lnTo>
                <a:lnTo>
                  <a:pt x="0" y="68199"/>
                </a:lnTo>
                <a:lnTo>
                  <a:pt x="66929" y="68199"/>
                </a:lnTo>
                <a:lnTo>
                  <a:pt x="6692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3529584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0" y="0"/>
                </a:lnTo>
                <a:lnTo>
                  <a:pt x="0" y="68199"/>
                </a:lnTo>
                <a:lnTo>
                  <a:pt x="68199" y="68199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9611868" y="3110483"/>
            <a:ext cx="30480" cy="155575"/>
          </a:xfrm>
          <a:custGeom>
            <a:avLst/>
            <a:gdLst/>
            <a:ahLst/>
            <a:cxnLst/>
            <a:rect l="l" t="t" r="r" b="b"/>
            <a:pathLst>
              <a:path w="30479" h="155575">
                <a:moveTo>
                  <a:pt x="29972" y="0"/>
                </a:moveTo>
                <a:lnTo>
                  <a:pt x="0" y="0"/>
                </a:lnTo>
                <a:lnTo>
                  <a:pt x="0" y="155066"/>
                </a:lnTo>
                <a:lnTo>
                  <a:pt x="29972" y="1550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9628631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9653778" y="2311145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2404745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2593594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259537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3" y="4952"/>
                </a:lnTo>
                <a:lnTo>
                  <a:pt x="1523" y="6476"/>
                </a:lnTo>
                <a:lnTo>
                  <a:pt x="0" y="6476"/>
                </a:lnTo>
                <a:lnTo>
                  <a:pt x="0" y="17779"/>
                </a:lnTo>
                <a:lnTo>
                  <a:pt x="2920" y="17779"/>
                </a:lnTo>
                <a:lnTo>
                  <a:pt x="292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2628900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0" y="6476"/>
                </a:lnTo>
                <a:lnTo>
                  <a:pt x="2920" y="17779"/>
                </a:lnTo>
                <a:lnTo>
                  <a:pt x="0" y="17779"/>
                </a:lnTo>
                <a:lnTo>
                  <a:pt x="0" y="0"/>
                </a:lnTo>
                <a:lnTo>
                  <a:pt x="2920" y="0"/>
                </a:lnTo>
                <a:lnTo>
                  <a:pt x="292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2406395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2438400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0" y="6476"/>
                </a:lnTo>
                <a:lnTo>
                  <a:pt x="2920" y="17779"/>
                </a:lnTo>
                <a:lnTo>
                  <a:pt x="0" y="17779"/>
                </a:lnTo>
                <a:lnTo>
                  <a:pt x="0" y="0"/>
                </a:lnTo>
                <a:lnTo>
                  <a:pt x="2920" y="0"/>
                </a:lnTo>
                <a:lnTo>
                  <a:pt x="292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2423160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278587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3" y="4952"/>
                </a:lnTo>
                <a:lnTo>
                  <a:pt x="1523" y="6476"/>
                </a:lnTo>
                <a:lnTo>
                  <a:pt x="0" y="6476"/>
                </a:lnTo>
                <a:lnTo>
                  <a:pt x="0" y="17779"/>
                </a:lnTo>
                <a:lnTo>
                  <a:pt x="2920" y="17779"/>
                </a:lnTo>
                <a:lnTo>
                  <a:pt x="292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2784220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2974720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3354070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297637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3" y="4952"/>
                </a:lnTo>
                <a:lnTo>
                  <a:pt x="1523" y="6476"/>
                </a:lnTo>
                <a:lnTo>
                  <a:pt x="0" y="6476"/>
                </a:lnTo>
                <a:lnTo>
                  <a:pt x="0" y="17779"/>
                </a:lnTo>
                <a:lnTo>
                  <a:pt x="2920" y="17779"/>
                </a:lnTo>
                <a:lnTo>
                  <a:pt x="292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300837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4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3355847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338937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39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39" y="6476"/>
                </a:lnTo>
                <a:lnTo>
                  <a:pt x="2539" y="17779"/>
                </a:lnTo>
                <a:lnTo>
                  <a:pt x="0" y="17779"/>
                </a:lnTo>
                <a:lnTo>
                  <a:pt x="0" y="0"/>
                </a:lnTo>
                <a:lnTo>
                  <a:pt x="2539" y="0"/>
                </a:lnTo>
                <a:lnTo>
                  <a:pt x="2539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316687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3" y="4952"/>
                </a:lnTo>
                <a:lnTo>
                  <a:pt x="1523" y="6476"/>
                </a:lnTo>
                <a:lnTo>
                  <a:pt x="0" y="6476"/>
                </a:lnTo>
                <a:lnTo>
                  <a:pt x="0" y="17779"/>
                </a:lnTo>
                <a:lnTo>
                  <a:pt x="2920" y="17779"/>
                </a:lnTo>
                <a:lnTo>
                  <a:pt x="292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319887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4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3184365" y="2277745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378"/>
                </a:lnTo>
              </a:path>
            </a:pathLst>
          </a:custGeom>
          <a:ln w="382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2819400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39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39" y="6476"/>
                </a:lnTo>
                <a:lnTo>
                  <a:pt x="2539" y="17779"/>
                </a:lnTo>
                <a:lnTo>
                  <a:pt x="0" y="17779"/>
                </a:lnTo>
                <a:lnTo>
                  <a:pt x="0" y="0"/>
                </a:lnTo>
                <a:lnTo>
                  <a:pt x="2539" y="0"/>
                </a:lnTo>
                <a:lnTo>
                  <a:pt x="2539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2804160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3546347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0" name="object 1710"/>
          <p:cNvSpPr/>
          <p:nvPr/>
        </p:nvSpPr>
        <p:spPr>
          <a:xfrm>
            <a:off x="3544696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3735196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3925696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4114546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3736847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376885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4116323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142" y="4952"/>
                </a:lnTo>
                <a:lnTo>
                  <a:pt x="1142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414985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3927347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142" y="4952"/>
                </a:lnTo>
                <a:lnTo>
                  <a:pt x="1142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395935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3944111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357987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39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39" y="6476"/>
                </a:lnTo>
                <a:lnTo>
                  <a:pt x="2539" y="17779"/>
                </a:lnTo>
                <a:lnTo>
                  <a:pt x="0" y="17779"/>
                </a:lnTo>
                <a:lnTo>
                  <a:pt x="0" y="0"/>
                </a:lnTo>
                <a:lnTo>
                  <a:pt x="2539" y="0"/>
                </a:lnTo>
                <a:lnTo>
                  <a:pt x="2539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3564635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4306823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4305046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4495672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4684521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4875148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8" name="object 1728"/>
          <p:cNvSpPr/>
          <p:nvPr/>
        </p:nvSpPr>
        <p:spPr>
          <a:xfrm>
            <a:off x="4497323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9" name="object 1729"/>
          <p:cNvSpPr/>
          <p:nvPr/>
        </p:nvSpPr>
        <p:spPr>
          <a:xfrm>
            <a:off x="4529328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39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39" y="6476"/>
                </a:lnTo>
                <a:lnTo>
                  <a:pt x="2539" y="17779"/>
                </a:lnTo>
                <a:lnTo>
                  <a:pt x="0" y="17779"/>
                </a:lnTo>
                <a:lnTo>
                  <a:pt x="0" y="0"/>
                </a:lnTo>
                <a:lnTo>
                  <a:pt x="2539" y="0"/>
                </a:lnTo>
                <a:lnTo>
                  <a:pt x="2539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4876800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4910328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39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39" y="6476"/>
                </a:lnTo>
                <a:lnTo>
                  <a:pt x="2539" y="17779"/>
                </a:lnTo>
                <a:lnTo>
                  <a:pt x="0" y="17779"/>
                </a:lnTo>
                <a:lnTo>
                  <a:pt x="0" y="0"/>
                </a:lnTo>
                <a:lnTo>
                  <a:pt x="2539" y="0"/>
                </a:lnTo>
                <a:lnTo>
                  <a:pt x="2539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4686300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4719828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39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39" y="6476"/>
                </a:lnTo>
                <a:lnTo>
                  <a:pt x="2539" y="17779"/>
                </a:lnTo>
                <a:lnTo>
                  <a:pt x="0" y="17779"/>
                </a:lnTo>
                <a:lnTo>
                  <a:pt x="0" y="0"/>
                </a:lnTo>
                <a:lnTo>
                  <a:pt x="2539" y="0"/>
                </a:lnTo>
                <a:lnTo>
                  <a:pt x="2539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4704588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4338828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4325111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5067300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5065648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5256148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5444997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1" name="object 1741"/>
          <p:cNvSpPr/>
          <p:nvPr/>
        </p:nvSpPr>
        <p:spPr>
          <a:xfrm>
            <a:off x="5635625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2" name="object 1742"/>
          <p:cNvSpPr/>
          <p:nvPr/>
        </p:nvSpPr>
        <p:spPr>
          <a:xfrm>
            <a:off x="5257800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3" name="object 1743"/>
          <p:cNvSpPr/>
          <p:nvPr/>
        </p:nvSpPr>
        <p:spPr>
          <a:xfrm>
            <a:off x="5289803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4" name="object 1744"/>
          <p:cNvSpPr/>
          <p:nvPr/>
        </p:nvSpPr>
        <p:spPr>
          <a:xfrm>
            <a:off x="563727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5" name="object 1745"/>
          <p:cNvSpPr/>
          <p:nvPr/>
        </p:nvSpPr>
        <p:spPr>
          <a:xfrm>
            <a:off x="5669279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6" name="object 1746"/>
          <p:cNvSpPr/>
          <p:nvPr/>
        </p:nvSpPr>
        <p:spPr>
          <a:xfrm>
            <a:off x="544677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7" name="object 1747"/>
          <p:cNvSpPr/>
          <p:nvPr/>
        </p:nvSpPr>
        <p:spPr>
          <a:xfrm>
            <a:off x="5480303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8" name="object 1748"/>
          <p:cNvSpPr/>
          <p:nvPr/>
        </p:nvSpPr>
        <p:spPr>
          <a:xfrm>
            <a:off x="5465064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9" name="object 1749"/>
          <p:cNvSpPr/>
          <p:nvPr/>
        </p:nvSpPr>
        <p:spPr>
          <a:xfrm>
            <a:off x="5099303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0" name="object 1750"/>
          <p:cNvSpPr/>
          <p:nvPr/>
        </p:nvSpPr>
        <p:spPr>
          <a:xfrm>
            <a:off x="5084064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1" name="object 1751"/>
          <p:cNvSpPr/>
          <p:nvPr/>
        </p:nvSpPr>
        <p:spPr>
          <a:xfrm>
            <a:off x="582777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0" y="6476"/>
                </a:lnTo>
                <a:lnTo>
                  <a:pt x="0" y="17779"/>
                </a:lnTo>
                <a:lnTo>
                  <a:pt x="2539" y="17779"/>
                </a:lnTo>
                <a:lnTo>
                  <a:pt x="2539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2" name="object 1752"/>
          <p:cNvSpPr/>
          <p:nvPr/>
        </p:nvSpPr>
        <p:spPr>
          <a:xfrm>
            <a:off x="5826125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3" name="object 1753"/>
          <p:cNvSpPr/>
          <p:nvPr/>
        </p:nvSpPr>
        <p:spPr>
          <a:xfrm>
            <a:off x="6014973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4" name="object 1754"/>
          <p:cNvSpPr/>
          <p:nvPr/>
        </p:nvSpPr>
        <p:spPr>
          <a:xfrm>
            <a:off x="6205601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5" name="object 1755"/>
          <p:cNvSpPr/>
          <p:nvPr/>
        </p:nvSpPr>
        <p:spPr>
          <a:xfrm>
            <a:off x="6396101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6" name="object 1756"/>
          <p:cNvSpPr/>
          <p:nvPr/>
        </p:nvSpPr>
        <p:spPr>
          <a:xfrm>
            <a:off x="601675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7" name="object 1757"/>
          <p:cNvSpPr/>
          <p:nvPr/>
        </p:nvSpPr>
        <p:spPr>
          <a:xfrm>
            <a:off x="6050279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8" name="object 1758"/>
          <p:cNvSpPr/>
          <p:nvPr/>
        </p:nvSpPr>
        <p:spPr>
          <a:xfrm>
            <a:off x="639775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9" name="object 1759"/>
          <p:cNvSpPr/>
          <p:nvPr/>
        </p:nvSpPr>
        <p:spPr>
          <a:xfrm>
            <a:off x="6429755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4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0" name="object 1760"/>
          <p:cNvSpPr/>
          <p:nvPr/>
        </p:nvSpPr>
        <p:spPr>
          <a:xfrm>
            <a:off x="620725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1" name="object 1761"/>
          <p:cNvSpPr/>
          <p:nvPr/>
        </p:nvSpPr>
        <p:spPr>
          <a:xfrm>
            <a:off x="6240779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80">
                <a:moveTo>
                  <a:pt x="254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2" name="object 1762"/>
          <p:cNvSpPr/>
          <p:nvPr/>
        </p:nvSpPr>
        <p:spPr>
          <a:xfrm>
            <a:off x="6225540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3" name="object 1763"/>
          <p:cNvSpPr/>
          <p:nvPr/>
        </p:nvSpPr>
        <p:spPr>
          <a:xfrm>
            <a:off x="5859779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4" name="object 1764"/>
          <p:cNvSpPr/>
          <p:nvPr/>
        </p:nvSpPr>
        <p:spPr>
          <a:xfrm>
            <a:off x="5841491" y="2310383"/>
            <a:ext cx="0" cy="467995"/>
          </a:xfrm>
          <a:custGeom>
            <a:avLst/>
            <a:gdLst/>
            <a:ahLst/>
            <a:cxnLst/>
            <a:rect l="l" t="t" r="r" b="b"/>
            <a:pathLst>
              <a:path h="467994">
                <a:moveTo>
                  <a:pt x="0" y="0"/>
                </a:moveTo>
                <a:lnTo>
                  <a:pt x="0" y="467613"/>
                </a:lnTo>
              </a:path>
            </a:pathLst>
          </a:custGeom>
          <a:ln w="90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5" name="object 1765"/>
          <p:cNvSpPr/>
          <p:nvPr/>
        </p:nvSpPr>
        <p:spPr>
          <a:xfrm>
            <a:off x="6588252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6" name="object 1766"/>
          <p:cNvSpPr/>
          <p:nvPr/>
        </p:nvSpPr>
        <p:spPr>
          <a:xfrm>
            <a:off x="6586601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7" name="object 1767"/>
          <p:cNvSpPr/>
          <p:nvPr/>
        </p:nvSpPr>
        <p:spPr>
          <a:xfrm>
            <a:off x="6775450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8" name="object 1768"/>
          <p:cNvSpPr/>
          <p:nvPr/>
        </p:nvSpPr>
        <p:spPr>
          <a:xfrm>
            <a:off x="6966077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9" name="object 1769"/>
          <p:cNvSpPr/>
          <p:nvPr/>
        </p:nvSpPr>
        <p:spPr>
          <a:xfrm>
            <a:off x="7156577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0" name="object 1770"/>
          <p:cNvSpPr/>
          <p:nvPr/>
        </p:nvSpPr>
        <p:spPr>
          <a:xfrm>
            <a:off x="6777228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1" name="object 1771"/>
          <p:cNvSpPr/>
          <p:nvPr/>
        </p:nvSpPr>
        <p:spPr>
          <a:xfrm>
            <a:off x="681075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2" name="object 1772"/>
          <p:cNvSpPr/>
          <p:nvPr/>
        </p:nvSpPr>
        <p:spPr>
          <a:xfrm>
            <a:off x="7158228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3" name="object 1773"/>
          <p:cNvSpPr/>
          <p:nvPr/>
        </p:nvSpPr>
        <p:spPr>
          <a:xfrm>
            <a:off x="7190231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4" name="object 1774"/>
          <p:cNvSpPr/>
          <p:nvPr/>
        </p:nvSpPr>
        <p:spPr>
          <a:xfrm>
            <a:off x="6967728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5" name="object 1775"/>
          <p:cNvSpPr/>
          <p:nvPr/>
        </p:nvSpPr>
        <p:spPr>
          <a:xfrm>
            <a:off x="700125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6" name="object 1776"/>
          <p:cNvSpPr/>
          <p:nvPr/>
        </p:nvSpPr>
        <p:spPr>
          <a:xfrm>
            <a:off x="6986016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7" name="object 1777"/>
          <p:cNvSpPr/>
          <p:nvPr/>
        </p:nvSpPr>
        <p:spPr>
          <a:xfrm>
            <a:off x="662025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8" name="object 1778"/>
          <p:cNvSpPr/>
          <p:nvPr/>
        </p:nvSpPr>
        <p:spPr>
          <a:xfrm>
            <a:off x="6605016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9" name="object 1779"/>
          <p:cNvSpPr/>
          <p:nvPr/>
        </p:nvSpPr>
        <p:spPr>
          <a:xfrm>
            <a:off x="7348728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0" name="object 1780"/>
          <p:cNvSpPr/>
          <p:nvPr/>
        </p:nvSpPr>
        <p:spPr>
          <a:xfrm>
            <a:off x="7347077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1" name="object 1781"/>
          <p:cNvSpPr/>
          <p:nvPr/>
        </p:nvSpPr>
        <p:spPr>
          <a:xfrm>
            <a:off x="7535926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2" name="object 1782"/>
          <p:cNvSpPr/>
          <p:nvPr/>
        </p:nvSpPr>
        <p:spPr>
          <a:xfrm>
            <a:off x="7726426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3" name="object 1783"/>
          <p:cNvSpPr/>
          <p:nvPr/>
        </p:nvSpPr>
        <p:spPr>
          <a:xfrm>
            <a:off x="7917053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4" name="object 1784"/>
          <p:cNvSpPr/>
          <p:nvPr/>
        </p:nvSpPr>
        <p:spPr>
          <a:xfrm>
            <a:off x="7537704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5" name="object 1785"/>
          <p:cNvSpPr/>
          <p:nvPr/>
        </p:nvSpPr>
        <p:spPr>
          <a:xfrm>
            <a:off x="7571231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6" name="object 1786"/>
          <p:cNvSpPr/>
          <p:nvPr/>
        </p:nvSpPr>
        <p:spPr>
          <a:xfrm>
            <a:off x="7918704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7" name="object 1787"/>
          <p:cNvSpPr/>
          <p:nvPr/>
        </p:nvSpPr>
        <p:spPr>
          <a:xfrm>
            <a:off x="7950707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8" name="object 1788"/>
          <p:cNvSpPr/>
          <p:nvPr/>
        </p:nvSpPr>
        <p:spPr>
          <a:xfrm>
            <a:off x="7728204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9" name="object 1789"/>
          <p:cNvSpPr/>
          <p:nvPr/>
        </p:nvSpPr>
        <p:spPr>
          <a:xfrm>
            <a:off x="7760207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0" name="object 1790"/>
          <p:cNvSpPr/>
          <p:nvPr/>
        </p:nvSpPr>
        <p:spPr>
          <a:xfrm>
            <a:off x="7746492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1" name="object 1791"/>
          <p:cNvSpPr/>
          <p:nvPr/>
        </p:nvSpPr>
        <p:spPr>
          <a:xfrm>
            <a:off x="7380731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2" name="object 1792"/>
          <p:cNvSpPr/>
          <p:nvPr/>
        </p:nvSpPr>
        <p:spPr>
          <a:xfrm>
            <a:off x="7365492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3" name="object 1793"/>
          <p:cNvSpPr/>
          <p:nvPr/>
        </p:nvSpPr>
        <p:spPr>
          <a:xfrm>
            <a:off x="8107680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4" name="object 1794"/>
          <p:cNvSpPr/>
          <p:nvPr/>
        </p:nvSpPr>
        <p:spPr>
          <a:xfrm>
            <a:off x="9057005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5" name="object 1795"/>
          <p:cNvSpPr/>
          <p:nvPr/>
        </p:nvSpPr>
        <p:spPr>
          <a:xfrm>
            <a:off x="9247505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6" name="object 1796"/>
          <p:cNvSpPr/>
          <p:nvPr/>
        </p:nvSpPr>
        <p:spPr>
          <a:xfrm>
            <a:off x="9436354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7" name="object 1797"/>
          <p:cNvSpPr/>
          <p:nvPr/>
        </p:nvSpPr>
        <p:spPr>
          <a:xfrm>
            <a:off x="905865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8" name="object 1798"/>
          <p:cNvSpPr/>
          <p:nvPr/>
        </p:nvSpPr>
        <p:spPr>
          <a:xfrm>
            <a:off x="9090659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9" name="object 1799"/>
          <p:cNvSpPr/>
          <p:nvPr/>
        </p:nvSpPr>
        <p:spPr>
          <a:xfrm>
            <a:off x="9438131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0" name="object 1800"/>
          <p:cNvSpPr/>
          <p:nvPr/>
        </p:nvSpPr>
        <p:spPr>
          <a:xfrm>
            <a:off x="9471659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1" name="object 1801"/>
          <p:cNvSpPr/>
          <p:nvPr/>
        </p:nvSpPr>
        <p:spPr>
          <a:xfrm>
            <a:off x="924915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2" name="object 1802"/>
          <p:cNvSpPr/>
          <p:nvPr/>
        </p:nvSpPr>
        <p:spPr>
          <a:xfrm>
            <a:off x="9281159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3" name="object 1803"/>
          <p:cNvSpPr/>
          <p:nvPr/>
        </p:nvSpPr>
        <p:spPr>
          <a:xfrm>
            <a:off x="9265919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4" name="object 1804"/>
          <p:cNvSpPr/>
          <p:nvPr/>
        </p:nvSpPr>
        <p:spPr>
          <a:xfrm>
            <a:off x="8105902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5" name="object 1805"/>
          <p:cNvSpPr/>
          <p:nvPr/>
        </p:nvSpPr>
        <p:spPr>
          <a:xfrm>
            <a:off x="8296529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6" name="object 1806"/>
          <p:cNvSpPr/>
          <p:nvPr/>
        </p:nvSpPr>
        <p:spPr>
          <a:xfrm>
            <a:off x="8487029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7" name="object 1807"/>
          <p:cNvSpPr/>
          <p:nvPr/>
        </p:nvSpPr>
        <p:spPr>
          <a:xfrm>
            <a:off x="8677529" y="22943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8" name="object 1808"/>
          <p:cNvSpPr/>
          <p:nvPr/>
        </p:nvSpPr>
        <p:spPr>
          <a:xfrm>
            <a:off x="8866378" y="229438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9" name="object 1809"/>
          <p:cNvSpPr/>
          <p:nvPr/>
        </p:nvSpPr>
        <p:spPr>
          <a:xfrm>
            <a:off x="8298180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921" y="17779"/>
                </a:lnTo>
                <a:lnTo>
                  <a:pt x="2921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0" name="object 1810"/>
          <p:cNvSpPr/>
          <p:nvPr/>
        </p:nvSpPr>
        <p:spPr>
          <a:xfrm>
            <a:off x="8331707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1" name="object 1811"/>
          <p:cNvSpPr/>
          <p:nvPr/>
        </p:nvSpPr>
        <p:spPr>
          <a:xfrm>
            <a:off x="8679180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2" name="object 1812"/>
          <p:cNvSpPr/>
          <p:nvPr/>
        </p:nvSpPr>
        <p:spPr>
          <a:xfrm>
            <a:off x="8711183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3" name="object 1813"/>
          <p:cNvSpPr/>
          <p:nvPr/>
        </p:nvSpPr>
        <p:spPr>
          <a:xfrm>
            <a:off x="8488680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4" name="object 1814"/>
          <p:cNvSpPr/>
          <p:nvPr/>
        </p:nvSpPr>
        <p:spPr>
          <a:xfrm>
            <a:off x="8520683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143" y="4952"/>
                </a:lnTo>
                <a:lnTo>
                  <a:pt x="1143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5" name="object 1815"/>
          <p:cNvSpPr/>
          <p:nvPr/>
        </p:nvSpPr>
        <p:spPr>
          <a:xfrm>
            <a:off x="8505443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6" name="object 1816"/>
          <p:cNvSpPr/>
          <p:nvPr/>
        </p:nvSpPr>
        <p:spPr>
          <a:xfrm>
            <a:off x="8141207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254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540" y="6476"/>
                </a:lnTo>
                <a:lnTo>
                  <a:pt x="2540" y="17779"/>
                </a:lnTo>
                <a:lnTo>
                  <a:pt x="0" y="17779"/>
                </a:lnTo>
                <a:lnTo>
                  <a:pt x="0" y="0"/>
                </a:lnTo>
                <a:lnTo>
                  <a:pt x="2540" y="0"/>
                </a:lnTo>
                <a:lnTo>
                  <a:pt x="254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7" name="object 1817"/>
          <p:cNvSpPr/>
          <p:nvPr/>
        </p:nvSpPr>
        <p:spPr>
          <a:xfrm>
            <a:off x="8125968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8" name="object 1818"/>
          <p:cNvSpPr/>
          <p:nvPr/>
        </p:nvSpPr>
        <p:spPr>
          <a:xfrm>
            <a:off x="8868156" y="2308860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80">
                <a:moveTo>
                  <a:pt x="0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0" y="6476"/>
                </a:lnTo>
                <a:lnTo>
                  <a:pt x="0" y="17779"/>
                </a:lnTo>
                <a:lnTo>
                  <a:pt x="2540" y="17779"/>
                </a:lnTo>
                <a:lnTo>
                  <a:pt x="2540" y="0"/>
                </a:lnTo>
                <a:lnTo>
                  <a:pt x="0" y="0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9" name="object 1819"/>
          <p:cNvSpPr/>
          <p:nvPr/>
        </p:nvSpPr>
        <p:spPr>
          <a:xfrm>
            <a:off x="8901683" y="2308860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80">
                <a:moveTo>
                  <a:pt x="2921" y="4952"/>
                </a:moveTo>
                <a:lnTo>
                  <a:pt x="1524" y="4952"/>
                </a:lnTo>
                <a:lnTo>
                  <a:pt x="1524" y="6476"/>
                </a:lnTo>
                <a:lnTo>
                  <a:pt x="2921" y="6476"/>
                </a:lnTo>
                <a:lnTo>
                  <a:pt x="2921" y="17779"/>
                </a:lnTo>
                <a:lnTo>
                  <a:pt x="0" y="17779"/>
                </a:lnTo>
                <a:lnTo>
                  <a:pt x="0" y="0"/>
                </a:lnTo>
                <a:lnTo>
                  <a:pt x="2921" y="0"/>
                </a:lnTo>
                <a:lnTo>
                  <a:pt x="2921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0" name="object 1820"/>
          <p:cNvSpPr/>
          <p:nvPr/>
        </p:nvSpPr>
        <p:spPr>
          <a:xfrm>
            <a:off x="8886443" y="2310383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1" name="object 1821"/>
          <p:cNvSpPr/>
          <p:nvPr/>
        </p:nvSpPr>
        <p:spPr>
          <a:xfrm>
            <a:off x="9628631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2" name="object 1822"/>
          <p:cNvSpPr/>
          <p:nvPr/>
        </p:nvSpPr>
        <p:spPr>
          <a:xfrm>
            <a:off x="9653778" y="526618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3" name="object 1823"/>
          <p:cNvSpPr/>
          <p:nvPr/>
        </p:nvSpPr>
        <p:spPr>
          <a:xfrm>
            <a:off x="2404745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4" name="object 1824"/>
          <p:cNvSpPr/>
          <p:nvPr/>
        </p:nvSpPr>
        <p:spPr>
          <a:xfrm>
            <a:off x="2593594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5" name="object 1825"/>
          <p:cNvSpPr/>
          <p:nvPr/>
        </p:nvSpPr>
        <p:spPr>
          <a:xfrm>
            <a:off x="259537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3" y="12827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6" name="object 1826"/>
          <p:cNvSpPr/>
          <p:nvPr/>
        </p:nvSpPr>
        <p:spPr>
          <a:xfrm>
            <a:off x="2628900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7780"/>
                </a:lnTo>
                <a:lnTo>
                  <a:pt x="2920" y="17780"/>
                </a:lnTo>
                <a:lnTo>
                  <a:pt x="292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7" name="object 1827"/>
          <p:cNvSpPr/>
          <p:nvPr/>
        </p:nvSpPr>
        <p:spPr>
          <a:xfrm>
            <a:off x="2406395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8" name="object 1828"/>
          <p:cNvSpPr/>
          <p:nvPr/>
        </p:nvSpPr>
        <p:spPr>
          <a:xfrm>
            <a:off x="2438400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7780"/>
                </a:lnTo>
                <a:lnTo>
                  <a:pt x="2920" y="17780"/>
                </a:lnTo>
                <a:lnTo>
                  <a:pt x="292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9" name="object 1829"/>
          <p:cNvSpPr/>
          <p:nvPr/>
        </p:nvSpPr>
        <p:spPr>
          <a:xfrm>
            <a:off x="242316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0" name="object 1830"/>
          <p:cNvSpPr/>
          <p:nvPr/>
        </p:nvSpPr>
        <p:spPr>
          <a:xfrm>
            <a:off x="278587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3" y="12827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1" name="object 1831"/>
          <p:cNvSpPr/>
          <p:nvPr/>
        </p:nvSpPr>
        <p:spPr>
          <a:xfrm>
            <a:off x="2784220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2" name="object 1832"/>
          <p:cNvSpPr/>
          <p:nvPr/>
        </p:nvSpPr>
        <p:spPr>
          <a:xfrm>
            <a:off x="2974720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3" name="object 1833"/>
          <p:cNvSpPr/>
          <p:nvPr/>
        </p:nvSpPr>
        <p:spPr>
          <a:xfrm>
            <a:off x="3165220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4" name="object 1834"/>
          <p:cNvSpPr/>
          <p:nvPr/>
        </p:nvSpPr>
        <p:spPr>
          <a:xfrm>
            <a:off x="3354070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5" name="object 1835"/>
          <p:cNvSpPr/>
          <p:nvPr/>
        </p:nvSpPr>
        <p:spPr>
          <a:xfrm>
            <a:off x="297637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3" y="12827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6" name="object 1836"/>
          <p:cNvSpPr/>
          <p:nvPr/>
        </p:nvSpPr>
        <p:spPr>
          <a:xfrm>
            <a:off x="300837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7" name="object 1837"/>
          <p:cNvSpPr/>
          <p:nvPr/>
        </p:nvSpPr>
        <p:spPr>
          <a:xfrm>
            <a:off x="3355847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8" name="object 1838"/>
          <p:cNvSpPr/>
          <p:nvPr/>
        </p:nvSpPr>
        <p:spPr>
          <a:xfrm>
            <a:off x="338937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9" name="object 1839"/>
          <p:cNvSpPr/>
          <p:nvPr/>
        </p:nvSpPr>
        <p:spPr>
          <a:xfrm>
            <a:off x="316687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3" y="12827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0" name="object 1840"/>
          <p:cNvSpPr/>
          <p:nvPr/>
        </p:nvSpPr>
        <p:spPr>
          <a:xfrm>
            <a:off x="319887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1" name="object 1841"/>
          <p:cNvSpPr/>
          <p:nvPr/>
        </p:nvSpPr>
        <p:spPr>
          <a:xfrm>
            <a:off x="3183635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2" name="object 1842"/>
          <p:cNvSpPr/>
          <p:nvPr/>
        </p:nvSpPr>
        <p:spPr>
          <a:xfrm>
            <a:off x="2819400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3" name="object 1843"/>
          <p:cNvSpPr/>
          <p:nvPr/>
        </p:nvSpPr>
        <p:spPr>
          <a:xfrm>
            <a:off x="280416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4" name="object 1844"/>
          <p:cNvSpPr/>
          <p:nvPr/>
        </p:nvSpPr>
        <p:spPr>
          <a:xfrm>
            <a:off x="3546347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5" name="object 1845"/>
          <p:cNvSpPr/>
          <p:nvPr/>
        </p:nvSpPr>
        <p:spPr>
          <a:xfrm>
            <a:off x="3544696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6" name="object 1846"/>
          <p:cNvSpPr/>
          <p:nvPr/>
        </p:nvSpPr>
        <p:spPr>
          <a:xfrm>
            <a:off x="3735196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7" name="object 1847"/>
          <p:cNvSpPr/>
          <p:nvPr/>
        </p:nvSpPr>
        <p:spPr>
          <a:xfrm>
            <a:off x="3925696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8" name="object 1848"/>
          <p:cNvSpPr/>
          <p:nvPr/>
        </p:nvSpPr>
        <p:spPr>
          <a:xfrm>
            <a:off x="4114546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9" name="object 1849"/>
          <p:cNvSpPr/>
          <p:nvPr/>
        </p:nvSpPr>
        <p:spPr>
          <a:xfrm>
            <a:off x="3736847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0" name="object 1850"/>
          <p:cNvSpPr/>
          <p:nvPr/>
        </p:nvSpPr>
        <p:spPr>
          <a:xfrm>
            <a:off x="376885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1" name="object 1851"/>
          <p:cNvSpPr/>
          <p:nvPr/>
        </p:nvSpPr>
        <p:spPr>
          <a:xfrm>
            <a:off x="4116323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142" y="12827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2" name="object 1852"/>
          <p:cNvSpPr/>
          <p:nvPr/>
        </p:nvSpPr>
        <p:spPr>
          <a:xfrm>
            <a:off x="414985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3" name="object 1853"/>
          <p:cNvSpPr/>
          <p:nvPr/>
        </p:nvSpPr>
        <p:spPr>
          <a:xfrm>
            <a:off x="3927347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142" y="12827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4" name="object 1854"/>
          <p:cNvSpPr/>
          <p:nvPr/>
        </p:nvSpPr>
        <p:spPr>
          <a:xfrm>
            <a:off x="395935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5" name="object 1855"/>
          <p:cNvSpPr/>
          <p:nvPr/>
        </p:nvSpPr>
        <p:spPr>
          <a:xfrm>
            <a:off x="3941826" y="4357878"/>
            <a:ext cx="0" cy="986155"/>
          </a:xfrm>
          <a:custGeom>
            <a:avLst/>
            <a:gdLst/>
            <a:ahLst/>
            <a:cxnLst/>
            <a:rect l="l" t="t" r="r" b="b"/>
            <a:pathLst>
              <a:path h="986154">
                <a:moveTo>
                  <a:pt x="0" y="0"/>
                </a:moveTo>
                <a:lnTo>
                  <a:pt x="0" y="985647"/>
                </a:lnTo>
              </a:path>
            </a:pathLst>
          </a:custGeom>
          <a:ln w="73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6" name="object 1856"/>
          <p:cNvSpPr/>
          <p:nvPr/>
        </p:nvSpPr>
        <p:spPr>
          <a:xfrm>
            <a:off x="357987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7" name="object 1857"/>
          <p:cNvSpPr/>
          <p:nvPr/>
        </p:nvSpPr>
        <p:spPr>
          <a:xfrm>
            <a:off x="3564635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8" name="object 1858"/>
          <p:cNvSpPr/>
          <p:nvPr/>
        </p:nvSpPr>
        <p:spPr>
          <a:xfrm>
            <a:off x="4306823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9" name="object 1859"/>
          <p:cNvSpPr txBox="1"/>
          <p:nvPr/>
        </p:nvSpPr>
        <p:spPr>
          <a:xfrm>
            <a:off x="8270620" y="4733035"/>
            <a:ext cx="4432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u="sng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  </a:t>
            </a:r>
            <a:r>
              <a:rPr sz="700" u="sng" spc="-6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700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460K</a:t>
            </a:r>
            <a:r>
              <a:rPr sz="700" u="sng" spc="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0" name="object 1860"/>
          <p:cNvSpPr txBox="1"/>
          <p:nvPr/>
        </p:nvSpPr>
        <p:spPr>
          <a:xfrm>
            <a:off x="8213852" y="5047234"/>
            <a:ext cx="16637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</a:t>
            </a:r>
            <a:r>
              <a:rPr sz="700" spc="-5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1" name="object 1861"/>
          <p:cNvSpPr txBox="1"/>
          <p:nvPr/>
        </p:nvSpPr>
        <p:spPr>
          <a:xfrm>
            <a:off x="8610092" y="504723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466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2" name="object 1862"/>
          <p:cNvSpPr txBox="1"/>
          <p:nvPr/>
        </p:nvSpPr>
        <p:spPr>
          <a:xfrm>
            <a:off x="7462773" y="504177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472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3" name="object 1863"/>
          <p:cNvSpPr txBox="1"/>
          <p:nvPr/>
        </p:nvSpPr>
        <p:spPr>
          <a:xfrm>
            <a:off x="9378442" y="501929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462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4" name="object 1864"/>
          <p:cNvSpPr txBox="1"/>
          <p:nvPr/>
        </p:nvSpPr>
        <p:spPr>
          <a:xfrm>
            <a:off x="8707501" y="4366005"/>
            <a:ext cx="2108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460D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5" name="object 1865"/>
          <p:cNvSpPr txBox="1"/>
          <p:nvPr/>
        </p:nvSpPr>
        <p:spPr>
          <a:xfrm>
            <a:off x="7316469" y="2790570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440K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6" name="object 1866"/>
          <p:cNvSpPr txBox="1"/>
          <p:nvPr/>
        </p:nvSpPr>
        <p:spPr>
          <a:xfrm>
            <a:off x="4252976" y="404266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489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7" name="object 1867"/>
          <p:cNvSpPr txBox="1"/>
          <p:nvPr/>
        </p:nvSpPr>
        <p:spPr>
          <a:xfrm>
            <a:off x="5320665" y="3702811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488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8" name="object 1868"/>
          <p:cNvSpPr txBox="1"/>
          <p:nvPr/>
        </p:nvSpPr>
        <p:spPr>
          <a:xfrm>
            <a:off x="5051297" y="3898519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487A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9" name="object 1869"/>
          <p:cNvSpPr txBox="1"/>
          <p:nvPr/>
        </p:nvSpPr>
        <p:spPr>
          <a:xfrm>
            <a:off x="4986020" y="434136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486</a:t>
            </a:r>
            <a:endParaRPr sz="700">
              <a:latin typeface="Arial"/>
              <a:cs typeface="Arial"/>
            </a:endParaRPr>
          </a:p>
        </p:txBody>
      </p:sp>
      <p:sp>
        <p:nvSpPr>
          <p:cNvPr id="1870" name="object 1870"/>
          <p:cNvSpPr txBox="1"/>
          <p:nvPr/>
        </p:nvSpPr>
        <p:spPr>
          <a:xfrm>
            <a:off x="5611114" y="4726051"/>
            <a:ext cx="46672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3390" algn="l"/>
              </a:tabLst>
            </a:pPr>
            <a:r>
              <a:rPr sz="7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475K	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871" name="object 1871"/>
          <p:cNvSpPr txBox="1"/>
          <p:nvPr/>
        </p:nvSpPr>
        <p:spPr>
          <a:xfrm>
            <a:off x="6394958" y="4726051"/>
            <a:ext cx="46418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0850" algn="l"/>
              </a:tabLst>
            </a:pPr>
            <a:r>
              <a:rPr sz="7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872" name="object 1872"/>
          <p:cNvSpPr txBox="1"/>
          <p:nvPr/>
        </p:nvSpPr>
        <p:spPr>
          <a:xfrm>
            <a:off x="4521834" y="278053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425</a:t>
            </a:r>
            <a:endParaRPr sz="700">
              <a:latin typeface="Arial"/>
              <a:cs typeface="Arial"/>
            </a:endParaRPr>
          </a:p>
        </p:txBody>
      </p:sp>
      <p:sp>
        <p:nvSpPr>
          <p:cNvPr id="1873" name="object 1873"/>
          <p:cNvSpPr txBox="1"/>
          <p:nvPr/>
        </p:nvSpPr>
        <p:spPr>
          <a:xfrm>
            <a:off x="4046982" y="307162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427</a:t>
            </a:r>
            <a:endParaRPr sz="700">
              <a:latin typeface="Arial"/>
              <a:cs typeface="Arial"/>
            </a:endParaRPr>
          </a:p>
        </p:txBody>
      </p:sp>
      <p:sp>
        <p:nvSpPr>
          <p:cNvPr id="1874" name="object 1874"/>
          <p:cNvSpPr txBox="1"/>
          <p:nvPr/>
        </p:nvSpPr>
        <p:spPr>
          <a:xfrm>
            <a:off x="7456678" y="3616198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471S</a:t>
            </a:r>
            <a:endParaRPr sz="700">
              <a:latin typeface="Arial"/>
              <a:cs typeface="Arial"/>
            </a:endParaRPr>
          </a:p>
        </p:txBody>
      </p:sp>
      <p:sp>
        <p:nvSpPr>
          <p:cNvPr id="1875" name="object 1875"/>
          <p:cNvSpPr txBox="1"/>
          <p:nvPr/>
        </p:nvSpPr>
        <p:spPr>
          <a:xfrm>
            <a:off x="7423150" y="3721353"/>
            <a:ext cx="213995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15">
                <a:latin typeface="Arial"/>
                <a:cs typeface="Arial"/>
              </a:rPr>
              <a:t>DN</a:t>
            </a:r>
            <a:r>
              <a:rPr sz="350" spc="35">
                <a:latin typeface="Arial"/>
                <a:cs typeface="Arial"/>
              </a:rPr>
              <a:t> </a:t>
            </a:r>
            <a:r>
              <a:rPr sz="350" spc="-20">
                <a:latin typeface="Arial"/>
                <a:cs typeface="Arial"/>
              </a:rPr>
              <a:t>UP</a:t>
            </a:r>
            <a:endParaRPr sz="350">
              <a:latin typeface="Arial"/>
              <a:cs typeface="Arial"/>
            </a:endParaRPr>
          </a:p>
        </p:txBody>
      </p:sp>
      <p:sp>
        <p:nvSpPr>
          <p:cNvPr id="1876" name="object 1876"/>
          <p:cNvSpPr txBox="1"/>
          <p:nvPr/>
        </p:nvSpPr>
        <p:spPr>
          <a:xfrm>
            <a:off x="7014718" y="3463798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471A</a:t>
            </a:r>
            <a:endParaRPr sz="700">
              <a:latin typeface="Arial"/>
              <a:cs typeface="Arial"/>
            </a:endParaRPr>
          </a:p>
        </p:txBody>
      </p:sp>
      <p:sp>
        <p:nvSpPr>
          <p:cNvPr id="1877" name="object 1877"/>
          <p:cNvSpPr txBox="1"/>
          <p:nvPr/>
        </p:nvSpPr>
        <p:spPr>
          <a:xfrm>
            <a:off x="7424673" y="4247133"/>
            <a:ext cx="217804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10">
                <a:latin typeface="Arial"/>
                <a:cs typeface="Arial"/>
              </a:rPr>
              <a:t>UP</a:t>
            </a:r>
            <a:r>
              <a:rPr sz="350" spc="60">
                <a:latin typeface="Arial"/>
                <a:cs typeface="Arial"/>
              </a:rPr>
              <a:t> </a:t>
            </a:r>
            <a:r>
              <a:rPr sz="350" spc="-3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1878" name="object 1878"/>
          <p:cNvSpPr txBox="1"/>
          <p:nvPr/>
        </p:nvSpPr>
        <p:spPr>
          <a:xfrm>
            <a:off x="7781670" y="3700017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460E</a:t>
            </a:r>
            <a:endParaRPr sz="700">
              <a:latin typeface="Arial"/>
              <a:cs typeface="Arial"/>
            </a:endParaRPr>
          </a:p>
        </p:txBody>
      </p:sp>
      <p:sp>
        <p:nvSpPr>
          <p:cNvPr id="1879" name="object 1879"/>
          <p:cNvSpPr txBox="1"/>
          <p:nvPr/>
        </p:nvSpPr>
        <p:spPr>
          <a:xfrm>
            <a:off x="7163181" y="4470653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473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0" name="object 1880"/>
          <p:cNvSpPr txBox="1"/>
          <p:nvPr/>
        </p:nvSpPr>
        <p:spPr>
          <a:xfrm>
            <a:off x="3433953" y="4032250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491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1" name="object 1881"/>
          <p:cNvSpPr txBox="1"/>
          <p:nvPr/>
        </p:nvSpPr>
        <p:spPr>
          <a:xfrm>
            <a:off x="2881629" y="4045458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493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2" name="object 1882"/>
          <p:cNvSpPr txBox="1"/>
          <p:nvPr/>
        </p:nvSpPr>
        <p:spPr>
          <a:xfrm>
            <a:off x="3092957" y="3608578"/>
            <a:ext cx="844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>
                <a:latin typeface="Arial"/>
                <a:cs typeface="Arial"/>
              </a:rPr>
              <a:t>V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3" name="object 1883"/>
          <p:cNvSpPr txBox="1"/>
          <p:nvPr/>
        </p:nvSpPr>
        <p:spPr>
          <a:xfrm>
            <a:off x="3513582" y="3619246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491V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4" name="object 1884"/>
          <p:cNvSpPr txBox="1"/>
          <p:nvPr/>
        </p:nvSpPr>
        <p:spPr>
          <a:xfrm>
            <a:off x="2491994" y="3726942"/>
            <a:ext cx="48323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350" spc="-15">
                <a:latin typeface="Arial"/>
                <a:cs typeface="Arial"/>
              </a:rPr>
              <a:t>DN </a:t>
            </a:r>
            <a:r>
              <a:rPr sz="350" spc="-10">
                <a:latin typeface="Arial"/>
                <a:cs typeface="Arial"/>
              </a:rPr>
              <a:t>UP</a:t>
            </a:r>
            <a:r>
              <a:rPr sz="350" spc="70">
                <a:latin typeface="Arial"/>
                <a:cs typeface="Arial"/>
              </a:rPr>
              <a:t> </a:t>
            </a:r>
            <a:r>
              <a:rPr sz="1050" spc="-52" baseline="-19841">
                <a:latin typeface="Arial"/>
                <a:cs typeface="Arial"/>
              </a:rPr>
              <a:t>495</a:t>
            </a:r>
            <a:endParaRPr sz="1050" baseline="-19841">
              <a:latin typeface="Arial"/>
              <a:cs typeface="Arial"/>
            </a:endParaRPr>
          </a:p>
        </p:txBody>
      </p:sp>
      <p:sp>
        <p:nvSpPr>
          <p:cNvPr id="1885" name="object 1885"/>
          <p:cNvSpPr txBox="1"/>
          <p:nvPr/>
        </p:nvSpPr>
        <p:spPr>
          <a:xfrm>
            <a:off x="2488819" y="3628771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495S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6" name="object 1886"/>
          <p:cNvSpPr txBox="1"/>
          <p:nvPr/>
        </p:nvSpPr>
        <p:spPr>
          <a:xfrm>
            <a:off x="2518917" y="4265802"/>
            <a:ext cx="217804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10">
                <a:latin typeface="Arial"/>
                <a:cs typeface="Arial"/>
              </a:rPr>
              <a:t>UP</a:t>
            </a:r>
            <a:r>
              <a:rPr sz="350" spc="60">
                <a:latin typeface="Arial"/>
                <a:cs typeface="Arial"/>
              </a:rPr>
              <a:t> </a:t>
            </a:r>
            <a:r>
              <a:rPr sz="350" spc="-3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1887" name="object 1887"/>
          <p:cNvSpPr txBox="1"/>
          <p:nvPr/>
        </p:nvSpPr>
        <p:spPr>
          <a:xfrm>
            <a:off x="5059171" y="3426967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400K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8" name="object 1888"/>
          <p:cNvSpPr txBox="1"/>
          <p:nvPr/>
        </p:nvSpPr>
        <p:spPr>
          <a:xfrm>
            <a:off x="2289928" y="3817081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496K</a:t>
            </a:r>
            <a:endParaRPr sz="700">
              <a:latin typeface="Arial"/>
              <a:cs typeface="Arial"/>
            </a:endParaRPr>
          </a:p>
        </p:txBody>
      </p:sp>
      <p:sp>
        <p:nvSpPr>
          <p:cNvPr id="1889" name="object 1889"/>
          <p:cNvSpPr txBox="1"/>
          <p:nvPr/>
        </p:nvSpPr>
        <p:spPr>
          <a:xfrm>
            <a:off x="5004942" y="249097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430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0" name="object 1890"/>
          <p:cNvSpPr txBox="1"/>
          <p:nvPr/>
        </p:nvSpPr>
        <p:spPr>
          <a:xfrm>
            <a:off x="6341745" y="249097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438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1" name="object 1891"/>
          <p:cNvSpPr txBox="1"/>
          <p:nvPr/>
        </p:nvSpPr>
        <p:spPr>
          <a:xfrm>
            <a:off x="6722109" y="249097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440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2" name="object 1892"/>
          <p:cNvSpPr txBox="1"/>
          <p:nvPr/>
        </p:nvSpPr>
        <p:spPr>
          <a:xfrm>
            <a:off x="7095235" y="249097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444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3" name="object 1893"/>
          <p:cNvSpPr txBox="1"/>
          <p:nvPr/>
        </p:nvSpPr>
        <p:spPr>
          <a:xfrm>
            <a:off x="7864602" y="249097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448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4" name="object 1894"/>
          <p:cNvSpPr txBox="1"/>
          <p:nvPr/>
        </p:nvSpPr>
        <p:spPr>
          <a:xfrm>
            <a:off x="8227568" y="249097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450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5" name="object 1895"/>
          <p:cNvSpPr txBox="1"/>
          <p:nvPr/>
        </p:nvSpPr>
        <p:spPr>
          <a:xfrm>
            <a:off x="8551164" y="2380488"/>
            <a:ext cx="398145" cy="368935"/>
          </a:xfrm>
          <a:prstGeom prst="rect">
            <a:avLst/>
          </a:prstGeom>
          <a:solidFill>
            <a:srgbClr val="BEBEBE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imes New Roman"/>
              <a:cs typeface="Times New Roman"/>
            </a:endParaRPr>
          </a:p>
          <a:p>
            <a:pPr marL="149860">
              <a:lnSpc>
                <a:spcPct val="100000"/>
              </a:lnSpc>
            </a:pPr>
            <a:r>
              <a:rPr sz="700" spc="-35">
                <a:latin typeface="Arial"/>
                <a:cs typeface="Arial"/>
              </a:rPr>
              <a:t>452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6" name="object 1896"/>
          <p:cNvSpPr txBox="1"/>
          <p:nvPr/>
        </p:nvSpPr>
        <p:spPr>
          <a:xfrm>
            <a:off x="5268214" y="2780537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435K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7" name="object 1897"/>
          <p:cNvSpPr txBox="1"/>
          <p:nvPr/>
        </p:nvSpPr>
        <p:spPr>
          <a:xfrm>
            <a:off x="4927853" y="3094100"/>
            <a:ext cx="3759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25">
                <a:latin typeface="Arial"/>
                <a:cs typeface="Arial"/>
              </a:rPr>
              <a:t>431</a:t>
            </a:r>
            <a:r>
              <a:rPr sz="700" spc="135">
                <a:latin typeface="Arial"/>
                <a:cs typeface="Arial"/>
              </a:rPr>
              <a:t> </a:t>
            </a:r>
            <a:r>
              <a:rPr sz="700" spc="-35">
                <a:latin typeface="Arial"/>
                <a:cs typeface="Arial"/>
              </a:rPr>
              <a:t>433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8" name="object 1898"/>
          <p:cNvSpPr txBox="1"/>
          <p:nvPr/>
        </p:nvSpPr>
        <p:spPr>
          <a:xfrm>
            <a:off x="6823075" y="3094100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441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899" name="object 1899"/>
          <p:cNvSpPr txBox="1"/>
          <p:nvPr/>
        </p:nvSpPr>
        <p:spPr>
          <a:xfrm>
            <a:off x="7754103" y="3045937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447K</a:t>
            </a:r>
            <a:endParaRPr sz="700">
              <a:latin typeface="Arial"/>
              <a:cs typeface="Arial"/>
            </a:endParaRPr>
          </a:p>
        </p:txBody>
      </p:sp>
      <p:sp>
        <p:nvSpPr>
          <p:cNvPr id="1900" name="object 1900"/>
          <p:cNvSpPr txBox="1"/>
          <p:nvPr/>
        </p:nvSpPr>
        <p:spPr>
          <a:xfrm>
            <a:off x="9146793" y="2811018"/>
            <a:ext cx="199390" cy="124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50" spc="-45">
                <a:latin typeface="Arial"/>
                <a:cs typeface="Arial"/>
              </a:rPr>
              <a:t>458A</a:t>
            </a:r>
            <a:endParaRPr sz="650">
              <a:latin typeface="Arial"/>
              <a:cs typeface="Arial"/>
            </a:endParaRPr>
          </a:p>
        </p:txBody>
      </p:sp>
      <p:sp>
        <p:nvSpPr>
          <p:cNvPr id="1901" name="object 1901"/>
          <p:cNvSpPr txBox="1"/>
          <p:nvPr/>
        </p:nvSpPr>
        <p:spPr>
          <a:xfrm>
            <a:off x="9029055" y="3045937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457K</a:t>
            </a:r>
            <a:endParaRPr sz="700">
              <a:latin typeface="Arial"/>
              <a:cs typeface="Arial"/>
            </a:endParaRPr>
          </a:p>
        </p:txBody>
      </p:sp>
      <p:sp>
        <p:nvSpPr>
          <p:cNvPr id="1902" name="object 1902"/>
          <p:cNvSpPr txBox="1"/>
          <p:nvPr/>
        </p:nvSpPr>
        <p:spPr>
          <a:xfrm>
            <a:off x="6592823" y="3767328"/>
            <a:ext cx="292735" cy="516890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spcBef>
                <a:spcPts val="540"/>
              </a:spcBef>
            </a:pPr>
            <a:r>
              <a:rPr sz="700" spc="-35" dirty="0">
                <a:latin typeface="Arial"/>
                <a:cs typeface="Arial"/>
              </a:rPr>
              <a:t>477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03" name="object 1903"/>
          <p:cNvSpPr txBox="1"/>
          <p:nvPr/>
        </p:nvSpPr>
        <p:spPr>
          <a:xfrm>
            <a:off x="8141461" y="4366005"/>
            <a:ext cx="2006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460F</a:t>
            </a:r>
            <a:endParaRPr sz="700">
              <a:latin typeface="Arial"/>
              <a:cs typeface="Arial"/>
            </a:endParaRPr>
          </a:p>
        </p:txBody>
      </p:sp>
      <p:sp>
        <p:nvSpPr>
          <p:cNvPr id="1904" name="object 1904"/>
          <p:cNvSpPr txBox="1"/>
          <p:nvPr/>
        </p:nvSpPr>
        <p:spPr>
          <a:xfrm>
            <a:off x="9317863" y="4100906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460B</a:t>
            </a:r>
            <a:endParaRPr sz="700">
              <a:latin typeface="Arial"/>
              <a:cs typeface="Arial"/>
            </a:endParaRPr>
          </a:p>
        </p:txBody>
      </p:sp>
      <p:sp>
        <p:nvSpPr>
          <p:cNvPr id="1905" name="object 1905"/>
          <p:cNvSpPr txBox="1"/>
          <p:nvPr/>
        </p:nvSpPr>
        <p:spPr>
          <a:xfrm>
            <a:off x="5188711" y="504177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484</a:t>
            </a:r>
            <a:endParaRPr sz="700">
              <a:latin typeface="Arial"/>
              <a:cs typeface="Arial"/>
            </a:endParaRPr>
          </a:p>
        </p:txBody>
      </p:sp>
      <p:sp>
        <p:nvSpPr>
          <p:cNvPr id="1906" name="object 1906"/>
          <p:cNvSpPr txBox="1"/>
          <p:nvPr/>
        </p:nvSpPr>
        <p:spPr>
          <a:xfrm>
            <a:off x="6678930" y="4470653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475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07" name="object 1907"/>
          <p:cNvSpPr txBox="1"/>
          <p:nvPr/>
        </p:nvSpPr>
        <p:spPr>
          <a:xfrm>
            <a:off x="2868548" y="4789170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498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08" name="object 1908"/>
          <p:cNvSpPr txBox="1"/>
          <p:nvPr/>
        </p:nvSpPr>
        <p:spPr>
          <a:xfrm>
            <a:off x="9093064" y="3939890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460K</a:t>
            </a:r>
            <a:endParaRPr sz="700">
              <a:latin typeface="Arial"/>
              <a:cs typeface="Arial"/>
            </a:endParaRPr>
          </a:p>
        </p:txBody>
      </p:sp>
      <p:sp>
        <p:nvSpPr>
          <p:cNvPr id="1909" name="object 1909"/>
          <p:cNvSpPr txBox="1"/>
          <p:nvPr/>
        </p:nvSpPr>
        <p:spPr>
          <a:xfrm>
            <a:off x="2329433" y="4528184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497V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10" name="object 1910"/>
          <p:cNvSpPr/>
          <p:nvPr/>
        </p:nvSpPr>
        <p:spPr>
          <a:xfrm>
            <a:off x="4305046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1" name="object 1911"/>
          <p:cNvSpPr/>
          <p:nvPr/>
        </p:nvSpPr>
        <p:spPr>
          <a:xfrm>
            <a:off x="4495672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2" name="object 1912"/>
          <p:cNvSpPr/>
          <p:nvPr/>
        </p:nvSpPr>
        <p:spPr>
          <a:xfrm>
            <a:off x="4684521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3" name="object 1913"/>
          <p:cNvSpPr/>
          <p:nvPr/>
        </p:nvSpPr>
        <p:spPr>
          <a:xfrm>
            <a:off x="4875148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4" name="object 1914"/>
          <p:cNvSpPr/>
          <p:nvPr/>
        </p:nvSpPr>
        <p:spPr>
          <a:xfrm>
            <a:off x="4497323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5" name="object 1915"/>
          <p:cNvSpPr/>
          <p:nvPr/>
        </p:nvSpPr>
        <p:spPr>
          <a:xfrm>
            <a:off x="4529328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6" name="object 1916"/>
          <p:cNvSpPr/>
          <p:nvPr/>
        </p:nvSpPr>
        <p:spPr>
          <a:xfrm>
            <a:off x="4876800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7" name="object 1917"/>
          <p:cNvSpPr/>
          <p:nvPr/>
        </p:nvSpPr>
        <p:spPr>
          <a:xfrm>
            <a:off x="4910328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8" name="object 1918"/>
          <p:cNvSpPr/>
          <p:nvPr/>
        </p:nvSpPr>
        <p:spPr>
          <a:xfrm>
            <a:off x="4686300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9" name="object 1919"/>
          <p:cNvSpPr/>
          <p:nvPr/>
        </p:nvSpPr>
        <p:spPr>
          <a:xfrm>
            <a:off x="4719828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0" name="object 1920"/>
          <p:cNvSpPr/>
          <p:nvPr/>
        </p:nvSpPr>
        <p:spPr>
          <a:xfrm>
            <a:off x="4700015" y="4890515"/>
            <a:ext cx="0" cy="452755"/>
          </a:xfrm>
          <a:custGeom>
            <a:avLst/>
            <a:gdLst/>
            <a:ahLst/>
            <a:cxnLst/>
            <a:rect l="l" t="t" r="r" b="b"/>
            <a:pathLst>
              <a:path h="452754">
                <a:moveTo>
                  <a:pt x="0" y="0"/>
                </a:moveTo>
                <a:lnTo>
                  <a:pt x="0" y="452500"/>
                </a:lnTo>
              </a:path>
            </a:pathLst>
          </a:custGeom>
          <a:ln w="94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1" name="object 1921"/>
          <p:cNvSpPr/>
          <p:nvPr/>
        </p:nvSpPr>
        <p:spPr>
          <a:xfrm>
            <a:off x="4338828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2" name="object 1922"/>
          <p:cNvSpPr/>
          <p:nvPr/>
        </p:nvSpPr>
        <p:spPr>
          <a:xfrm>
            <a:off x="4320540" y="4890515"/>
            <a:ext cx="0" cy="452755"/>
          </a:xfrm>
          <a:custGeom>
            <a:avLst/>
            <a:gdLst/>
            <a:ahLst/>
            <a:cxnLst/>
            <a:rect l="l" t="t" r="r" b="b"/>
            <a:pathLst>
              <a:path h="452754">
                <a:moveTo>
                  <a:pt x="0" y="0"/>
                </a:moveTo>
                <a:lnTo>
                  <a:pt x="0" y="452500"/>
                </a:lnTo>
              </a:path>
            </a:pathLst>
          </a:custGeom>
          <a:ln w="94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3" name="object 1923"/>
          <p:cNvSpPr/>
          <p:nvPr/>
        </p:nvSpPr>
        <p:spPr>
          <a:xfrm>
            <a:off x="5067300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4" name="object 1924"/>
          <p:cNvSpPr/>
          <p:nvPr/>
        </p:nvSpPr>
        <p:spPr>
          <a:xfrm>
            <a:off x="5065648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5" name="object 1925"/>
          <p:cNvSpPr/>
          <p:nvPr/>
        </p:nvSpPr>
        <p:spPr>
          <a:xfrm>
            <a:off x="5256148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6" name="object 1926"/>
          <p:cNvSpPr/>
          <p:nvPr/>
        </p:nvSpPr>
        <p:spPr>
          <a:xfrm>
            <a:off x="5444997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7" name="object 1927"/>
          <p:cNvSpPr/>
          <p:nvPr/>
        </p:nvSpPr>
        <p:spPr>
          <a:xfrm>
            <a:off x="5635625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8" name="object 1928"/>
          <p:cNvSpPr/>
          <p:nvPr/>
        </p:nvSpPr>
        <p:spPr>
          <a:xfrm>
            <a:off x="5257800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9" name="object 1929"/>
          <p:cNvSpPr/>
          <p:nvPr/>
        </p:nvSpPr>
        <p:spPr>
          <a:xfrm>
            <a:off x="5289803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0" name="object 1930"/>
          <p:cNvSpPr/>
          <p:nvPr/>
        </p:nvSpPr>
        <p:spPr>
          <a:xfrm>
            <a:off x="563727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1" name="object 1931"/>
          <p:cNvSpPr/>
          <p:nvPr/>
        </p:nvSpPr>
        <p:spPr>
          <a:xfrm>
            <a:off x="5669279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2" name="object 1932"/>
          <p:cNvSpPr/>
          <p:nvPr/>
        </p:nvSpPr>
        <p:spPr>
          <a:xfrm>
            <a:off x="544677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3" name="object 1933"/>
          <p:cNvSpPr/>
          <p:nvPr/>
        </p:nvSpPr>
        <p:spPr>
          <a:xfrm>
            <a:off x="5480303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4" name="object 1934"/>
          <p:cNvSpPr/>
          <p:nvPr/>
        </p:nvSpPr>
        <p:spPr>
          <a:xfrm>
            <a:off x="5465064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5" name="object 1935"/>
          <p:cNvSpPr/>
          <p:nvPr/>
        </p:nvSpPr>
        <p:spPr>
          <a:xfrm>
            <a:off x="5099303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6" name="object 1936"/>
          <p:cNvSpPr/>
          <p:nvPr/>
        </p:nvSpPr>
        <p:spPr>
          <a:xfrm>
            <a:off x="5084064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7" name="object 1937"/>
          <p:cNvSpPr/>
          <p:nvPr/>
        </p:nvSpPr>
        <p:spPr>
          <a:xfrm>
            <a:off x="582777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8" name="object 1938"/>
          <p:cNvSpPr/>
          <p:nvPr/>
        </p:nvSpPr>
        <p:spPr>
          <a:xfrm>
            <a:off x="5826125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9" name="object 1939"/>
          <p:cNvSpPr/>
          <p:nvPr/>
        </p:nvSpPr>
        <p:spPr>
          <a:xfrm>
            <a:off x="6014973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0" name="object 1940"/>
          <p:cNvSpPr/>
          <p:nvPr/>
        </p:nvSpPr>
        <p:spPr>
          <a:xfrm>
            <a:off x="6205601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1" name="object 1941"/>
          <p:cNvSpPr/>
          <p:nvPr/>
        </p:nvSpPr>
        <p:spPr>
          <a:xfrm>
            <a:off x="6396101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2" name="object 1942"/>
          <p:cNvSpPr/>
          <p:nvPr/>
        </p:nvSpPr>
        <p:spPr>
          <a:xfrm>
            <a:off x="601675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3" name="object 1943"/>
          <p:cNvSpPr/>
          <p:nvPr/>
        </p:nvSpPr>
        <p:spPr>
          <a:xfrm>
            <a:off x="6050279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4" name="object 1944"/>
          <p:cNvSpPr/>
          <p:nvPr/>
        </p:nvSpPr>
        <p:spPr>
          <a:xfrm>
            <a:off x="639775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5" name="object 1945"/>
          <p:cNvSpPr/>
          <p:nvPr/>
        </p:nvSpPr>
        <p:spPr>
          <a:xfrm>
            <a:off x="6429755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6" name="object 1946"/>
          <p:cNvSpPr/>
          <p:nvPr/>
        </p:nvSpPr>
        <p:spPr>
          <a:xfrm>
            <a:off x="620725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7" name="object 1947"/>
          <p:cNvSpPr/>
          <p:nvPr/>
        </p:nvSpPr>
        <p:spPr>
          <a:xfrm>
            <a:off x="6240779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8" name="object 1948"/>
          <p:cNvSpPr/>
          <p:nvPr/>
        </p:nvSpPr>
        <p:spPr>
          <a:xfrm>
            <a:off x="622554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9" name="object 1949"/>
          <p:cNvSpPr/>
          <p:nvPr/>
        </p:nvSpPr>
        <p:spPr>
          <a:xfrm>
            <a:off x="5859779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0" name="object 1950"/>
          <p:cNvSpPr/>
          <p:nvPr/>
        </p:nvSpPr>
        <p:spPr>
          <a:xfrm>
            <a:off x="5844540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1" name="object 1951"/>
          <p:cNvSpPr/>
          <p:nvPr/>
        </p:nvSpPr>
        <p:spPr>
          <a:xfrm>
            <a:off x="6588252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2" name="object 1952"/>
          <p:cNvSpPr/>
          <p:nvPr/>
        </p:nvSpPr>
        <p:spPr>
          <a:xfrm>
            <a:off x="6586601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3" name="object 1953"/>
          <p:cNvSpPr/>
          <p:nvPr/>
        </p:nvSpPr>
        <p:spPr>
          <a:xfrm>
            <a:off x="6775450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4" name="object 1954"/>
          <p:cNvSpPr/>
          <p:nvPr/>
        </p:nvSpPr>
        <p:spPr>
          <a:xfrm>
            <a:off x="6966077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5" name="object 1955"/>
          <p:cNvSpPr/>
          <p:nvPr/>
        </p:nvSpPr>
        <p:spPr>
          <a:xfrm>
            <a:off x="7156577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6" name="object 1956"/>
          <p:cNvSpPr/>
          <p:nvPr/>
        </p:nvSpPr>
        <p:spPr>
          <a:xfrm>
            <a:off x="6777228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7" name="object 1957"/>
          <p:cNvSpPr/>
          <p:nvPr/>
        </p:nvSpPr>
        <p:spPr>
          <a:xfrm>
            <a:off x="681075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8" name="object 1958"/>
          <p:cNvSpPr/>
          <p:nvPr/>
        </p:nvSpPr>
        <p:spPr>
          <a:xfrm>
            <a:off x="7158228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9" name="object 1959"/>
          <p:cNvSpPr/>
          <p:nvPr/>
        </p:nvSpPr>
        <p:spPr>
          <a:xfrm>
            <a:off x="7190231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0" name="object 1960"/>
          <p:cNvSpPr/>
          <p:nvPr/>
        </p:nvSpPr>
        <p:spPr>
          <a:xfrm>
            <a:off x="6967728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1" name="object 1961"/>
          <p:cNvSpPr/>
          <p:nvPr/>
        </p:nvSpPr>
        <p:spPr>
          <a:xfrm>
            <a:off x="700125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2" name="object 1962"/>
          <p:cNvSpPr/>
          <p:nvPr/>
        </p:nvSpPr>
        <p:spPr>
          <a:xfrm>
            <a:off x="6986016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3" name="object 1963"/>
          <p:cNvSpPr/>
          <p:nvPr/>
        </p:nvSpPr>
        <p:spPr>
          <a:xfrm>
            <a:off x="662025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4" name="object 1964"/>
          <p:cNvSpPr/>
          <p:nvPr/>
        </p:nvSpPr>
        <p:spPr>
          <a:xfrm>
            <a:off x="6605016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5" name="object 1965"/>
          <p:cNvSpPr/>
          <p:nvPr/>
        </p:nvSpPr>
        <p:spPr>
          <a:xfrm>
            <a:off x="7348728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6" name="object 1966"/>
          <p:cNvSpPr/>
          <p:nvPr/>
        </p:nvSpPr>
        <p:spPr>
          <a:xfrm>
            <a:off x="7347077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7" name="object 1967"/>
          <p:cNvSpPr/>
          <p:nvPr/>
        </p:nvSpPr>
        <p:spPr>
          <a:xfrm>
            <a:off x="7535926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8" name="object 1968"/>
          <p:cNvSpPr/>
          <p:nvPr/>
        </p:nvSpPr>
        <p:spPr>
          <a:xfrm>
            <a:off x="7726426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9" name="object 1969"/>
          <p:cNvSpPr/>
          <p:nvPr/>
        </p:nvSpPr>
        <p:spPr>
          <a:xfrm>
            <a:off x="7917053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0" name="object 1970"/>
          <p:cNvSpPr/>
          <p:nvPr/>
        </p:nvSpPr>
        <p:spPr>
          <a:xfrm>
            <a:off x="7537704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1" name="object 1971"/>
          <p:cNvSpPr/>
          <p:nvPr/>
        </p:nvSpPr>
        <p:spPr>
          <a:xfrm>
            <a:off x="7571231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2" name="object 1972"/>
          <p:cNvSpPr/>
          <p:nvPr/>
        </p:nvSpPr>
        <p:spPr>
          <a:xfrm>
            <a:off x="7918704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3" name="object 1973"/>
          <p:cNvSpPr/>
          <p:nvPr/>
        </p:nvSpPr>
        <p:spPr>
          <a:xfrm>
            <a:off x="7950707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4" name="object 1974"/>
          <p:cNvSpPr/>
          <p:nvPr/>
        </p:nvSpPr>
        <p:spPr>
          <a:xfrm>
            <a:off x="7728204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5" name="object 1975"/>
          <p:cNvSpPr/>
          <p:nvPr/>
        </p:nvSpPr>
        <p:spPr>
          <a:xfrm>
            <a:off x="7760207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6" name="object 1976"/>
          <p:cNvSpPr/>
          <p:nvPr/>
        </p:nvSpPr>
        <p:spPr>
          <a:xfrm>
            <a:off x="7746492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7" name="object 1977"/>
          <p:cNvSpPr/>
          <p:nvPr/>
        </p:nvSpPr>
        <p:spPr>
          <a:xfrm>
            <a:off x="7380731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8" name="object 1978"/>
          <p:cNvSpPr/>
          <p:nvPr/>
        </p:nvSpPr>
        <p:spPr>
          <a:xfrm>
            <a:off x="7365492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9" name="object 1979"/>
          <p:cNvSpPr/>
          <p:nvPr/>
        </p:nvSpPr>
        <p:spPr>
          <a:xfrm>
            <a:off x="8107680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0" name="object 1980"/>
          <p:cNvSpPr/>
          <p:nvPr/>
        </p:nvSpPr>
        <p:spPr>
          <a:xfrm>
            <a:off x="9057005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1" name="object 1981"/>
          <p:cNvSpPr/>
          <p:nvPr/>
        </p:nvSpPr>
        <p:spPr>
          <a:xfrm>
            <a:off x="9247505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2" name="object 1982"/>
          <p:cNvSpPr/>
          <p:nvPr/>
        </p:nvSpPr>
        <p:spPr>
          <a:xfrm>
            <a:off x="9436354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750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3" name="object 1983"/>
          <p:cNvSpPr/>
          <p:nvPr/>
        </p:nvSpPr>
        <p:spPr>
          <a:xfrm>
            <a:off x="905865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4" name="object 1984"/>
          <p:cNvSpPr/>
          <p:nvPr/>
        </p:nvSpPr>
        <p:spPr>
          <a:xfrm>
            <a:off x="9090659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5" name="object 1985"/>
          <p:cNvSpPr/>
          <p:nvPr/>
        </p:nvSpPr>
        <p:spPr>
          <a:xfrm>
            <a:off x="9438131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6" name="object 1986"/>
          <p:cNvSpPr/>
          <p:nvPr/>
        </p:nvSpPr>
        <p:spPr>
          <a:xfrm>
            <a:off x="9471659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7" name="object 1987"/>
          <p:cNvSpPr/>
          <p:nvPr/>
        </p:nvSpPr>
        <p:spPr>
          <a:xfrm>
            <a:off x="924915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8" name="object 1988"/>
          <p:cNvSpPr/>
          <p:nvPr/>
        </p:nvSpPr>
        <p:spPr>
          <a:xfrm>
            <a:off x="9281159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9" name="object 1989"/>
          <p:cNvSpPr/>
          <p:nvPr/>
        </p:nvSpPr>
        <p:spPr>
          <a:xfrm>
            <a:off x="9265919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0" name="object 1990"/>
          <p:cNvSpPr/>
          <p:nvPr/>
        </p:nvSpPr>
        <p:spPr>
          <a:xfrm>
            <a:off x="8105902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1" name="object 1991"/>
          <p:cNvSpPr/>
          <p:nvPr/>
        </p:nvSpPr>
        <p:spPr>
          <a:xfrm>
            <a:off x="8296529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2" name="object 1992"/>
          <p:cNvSpPr/>
          <p:nvPr/>
        </p:nvSpPr>
        <p:spPr>
          <a:xfrm>
            <a:off x="8487029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3" name="object 1993"/>
          <p:cNvSpPr/>
          <p:nvPr/>
        </p:nvSpPr>
        <p:spPr>
          <a:xfrm>
            <a:off x="8677529" y="535889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4" name="object 1994"/>
          <p:cNvSpPr/>
          <p:nvPr/>
        </p:nvSpPr>
        <p:spPr>
          <a:xfrm>
            <a:off x="8866378" y="5358891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5" name="object 1995"/>
          <p:cNvSpPr/>
          <p:nvPr/>
        </p:nvSpPr>
        <p:spPr>
          <a:xfrm>
            <a:off x="8298180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6" name="object 1996"/>
          <p:cNvSpPr/>
          <p:nvPr/>
        </p:nvSpPr>
        <p:spPr>
          <a:xfrm>
            <a:off x="8331707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7" name="object 1997"/>
          <p:cNvSpPr/>
          <p:nvPr/>
        </p:nvSpPr>
        <p:spPr>
          <a:xfrm>
            <a:off x="8679180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8" name="object 1998"/>
          <p:cNvSpPr/>
          <p:nvPr/>
        </p:nvSpPr>
        <p:spPr>
          <a:xfrm>
            <a:off x="8711183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9" name="object 1999"/>
          <p:cNvSpPr/>
          <p:nvPr/>
        </p:nvSpPr>
        <p:spPr>
          <a:xfrm>
            <a:off x="8488680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0" name="object 2000"/>
          <p:cNvSpPr/>
          <p:nvPr/>
        </p:nvSpPr>
        <p:spPr>
          <a:xfrm>
            <a:off x="8520683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143" y="12827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1" name="object 2001"/>
          <p:cNvSpPr/>
          <p:nvPr/>
        </p:nvSpPr>
        <p:spPr>
          <a:xfrm>
            <a:off x="8505443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2" name="object 2002"/>
          <p:cNvSpPr/>
          <p:nvPr/>
        </p:nvSpPr>
        <p:spPr>
          <a:xfrm>
            <a:off x="8141207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3" name="object 2003"/>
          <p:cNvSpPr/>
          <p:nvPr/>
        </p:nvSpPr>
        <p:spPr>
          <a:xfrm>
            <a:off x="8125968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4" name="object 2004"/>
          <p:cNvSpPr/>
          <p:nvPr/>
        </p:nvSpPr>
        <p:spPr>
          <a:xfrm>
            <a:off x="8868156" y="5326379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5" name="object 2005"/>
          <p:cNvSpPr/>
          <p:nvPr/>
        </p:nvSpPr>
        <p:spPr>
          <a:xfrm>
            <a:off x="8901683" y="5326379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7"/>
                </a:moveTo>
                <a:lnTo>
                  <a:pt x="1524" y="12827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6" name="object 2006"/>
          <p:cNvSpPr/>
          <p:nvPr/>
        </p:nvSpPr>
        <p:spPr>
          <a:xfrm>
            <a:off x="8886443" y="5265420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5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7" name="object 2007"/>
          <p:cNvSpPr/>
          <p:nvPr/>
        </p:nvSpPr>
        <p:spPr>
          <a:xfrm>
            <a:off x="9604247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8" name="object 2008"/>
          <p:cNvSpPr/>
          <p:nvPr/>
        </p:nvSpPr>
        <p:spPr>
          <a:xfrm>
            <a:off x="9604247" y="329945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68199"/>
                </a:move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  <a:lnTo>
                  <a:pt x="68199" y="68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9" name="object 2009"/>
          <p:cNvSpPr/>
          <p:nvPr/>
        </p:nvSpPr>
        <p:spPr>
          <a:xfrm>
            <a:off x="7903464" y="2930651"/>
            <a:ext cx="0" cy="438784"/>
          </a:xfrm>
          <a:custGeom>
            <a:avLst/>
            <a:gdLst/>
            <a:ahLst/>
            <a:cxnLst/>
            <a:rect l="l" t="t" r="r" b="b"/>
            <a:pathLst>
              <a:path h="438785">
                <a:moveTo>
                  <a:pt x="0" y="4384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0" name="object 2010"/>
          <p:cNvSpPr/>
          <p:nvPr/>
        </p:nvSpPr>
        <p:spPr>
          <a:xfrm>
            <a:off x="5852159" y="2763011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730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1" name="object 2011"/>
          <p:cNvSpPr/>
          <p:nvPr/>
        </p:nvSpPr>
        <p:spPr>
          <a:xfrm>
            <a:off x="6178296" y="2944367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5">
                <a:moveTo>
                  <a:pt x="0" y="0"/>
                </a:moveTo>
                <a:lnTo>
                  <a:pt x="1719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2" name="object 2012"/>
          <p:cNvSpPr/>
          <p:nvPr/>
        </p:nvSpPr>
        <p:spPr>
          <a:xfrm>
            <a:off x="5852159" y="2778251"/>
            <a:ext cx="73025" cy="17145"/>
          </a:xfrm>
          <a:custGeom>
            <a:avLst/>
            <a:gdLst/>
            <a:ahLst/>
            <a:cxnLst/>
            <a:rect l="l" t="t" r="r" b="b"/>
            <a:pathLst>
              <a:path w="73025" h="17144">
                <a:moveTo>
                  <a:pt x="0" y="16763"/>
                </a:moveTo>
                <a:lnTo>
                  <a:pt x="0" y="0"/>
                </a:lnTo>
                <a:lnTo>
                  <a:pt x="730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3" name="object 2013"/>
          <p:cNvSpPr/>
          <p:nvPr/>
        </p:nvSpPr>
        <p:spPr>
          <a:xfrm>
            <a:off x="5852159" y="2944367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1219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4" name="object 2014"/>
          <p:cNvSpPr/>
          <p:nvPr/>
        </p:nvSpPr>
        <p:spPr>
          <a:xfrm>
            <a:off x="6036564" y="294436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5" name="object 2015"/>
          <p:cNvSpPr/>
          <p:nvPr/>
        </p:nvSpPr>
        <p:spPr>
          <a:xfrm>
            <a:off x="6252971" y="2944367"/>
            <a:ext cx="0" cy="397510"/>
          </a:xfrm>
          <a:custGeom>
            <a:avLst/>
            <a:gdLst/>
            <a:ahLst/>
            <a:cxnLst/>
            <a:rect l="l" t="t" r="r" b="b"/>
            <a:pathLst>
              <a:path h="397510">
                <a:moveTo>
                  <a:pt x="0" y="39751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6" name="object 2016"/>
          <p:cNvSpPr/>
          <p:nvPr/>
        </p:nvSpPr>
        <p:spPr>
          <a:xfrm>
            <a:off x="6266688" y="2944367"/>
            <a:ext cx="0" cy="397510"/>
          </a:xfrm>
          <a:custGeom>
            <a:avLst/>
            <a:gdLst/>
            <a:ahLst/>
            <a:cxnLst/>
            <a:rect l="l" t="t" r="r" b="b"/>
            <a:pathLst>
              <a:path h="397510">
                <a:moveTo>
                  <a:pt x="0" y="39751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7" name="object 2017"/>
          <p:cNvSpPr/>
          <p:nvPr/>
        </p:nvSpPr>
        <p:spPr>
          <a:xfrm>
            <a:off x="7059168" y="4343400"/>
            <a:ext cx="0" cy="347345"/>
          </a:xfrm>
          <a:custGeom>
            <a:avLst/>
            <a:gdLst/>
            <a:ahLst/>
            <a:cxnLst/>
            <a:rect l="l" t="t" r="r" b="b"/>
            <a:pathLst>
              <a:path h="347345">
                <a:moveTo>
                  <a:pt x="0" y="3470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8" name="object 2018"/>
          <p:cNvSpPr/>
          <p:nvPr/>
        </p:nvSpPr>
        <p:spPr>
          <a:xfrm>
            <a:off x="7424928" y="4405884"/>
            <a:ext cx="0" cy="285115"/>
          </a:xfrm>
          <a:custGeom>
            <a:avLst/>
            <a:gdLst/>
            <a:ahLst/>
            <a:cxnLst/>
            <a:rect l="l" t="t" r="r" b="b"/>
            <a:pathLst>
              <a:path h="285114">
                <a:moveTo>
                  <a:pt x="0" y="0"/>
                </a:moveTo>
                <a:lnTo>
                  <a:pt x="0" y="2849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9" name="object 2019"/>
          <p:cNvSpPr/>
          <p:nvPr/>
        </p:nvSpPr>
        <p:spPr>
          <a:xfrm>
            <a:off x="7440168" y="4405884"/>
            <a:ext cx="0" cy="469265"/>
          </a:xfrm>
          <a:custGeom>
            <a:avLst/>
            <a:gdLst/>
            <a:ahLst/>
            <a:cxnLst/>
            <a:rect l="l" t="t" r="r" b="b"/>
            <a:pathLst>
              <a:path h="469264">
                <a:moveTo>
                  <a:pt x="0" y="469010"/>
                </a:moveTo>
                <a:lnTo>
                  <a:pt x="0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0" name="object 2020"/>
          <p:cNvSpPr/>
          <p:nvPr/>
        </p:nvSpPr>
        <p:spPr>
          <a:xfrm>
            <a:off x="6472428" y="4351020"/>
            <a:ext cx="0" cy="354965"/>
          </a:xfrm>
          <a:custGeom>
            <a:avLst/>
            <a:gdLst/>
            <a:ahLst/>
            <a:cxnLst/>
            <a:rect l="l" t="t" r="r" b="b"/>
            <a:pathLst>
              <a:path h="354964">
                <a:moveTo>
                  <a:pt x="0" y="0"/>
                </a:moveTo>
                <a:lnTo>
                  <a:pt x="0" y="3548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1" name="object 2021"/>
          <p:cNvSpPr/>
          <p:nvPr/>
        </p:nvSpPr>
        <p:spPr>
          <a:xfrm>
            <a:off x="4887467" y="4875276"/>
            <a:ext cx="419100" cy="0"/>
          </a:xfrm>
          <a:custGeom>
            <a:avLst/>
            <a:gdLst/>
            <a:ahLst/>
            <a:cxnLst/>
            <a:rect l="l" t="t" r="r" b="b"/>
            <a:pathLst>
              <a:path w="419100">
                <a:moveTo>
                  <a:pt x="0" y="0"/>
                </a:moveTo>
                <a:lnTo>
                  <a:pt x="418973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2" name="object 2022"/>
          <p:cNvSpPr/>
          <p:nvPr/>
        </p:nvSpPr>
        <p:spPr>
          <a:xfrm>
            <a:off x="6412991" y="2944367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396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3" name="object 2023"/>
          <p:cNvSpPr/>
          <p:nvPr/>
        </p:nvSpPr>
        <p:spPr>
          <a:xfrm>
            <a:off x="6641592" y="2944367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2545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4" name="object 2024"/>
          <p:cNvSpPr/>
          <p:nvPr/>
        </p:nvSpPr>
        <p:spPr>
          <a:xfrm>
            <a:off x="6958583" y="294436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5" name="object 2025"/>
          <p:cNvSpPr/>
          <p:nvPr/>
        </p:nvSpPr>
        <p:spPr>
          <a:xfrm>
            <a:off x="7100316" y="2930651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16154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6" name="object 2026"/>
          <p:cNvSpPr/>
          <p:nvPr/>
        </p:nvSpPr>
        <p:spPr>
          <a:xfrm>
            <a:off x="8133588" y="2389632"/>
            <a:ext cx="80645" cy="373380"/>
          </a:xfrm>
          <a:custGeom>
            <a:avLst/>
            <a:gdLst/>
            <a:ahLst/>
            <a:cxnLst/>
            <a:rect l="l" t="t" r="r" b="b"/>
            <a:pathLst>
              <a:path w="80645" h="373380">
                <a:moveTo>
                  <a:pt x="0" y="0"/>
                </a:moveTo>
                <a:lnTo>
                  <a:pt x="0" y="373252"/>
                </a:lnTo>
                <a:lnTo>
                  <a:pt x="80390" y="3732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7" name="object 2027"/>
          <p:cNvSpPr/>
          <p:nvPr/>
        </p:nvSpPr>
        <p:spPr>
          <a:xfrm>
            <a:off x="7895843" y="2763011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2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8" name="object 2028"/>
          <p:cNvSpPr/>
          <p:nvPr/>
        </p:nvSpPr>
        <p:spPr>
          <a:xfrm>
            <a:off x="7752588" y="2389632"/>
            <a:ext cx="81280" cy="373380"/>
          </a:xfrm>
          <a:custGeom>
            <a:avLst/>
            <a:gdLst/>
            <a:ahLst/>
            <a:cxnLst/>
            <a:rect l="l" t="t" r="r" b="b"/>
            <a:pathLst>
              <a:path w="81279" h="373380">
                <a:moveTo>
                  <a:pt x="0" y="0"/>
                </a:moveTo>
                <a:lnTo>
                  <a:pt x="0" y="373252"/>
                </a:lnTo>
                <a:lnTo>
                  <a:pt x="80771" y="3732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9" name="object 2029"/>
          <p:cNvSpPr/>
          <p:nvPr/>
        </p:nvSpPr>
        <p:spPr>
          <a:xfrm>
            <a:off x="7373111" y="2389632"/>
            <a:ext cx="81915" cy="373380"/>
          </a:xfrm>
          <a:custGeom>
            <a:avLst/>
            <a:gdLst/>
            <a:ahLst/>
            <a:cxnLst/>
            <a:rect l="l" t="t" r="r" b="b"/>
            <a:pathLst>
              <a:path w="81915" h="373380">
                <a:moveTo>
                  <a:pt x="0" y="0"/>
                </a:moveTo>
                <a:lnTo>
                  <a:pt x="0" y="373252"/>
                </a:lnTo>
                <a:lnTo>
                  <a:pt x="81915" y="3732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0" name="object 2030"/>
          <p:cNvSpPr/>
          <p:nvPr/>
        </p:nvSpPr>
        <p:spPr>
          <a:xfrm>
            <a:off x="7135368" y="2763011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2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1" name="object 2031"/>
          <p:cNvSpPr/>
          <p:nvPr/>
        </p:nvSpPr>
        <p:spPr>
          <a:xfrm>
            <a:off x="6554723" y="2944367"/>
            <a:ext cx="73025" cy="351790"/>
          </a:xfrm>
          <a:custGeom>
            <a:avLst/>
            <a:gdLst/>
            <a:ahLst/>
            <a:cxnLst/>
            <a:rect l="l" t="t" r="r" b="b"/>
            <a:pathLst>
              <a:path w="73025" h="351789">
                <a:moveTo>
                  <a:pt x="73025" y="351536"/>
                </a:moveTo>
                <a:lnTo>
                  <a:pt x="7302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2" name="object 2032"/>
          <p:cNvSpPr/>
          <p:nvPr/>
        </p:nvSpPr>
        <p:spPr>
          <a:xfrm>
            <a:off x="5408676" y="4875276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13665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3" name="object 2033"/>
          <p:cNvSpPr/>
          <p:nvPr/>
        </p:nvSpPr>
        <p:spPr>
          <a:xfrm>
            <a:off x="6905243" y="487527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16154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4" name="object 2034"/>
          <p:cNvSpPr/>
          <p:nvPr/>
        </p:nvSpPr>
        <p:spPr>
          <a:xfrm>
            <a:off x="8045195" y="4875276"/>
            <a:ext cx="161290" cy="0"/>
          </a:xfrm>
          <a:custGeom>
            <a:avLst/>
            <a:gdLst/>
            <a:ahLst/>
            <a:cxnLst/>
            <a:rect l="l" t="t" r="r" b="b"/>
            <a:pathLst>
              <a:path w="161290">
                <a:moveTo>
                  <a:pt x="16116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5" name="object 2035"/>
          <p:cNvSpPr/>
          <p:nvPr/>
        </p:nvSpPr>
        <p:spPr>
          <a:xfrm>
            <a:off x="8805671" y="487527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16154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6" name="object 2036"/>
          <p:cNvSpPr/>
          <p:nvPr/>
        </p:nvSpPr>
        <p:spPr>
          <a:xfrm>
            <a:off x="3528059" y="3240023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4">
                <a:moveTo>
                  <a:pt x="0" y="56006"/>
                </a:moveTo>
                <a:lnTo>
                  <a:pt x="0" y="0"/>
                </a:lnTo>
                <a:lnTo>
                  <a:pt x="5930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7" name="object 2037"/>
          <p:cNvSpPr/>
          <p:nvPr/>
        </p:nvSpPr>
        <p:spPr>
          <a:xfrm>
            <a:off x="6798564" y="27782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07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8" name="object 2038"/>
          <p:cNvSpPr/>
          <p:nvPr/>
        </p:nvSpPr>
        <p:spPr>
          <a:xfrm>
            <a:off x="7658100" y="2389632"/>
            <a:ext cx="81280" cy="373380"/>
          </a:xfrm>
          <a:custGeom>
            <a:avLst/>
            <a:gdLst/>
            <a:ahLst/>
            <a:cxnLst/>
            <a:rect l="l" t="t" r="r" b="b"/>
            <a:pathLst>
              <a:path w="81279" h="373380">
                <a:moveTo>
                  <a:pt x="0" y="373252"/>
                </a:moveTo>
                <a:lnTo>
                  <a:pt x="80772" y="373252"/>
                </a:lnTo>
                <a:lnTo>
                  <a:pt x="807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9" name="object 2039"/>
          <p:cNvSpPr/>
          <p:nvPr/>
        </p:nvSpPr>
        <p:spPr>
          <a:xfrm>
            <a:off x="7555992" y="27630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07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0" name="object 2040"/>
          <p:cNvSpPr/>
          <p:nvPr/>
        </p:nvSpPr>
        <p:spPr>
          <a:xfrm>
            <a:off x="8418576" y="2389632"/>
            <a:ext cx="93980" cy="388620"/>
          </a:xfrm>
          <a:custGeom>
            <a:avLst/>
            <a:gdLst/>
            <a:ahLst/>
            <a:cxnLst/>
            <a:rect l="l" t="t" r="r" b="b"/>
            <a:pathLst>
              <a:path w="93979" h="388619">
                <a:moveTo>
                  <a:pt x="0" y="388619"/>
                </a:moveTo>
                <a:lnTo>
                  <a:pt x="93979" y="388619"/>
                </a:lnTo>
                <a:lnTo>
                  <a:pt x="939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1" name="object 2041"/>
          <p:cNvSpPr/>
          <p:nvPr/>
        </p:nvSpPr>
        <p:spPr>
          <a:xfrm>
            <a:off x="8418576" y="2389632"/>
            <a:ext cx="81280" cy="373380"/>
          </a:xfrm>
          <a:custGeom>
            <a:avLst/>
            <a:gdLst/>
            <a:ahLst/>
            <a:cxnLst/>
            <a:rect l="l" t="t" r="r" b="b"/>
            <a:pathLst>
              <a:path w="81279" h="373380">
                <a:moveTo>
                  <a:pt x="0" y="373252"/>
                </a:moveTo>
                <a:lnTo>
                  <a:pt x="80772" y="373252"/>
                </a:lnTo>
                <a:lnTo>
                  <a:pt x="807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2" name="object 2042"/>
          <p:cNvSpPr/>
          <p:nvPr/>
        </p:nvSpPr>
        <p:spPr>
          <a:xfrm>
            <a:off x="8316468" y="27630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07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3" name="object 2043"/>
          <p:cNvSpPr/>
          <p:nvPr/>
        </p:nvSpPr>
        <p:spPr>
          <a:xfrm>
            <a:off x="8037576" y="2778251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67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4" name="object 2044"/>
          <p:cNvSpPr/>
          <p:nvPr/>
        </p:nvSpPr>
        <p:spPr>
          <a:xfrm>
            <a:off x="8037576" y="2389632"/>
            <a:ext cx="81915" cy="373380"/>
          </a:xfrm>
          <a:custGeom>
            <a:avLst/>
            <a:gdLst/>
            <a:ahLst/>
            <a:cxnLst/>
            <a:rect l="l" t="t" r="r" b="b"/>
            <a:pathLst>
              <a:path w="81915" h="373380">
                <a:moveTo>
                  <a:pt x="0" y="373252"/>
                </a:moveTo>
                <a:lnTo>
                  <a:pt x="81915" y="373252"/>
                </a:lnTo>
                <a:lnTo>
                  <a:pt x="819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5" name="object 2045"/>
          <p:cNvSpPr/>
          <p:nvPr/>
        </p:nvSpPr>
        <p:spPr>
          <a:xfrm>
            <a:off x="2427732" y="2983992"/>
            <a:ext cx="13970" cy="0"/>
          </a:xfrm>
          <a:custGeom>
            <a:avLst/>
            <a:gdLst/>
            <a:ahLst/>
            <a:cxnLst/>
            <a:rect l="l" t="t" r="r" b="b"/>
            <a:pathLst>
              <a:path w="13969">
                <a:moveTo>
                  <a:pt x="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6" name="object 2046"/>
          <p:cNvSpPr/>
          <p:nvPr/>
        </p:nvSpPr>
        <p:spPr>
          <a:xfrm>
            <a:off x="7363968" y="294436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24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7" name="object 2047"/>
          <p:cNvSpPr/>
          <p:nvPr/>
        </p:nvSpPr>
        <p:spPr>
          <a:xfrm>
            <a:off x="7466076" y="2944367"/>
            <a:ext cx="252729" cy="6350"/>
          </a:xfrm>
          <a:custGeom>
            <a:avLst/>
            <a:gdLst/>
            <a:ahLst/>
            <a:cxnLst/>
            <a:rect l="l" t="t" r="r" b="b"/>
            <a:pathLst>
              <a:path w="252729" h="6350">
                <a:moveTo>
                  <a:pt x="252602" y="6096"/>
                </a:moveTo>
                <a:lnTo>
                  <a:pt x="25260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8" name="object 2048"/>
          <p:cNvSpPr/>
          <p:nvPr/>
        </p:nvSpPr>
        <p:spPr>
          <a:xfrm>
            <a:off x="6591300" y="27630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182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9" name="object 2049"/>
          <p:cNvSpPr/>
          <p:nvPr/>
        </p:nvSpPr>
        <p:spPr>
          <a:xfrm>
            <a:off x="9550907" y="4852415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>
                <a:moveTo>
                  <a:pt x="0" y="0"/>
                </a:moveTo>
                <a:lnTo>
                  <a:pt x="910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0" name="object 2050"/>
          <p:cNvSpPr/>
          <p:nvPr/>
        </p:nvSpPr>
        <p:spPr>
          <a:xfrm>
            <a:off x="9448800" y="48524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1" name="object 2051"/>
          <p:cNvSpPr/>
          <p:nvPr/>
        </p:nvSpPr>
        <p:spPr>
          <a:xfrm>
            <a:off x="9273540" y="4852415"/>
            <a:ext cx="73025" cy="411480"/>
          </a:xfrm>
          <a:custGeom>
            <a:avLst/>
            <a:gdLst/>
            <a:ahLst/>
            <a:cxnLst/>
            <a:rect l="l" t="t" r="r" b="b"/>
            <a:pathLst>
              <a:path w="73025" h="411479">
                <a:moveTo>
                  <a:pt x="0" y="411098"/>
                </a:moveTo>
                <a:lnTo>
                  <a:pt x="0" y="0"/>
                </a:lnTo>
                <a:lnTo>
                  <a:pt x="730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2" name="object 2052"/>
          <p:cNvSpPr/>
          <p:nvPr/>
        </p:nvSpPr>
        <p:spPr>
          <a:xfrm>
            <a:off x="9259823" y="4838700"/>
            <a:ext cx="88265" cy="0"/>
          </a:xfrm>
          <a:custGeom>
            <a:avLst/>
            <a:gdLst/>
            <a:ahLst/>
            <a:cxnLst/>
            <a:rect l="l" t="t" r="r" b="b"/>
            <a:pathLst>
              <a:path w="88265">
                <a:moveTo>
                  <a:pt x="0" y="0"/>
                </a:moveTo>
                <a:lnTo>
                  <a:pt x="881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3" name="object 2053"/>
          <p:cNvSpPr/>
          <p:nvPr/>
        </p:nvSpPr>
        <p:spPr>
          <a:xfrm>
            <a:off x="7917180" y="2944367"/>
            <a:ext cx="175260" cy="411480"/>
          </a:xfrm>
          <a:custGeom>
            <a:avLst/>
            <a:gdLst/>
            <a:ahLst/>
            <a:cxnLst/>
            <a:rect l="l" t="t" r="r" b="b"/>
            <a:pathLst>
              <a:path w="175259" h="411479">
                <a:moveTo>
                  <a:pt x="0" y="0"/>
                </a:moveTo>
                <a:lnTo>
                  <a:pt x="0" y="411353"/>
                </a:lnTo>
                <a:lnTo>
                  <a:pt x="175133" y="4113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4" name="object 2054"/>
          <p:cNvSpPr/>
          <p:nvPr/>
        </p:nvSpPr>
        <p:spPr>
          <a:xfrm>
            <a:off x="8013192" y="294436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2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5" name="object 2055"/>
          <p:cNvSpPr/>
          <p:nvPr/>
        </p:nvSpPr>
        <p:spPr>
          <a:xfrm>
            <a:off x="7917180" y="2944367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2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6" name="object 2056"/>
          <p:cNvSpPr/>
          <p:nvPr/>
        </p:nvSpPr>
        <p:spPr>
          <a:xfrm>
            <a:off x="7598664" y="3453384"/>
            <a:ext cx="71755" cy="30480"/>
          </a:xfrm>
          <a:custGeom>
            <a:avLst/>
            <a:gdLst/>
            <a:ahLst/>
            <a:cxnLst/>
            <a:rect l="l" t="t" r="r" b="b"/>
            <a:pathLst>
              <a:path w="71754" h="30479">
                <a:moveTo>
                  <a:pt x="0" y="0"/>
                </a:moveTo>
                <a:lnTo>
                  <a:pt x="32765" y="21716"/>
                </a:lnTo>
                <a:lnTo>
                  <a:pt x="58038" y="28828"/>
                </a:lnTo>
                <a:lnTo>
                  <a:pt x="71246" y="299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7" name="object 2057"/>
          <p:cNvSpPr/>
          <p:nvPr/>
        </p:nvSpPr>
        <p:spPr>
          <a:xfrm>
            <a:off x="7600188" y="3381755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71246" y="0"/>
                </a:moveTo>
                <a:lnTo>
                  <a:pt x="0" y="716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8" name="object 2058"/>
          <p:cNvSpPr/>
          <p:nvPr/>
        </p:nvSpPr>
        <p:spPr>
          <a:xfrm>
            <a:off x="6850380" y="3640835"/>
            <a:ext cx="30480" cy="71755"/>
          </a:xfrm>
          <a:custGeom>
            <a:avLst/>
            <a:gdLst/>
            <a:ahLst/>
            <a:cxnLst/>
            <a:rect l="l" t="t" r="r" b="b"/>
            <a:pathLst>
              <a:path w="30479" h="71754">
                <a:moveTo>
                  <a:pt x="0" y="71247"/>
                </a:moveTo>
                <a:lnTo>
                  <a:pt x="21717" y="38608"/>
                </a:lnTo>
                <a:lnTo>
                  <a:pt x="28828" y="13208"/>
                </a:ln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9" name="object 2059"/>
          <p:cNvSpPr/>
          <p:nvPr/>
        </p:nvSpPr>
        <p:spPr>
          <a:xfrm>
            <a:off x="6778752" y="3639311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0"/>
                </a:moveTo>
                <a:lnTo>
                  <a:pt x="71247" y="727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0" name="object 2060"/>
          <p:cNvSpPr/>
          <p:nvPr/>
        </p:nvSpPr>
        <p:spPr>
          <a:xfrm>
            <a:off x="7141464" y="4698491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6210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1" name="object 2061"/>
          <p:cNvSpPr/>
          <p:nvPr/>
        </p:nvSpPr>
        <p:spPr>
          <a:xfrm>
            <a:off x="9032747" y="3369564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98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2" name="object 2062"/>
          <p:cNvSpPr/>
          <p:nvPr/>
        </p:nvSpPr>
        <p:spPr>
          <a:xfrm>
            <a:off x="9017507" y="400812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780" y="0"/>
                </a:lnTo>
              </a:path>
            </a:pathLst>
          </a:custGeom>
          <a:ln w="68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3" name="object 2063"/>
          <p:cNvSpPr/>
          <p:nvPr/>
        </p:nvSpPr>
        <p:spPr>
          <a:xfrm>
            <a:off x="9026652" y="3375659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504316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4" name="object 2064"/>
          <p:cNvSpPr/>
          <p:nvPr/>
        </p:nvSpPr>
        <p:spPr>
          <a:xfrm>
            <a:off x="9019031" y="3369564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98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5" name="object 2065"/>
          <p:cNvSpPr/>
          <p:nvPr/>
        </p:nvSpPr>
        <p:spPr>
          <a:xfrm>
            <a:off x="9019031" y="3372611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6" name="object 2066"/>
          <p:cNvSpPr/>
          <p:nvPr/>
        </p:nvSpPr>
        <p:spPr>
          <a:xfrm>
            <a:off x="9019031" y="3881628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7" name="object 2067"/>
          <p:cNvSpPr/>
          <p:nvPr/>
        </p:nvSpPr>
        <p:spPr>
          <a:xfrm>
            <a:off x="9019031" y="3755135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8" name="object 2068"/>
          <p:cNvSpPr/>
          <p:nvPr/>
        </p:nvSpPr>
        <p:spPr>
          <a:xfrm>
            <a:off x="9019031" y="3630167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9" name="object 2069"/>
          <p:cNvSpPr/>
          <p:nvPr/>
        </p:nvSpPr>
        <p:spPr>
          <a:xfrm>
            <a:off x="9019031" y="3624071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135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0" name="object 2070"/>
          <p:cNvSpPr/>
          <p:nvPr/>
        </p:nvSpPr>
        <p:spPr>
          <a:xfrm>
            <a:off x="9019031" y="3500628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58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1" name="object 2071"/>
          <p:cNvSpPr/>
          <p:nvPr/>
        </p:nvSpPr>
        <p:spPr>
          <a:xfrm>
            <a:off x="9037319" y="3829811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0"/>
                </a:moveTo>
                <a:lnTo>
                  <a:pt x="0" y="12153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2" name="object 2072"/>
          <p:cNvSpPr txBox="1"/>
          <p:nvPr/>
        </p:nvSpPr>
        <p:spPr>
          <a:xfrm>
            <a:off x="9317481" y="3587623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460A</a:t>
            </a:r>
            <a:endParaRPr sz="700">
              <a:latin typeface="Arial"/>
              <a:cs typeface="Arial"/>
            </a:endParaRPr>
          </a:p>
        </p:txBody>
      </p:sp>
      <p:sp>
        <p:nvSpPr>
          <p:cNvPr id="2073" name="object 2073"/>
          <p:cNvSpPr/>
          <p:nvPr/>
        </p:nvSpPr>
        <p:spPr>
          <a:xfrm>
            <a:off x="9058656" y="4026408"/>
            <a:ext cx="0" cy="699135"/>
          </a:xfrm>
          <a:custGeom>
            <a:avLst/>
            <a:gdLst/>
            <a:ahLst/>
            <a:cxnLst/>
            <a:rect l="l" t="t" r="r" b="b"/>
            <a:pathLst>
              <a:path h="699135">
                <a:moveTo>
                  <a:pt x="0" y="699134"/>
                </a:moveTo>
                <a:lnTo>
                  <a:pt x="0" y="0"/>
                </a:lnTo>
              </a:path>
            </a:pathLst>
          </a:custGeom>
          <a:ln w="34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4" name="object 2074"/>
          <p:cNvSpPr/>
          <p:nvPr/>
        </p:nvSpPr>
        <p:spPr>
          <a:xfrm>
            <a:off x="9250680" y="3363467"/>
            <a:ext cx="0" cy="1376680"/>
          </a:xfrm>
          <a:custGeom>
            <a:avLst/>
            <a:gdLst/>
            <a:ahLst/>
            <a:cxnLst/>
            <a:rect l="l" t="t" r="r" b="b"/>
            <a:pathLst>
              <a:path h="1376679">
                <a:moveTo>
                  <a:pt x="0" y="1376172"/>
                </a:moveTo>
                <a:lnTo>
                  <a:pt x="0" y="0"/>
                </a:lnTo>
              </a:path>
            </a:pathLst>
          </a:custGeom>
          <a:ln w="34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5" name="object 2075"/>
          <p:cNvSpPr/>
          <p:nvPr/>
        </p:nvSpPr>
        <p:spPr>
          <a:xfrm>
            <a:off x="9250680" y="4739640"/>
            <a:ext cx="391795" cy="0"/>
          </a:xfrm>
          <a:custGeom>
            <a:avLst/>
            <a:gdLst/>
            <a:ahLst/>
            <a:cxnLst/>
            <a:rect l="l" t="t" r="r" b="b"/>
            <a:pathLst>
              <a:path w="391795">
                <a:moveTo>
                  <a:pt x="0" y="0"/>
                </a:moveTo>
                <a:lnTo>
                  <a:pt x="391541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6" name="object 2076"/>
          <p:cNvSpPr txBox="1"/>
          <p:nvPr/>
        </p:nvSpPr>
        <p:spPr>
          <a:xfrm>
            <a:off x="7847321" y="3894805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460K</a:t>
            </a:r>
            <a:endParaRPr sz="700">
              <a:latin typeface="Arial"/>
              <a:cs typeface="Arial"/>
            </a:endParaRPr>
          </a:p>
        </p:txBody>
      </p:sp>
      <p:sp>
        <p:nvSpPr>
          <p:cNvPr id="2077" name="object 2077"/>
          <p:cNvSpPr/>
          <p:nvPr/>
        </p:nvSpPr>
        <p:spPr>
          <a:xfrm>
            <a:off x="2150364" y="6429755"/>
            <a:ext cx="13335" cy="51435"/>
          </a:xfrm>
          <a:custGeom>
            <a:avLst/>
            <a:gdLst/>
            <a:ahLst/>
            <a:cxnLst/>
            <a:rect l="l" t="t" r="r" b="b"/>
            <a:pathLst>
              <a:path w="13335" h="51435">
                <a:moveTo>
                  <a:pt x="0" y="9652"/>
                </a:moveTo>
                <a:lnTo>
                  <a:pt x="5334" y="7239"/>
                </a:lnTo>
                <a:lnTo>
                  <a:pt x="13208" y="0"/>
                </a:lnTo>
                <a:lnTo>
                  <a:pt x="13208" y="514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8" name="object 2078"/>
          <p:cNvSpPr/>
          <p:nvPr/>
        </p:nvSpPr>
        <p:spPr>
          <a:xfrm>
            <a:off x="2191322" y="6418898"/>
            <a:ext cx="187704" cy="8077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9" name="object 2079"/>
          <p:cNvSpPr/>
          <p:nvPr/>
        </p:nvSpPr>
        <p:spPr>
          <a:xfrm>
            <a:off x="5271515" y="3639311"/>
            <a:ext cx="292100" cy="274320"/>
          </a:xfrm>
          <a:custGeom>
            <a:avLst/>
            <a:gdLst/>
            <a:ahLst/>
            <a:cxnLst/>
            <a:rect l="l" t="t" r="r" b="b"/>
            <a:pathLst>
              <a:path w="292100" h="274320">
                <a:moveTo>
                  <a:pt x="292100" y="0"/>
                </a:moveTo>
                <a:lnTo>
                  <a:pt x="292100" y="273812"/>
                </a:lnTo>
                <a:lnTo>
                  <a:pt x="0" y="2738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0" name="object 2080"/>
          <p:cNvSpPr/>
          <p:nvPr/>
        </p:nvSpPr>
        <p:spPr>
          <a:xfrm>
            <a:off x="5050535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199"/>
                </a:lnTo>
                <a:lnTo>
                  <a:pt x="0" y="68199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1" name="object 2081"/>
          <p:cNvSpPr/>
          <p:nvPr/>
        </p:nvSpPr>
        <p:spPr>
          <a:xfrm>
            <a:off x="5811011" y="4285488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452" y="0"/>
                </a:moveTo>
                <a:lnTo>
                  <a:pt x="68452" y="68199"/>
                </a:lnTo>
                <a:lnTo>
                  <a:pt x="0" y="68199"/>
                </a:lnTo>
                <a:lnTo>
                  <a:pt x="0" y="0"/>
                </a:lnTo>
                <a:lnTo>
                  <a:pt x="684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2" name="object 2082"/>
          <p:cNvSpPr/>
          <p:nvPr/>
        </p:nvSpPr>
        <p:spPr>
          <a:xfrm>
            <a:off x="5047488" y="4283964"/>
            <a:ext cx="74930" cy="73025"/>
          </a:xfrm>
          <a:custGeom>
            <a:avLst/>
            <a:gdLst/>
            <a:ahLst/>
            <a:cxnLst/>
            <a:rect l="l" t="t" r="r" b="b"/>
            <a:pathLst>
              <a:path w="74929" h="73025">
                <a:moveTo>
                  <a:pt x="74549" y="0"/>
                </a:moveTo>
                <a:lnTo>
                  <a:pt x="74549" y="72771"/>
                </a:lnTo>
                <a:lnTo>
                  <a:pt x="0" y="7277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3" name="object 2083"/>
          <p:cNvSpPr/>
          <p:nvPr/>
        </p:nvSpPr>
        <p:spPr>
          <a:xfrm>
            <a:off x="5708903" y="4690871"/>
            <a:ext cx="315595" cy="15240"/>
          </a:xfrm>
          <a:custGeom>
            <a:avLst/>
            <a:gdLst/>
            <a:ahLst/>
            <a:cxnLst/>
            <a:rect l="l" t="t" r="r" b="b"/>
            <a:pathLst>
              <a:path w="315595" h="15239">
                <a:moveTo>
                  <a:pt x="315468" y="15112"/>
                </a:moveTo>
                <a:lnTo>
                  <a:pt x="0" y="15112"/>
                </a:lnTo>
                <a:lnTo>
                  <a:pt x="0" y="0"/>
                </a:lnTo>
                <a:lnTo>
                  <a:pt x="3154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4" name="object 2084"/>
          <p:cNvSpPr/>
          <p:nvPr/>
        </p:nvSpPr>
        <p:spPr>
          <a:xfrm>
            <a:off x="4317491" y="4927091"/>
            <a:ext cx="13970" cy="336550"/>
          </a:xfrm>
          <a:custGeom>
            <a:avLst/>
            <a:gdLst/>
            <a:ahLst/>
            <a:cxnLst/>
            <a:rect l="l" t="t" r="r" b="b"/>
            <a:pathLst>
              <a:path w="13970" h="336550">
                <a:moveTo>
                  <a:pt x="13588" y="336549"/>
                </a:moveTo>
                <a:lnTo>
                  <a:pt x="13588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5" name="object 2085"/>
          <p:cNvSpPr/>
          <p:nvPr/>
        </p:nvSpPr>
        <p:spPr>
          <a:xfrm>
            <a:off x="4696967" y="4927091"/>
            <a:ext cx="15240" cy="336550"/>
          </a:xfrm>
          <a:custGeom>
            <a:avLst/>
            <a:gdLst/>
            <a:ahLst/>
            <a:cxnLst/>
            <a:rect l="l" t="t" r="r" b="b"/>
            <a:pathLst>
              <a:path w="15239" h="336550">
                <a:moveTo>
                  <a:pt x="14732" y="336549"/>
                </a:moveTo>
                <a:lnTo>
                  <a:pt x="1473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6" name="object 2086"/>
          <p:cNvSpPr/>
          <p:nvPr/>
        </p:nvSpPr>
        <p:spPr>
          <a:xfrm>
            <a:off x="4317491" y="4366259"/>
            <a:ext cx="65405" cy="330835"/>
          </a:xfrm>
          <a:custGeom>
            <a:avLst/>
            <a:gdLst/>
            <a:ahLst/>
            <a:cxnLst/>
            <a:rect l="l" t="t" r="r" b="b"/>
            <a:pathLst>
              <a:path w="65404" h="330835">
                <a:moveTo>
                  <a:pt x="65024" y="0"/>
                </a:moveTo>
                <a:lnTo>
                  <a:pt x="65024" y="50926"/>
                </a:lnTo>
                <a:lnTo>
                  <a:pt x="14350" y="50926"/>
                </a:lnTo>
                <a:lnTo>
                  <a:pt x="13970" y="330326"/>
                </a:lnTo>
                <a:lnTo>
                  <a:pt x="0" y="3303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7" name="object 2087"/>
          <p:cNvSpPr/>
          <p:nvPr/>
        </p:nvSpPr>
        <p:spPr>
          <a:xfrm>
            <a:off x="5119115" y="3912108"/>
            <a:ext cx="445134" cy="13970"/>
          </a:xfrm>
          <a:custGeom>
            <a:avLst/>
            <a:gdLst/>
            <a:ahLst/>
            <a:cxnLst/>
            <a:rect l="l" t="t" r="r" b="b"/>
            <a:pathLst>
              <a:path w="445135" h="13970">
                <a:moveTo>
                  <a:pt x="0" y="13715"/>
                </a:moveTo>
                <a:lnTo>
                  <a:pt x="444626" y="13715"/>
                </a:lnTo>
                <a:lnTo>
                  <a:pt x="44462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8" name="object 2088"/>
          <p:cNvSpPr/>
          <p:nvPr/>
        </p:nvSpPr>
        <p:spPr>
          <a:xfrm>
            <a:off x="4712208" y="4890515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0" y="3632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9" name="object 2089"/>
          <p:cNvSpPr/>
          <p:nvPr/>
        </p:nvSpPr>
        <p:spPr>
          <a:xfrm>
            <a:off x="4331208" y="4890515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0" y="3632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0" name="object 2090"/>
          <p:cNvSpPr/>
          <p:nvPr/>
        </p:nvSpPr>
        <p:spPr>
          <a:xfrm>
            <a:off x="4623815" y="4875276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16116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1" name="object 2091"/>
          <p:cNvSpPr/>
          <p:nvPr/>
        </p:nvSpPr>
        <p:spPr>
          <a:xfrm>
            <a:off x="4623815" y="4890515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0" y="0"/>
                </a:moveTo>
                <a:lnTo>
                  <a:pt x="1611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2" name="object 2092"/>
          <p:cNvSpPr/>
          <p:nvPr/>
        </p:nvSpPr>
        <p:spPr>
          <a:xfrm>
            <a:off x="4126991" y="4876800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5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3" name="object 2093"/>
          <p:cNvSpPr/>
          <p:nvPr/>
        </p:nvSpPr>
        <p:spPr>
          <a:xfrm>
            <a:off x="4126991" y="488899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5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4" name="object 2094"/>
          <p:cNvSpPr/>
          <p:nvPr/>
        </p:nvSpPr>
        <p:spPr>
          <a:xfrm>
            <a:off x="441960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5" name="object 2095"/>
          <p:cNvSpPr/>
          <p:nvPr/>
        </p:nvSpPr>
        <p:spPr>
          <a:xfrm>
            <a:off x="4413503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6" name="object 2096"/>
          <p:cNvSpPr/>
          <p:nvPr/>
        </p:nvSpPr>
        <p:spPr>
          <a:xfrm>
            <a:off x="448817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7" name="object 2097"/>
          <p:cNvSpPr/>
          <p:nvPr/>
        </p:nvSpPr>
        <p:spPr>
          <a:xfrm>
            <a:off x="448208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8" name="object 2098"/>
          <p:cNvSpPr/>
          <p:nvPr/>
        </p:nvSpPr>
        <p:spPr>
          <a:xfrm>
            <a:off x="4513898" y="4875276"/>
            <a:ext cx="117727" cy="11893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9" name="object 2099"/>
          <p:cNvSpPr/>
          <p:nvPr/>
        </p:nvSpPr>
        <p:spPr>
          <a:xfrm>
            <a:off x="3951732" y="4875276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730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0" name="object 2100"/>
          <p:cNvSpPr/>
          <p:nvPr/>
        </p:nvSpPr>
        <p:spPr>
          <a:xfrm>
            <a:off x="3951732" y="4890515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30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1" name="object 2101"/>
          <p:cNvSpPr/>
          <p:nvPr/>
        </p:nvSpPr>
        <p:spPr>
          <a:xfrm>
            <a:off x="3951732" y="4587049"/>
            <a:ext cx="381189" cy="1207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2" name="object 2102"/>
          <p:cNvSpPr/>
          <p:nvPr/>
        </p:nvSpPr>
        <p:spPr>
          <a:xfrm>
            <a:off x="4229100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3" name="object 2103"/>
          <p:cNvSpPr/>
          <p:nvPr/>
        </p:nvSpPr>
        <p:spPr>
          <a:xfrm>
            <a:off x="423519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4" name="object 2104"/>
          <p:cNvSpPr/>
          <p:nvPr/>
        </p:nvSpPr>
        <p:spPr>
          <a:xfrm>
            <a:off x="416204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5" name="object 2105"/>
          <p:cNvSpPr/>
          <p:nvPr/>
        </p:nvSpPr>
        <p:spPr>
          <a:xfrm>
            <a:off x="4166615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6" name="object 2106"/>
          <p:cNvSpPr/>
          <p:nvPr/>
        </p:nvSpPr>
        <p:spPr>
          <a:xfrm>
            <a:off x="4024884" y="4875276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0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7" name="object 2107"/>
          <p:cNvSpPr/>
          <p:nvPr/>
        </p:nvSpPr>
        <p:spPr>
          <a:xfrm>
            <a:off x="412699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8" name="object 2108"/>
          <p:cNvSpPr/>
          <p:nvPr/>
        </p:nvSpPr>
        <p:spPr>
          <a:xfrm>
            <a:off x="402031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9" name="object 2109"/>
          <p:cNvSpPr/>
          <p:nvPr/>
        </p:nvSpPr>
        <p:spPr>
          <a:xfrm>
            <a:off x="4133088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0" name="object 2110"/>
          <p:cNvSpPr/>
          <p:nvPr/>
        </p:nvSpPr>
        <p:spPr>
          <a:xfrm>
            <a:off x="4024884" y="4895088"/>
            <a:ext cx="102235" cy="97790"/>
          </a:xfrm>
          <a:custGeom>
            <a:avLst/>
            <a:gdLst/>
            <a:ahLst/>
            <a:cxnLst/>
            <a:rect l="l" t="t" r="r" b="b"/>
            <a:pathLst>
              <a:path w="102235" h="97789">
                <a:moveTo>
                  <a:pt x="0" y="97536"/>
                </a:moveTo>
                <a:lnTo>
                  <a:pt x="41655" y="88518"/>
                </a:lnTo>
                <a:lnTo>
                  <a:pt x="75183" y="64135"/>
                </a:lnTo>
                <a:lnTo>
                  <a:pt x="96392" y="28320"/>
                </a:lnTo>
                <a:lnTo>
                  <a:pt x="100202" y="14478"/>
                </a:lnTo>
                <a:lnTo>
                  <a:pt x="101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1" name="object 2111"/>
          <p:cNvSpPr/>
          <p:nvPr/>
        </p:nvSpPr>
        <p:spPr>
          <a:xfrm>
            <a:off x="498957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2" name="object 2112"/>
          <p:cNvSpPr/>
          <p:nvPr/>
        </p:nvSpPr>
        <p:spPr>
          <a:xfrm>
            <a:off x="499567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3" name="object 2113"/>
          <p:cNvSpPr/>
          <p:nvPr/>
        </p:nvSpPr>
        <p:spPr>
          <a:xfrm>
            <a:off x="4927091" y="4882896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4" name="object 2114"/>
          <p:cNvSpPr/>
          <p:nvPr/>
        </p:nvSpPr>
        <p:spPr>
          <a:xfrm>
            <a:off x="492099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5" name="object 2115"/>
          <p:cNvSpPr/>
          <p:nvPr/>
        </p:nvSpPr>
        <p:spPr>
          <a:xfrm>
            <a:off x="492709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6" name="object 2116"/>
          <p:cNvSpPr/>
          <p:nvPr/>
        </p:nvSpPr>
        <p:spPr>
          <a:xfrm>
            <a:off x="4777549" y="4875276"/>
            <a:ext cx="117727" cy="11906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7" name="object 2117"/>
          <p:cNvSpPr txBox="1"/>
          <p:nvPr/>
        </p:nvSpPr>
        <p:spPr>
          <a:xfrm>
            <a:off x="4042917" y="504177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492</a:t>
            </a:r>
            <a:endParaRPr sz="700">
              <a:latin typeface="Arial"/>
              <a:cs typeface="Arial"/>
            </a:endParaRPr>
          </a:p>
        </p:txBody>
      </p:sp>
      <p:sp>
        <p:nvSpPr>
          <p:cNvPr id="2118" name="object 2118"/>
          <p:cNvSpPr txBox="1"/>
          <p:nvPr/>
        </p:nvSpPr>
        <p:spPr>
          <a:xfrm>
            <a:off x="6182359" y="3940555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479</a:t>
            </a:r>
            <a:endParaRPr sz="700">
              <a:latin typeface="Arial"/>
              <a:cs typeface="Arial"/>
            </a:endParaRPr>
          </a:p>
        </p:txBody>
      </p:sp>
      <p:sp>
        <p:nvSpPr>
          <p:cNvPr id="2119" name="object 2119"/>
          <p:cNvSpPr txBox="1"/>
          <p:nvPr/>
        </p:nvSpPr>
        <p:spPr>
          <a:xfrm>
            <a:off x="5577449" y="4069684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486K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120" name="object 2120"/>
          <p:cNvSpPr/>
          <p:nvPr/>
        </p:nvSpPr>
        <p:spPr>
          <a:xfrm>
            <a:off x="5708903" y="3639311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1066673"/>
                </a:moveTo>
                <a:lnTo>
                  <a:pt x="0" y="0"/>
                </a:lnTo>
              </a:path>
            </a:pathLst>
          </a:custGeom>
          <a:ln w="34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1" name="object 2121"/>
          <p:cNvSpPr txBox="1"/>
          <p:nvPr/>
        </p:nvSpPr>
        <p:spPr>
          <a:xfrm>
            <a:off x="5794628" y="405028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486</a:t>
            </a:r>
            <a:endParaRPr sz="700">
              <a:latin typeface="Arial"/>
              <a:cs typeface="Arial"/>
            </a:endParaRPr>
          </a:p>
        </p:txBody>
      </p:sp>
      <p:sp>
        <p:nvSpPr>
          <p:cNvPr id="2122" name="object 2122"/>
          <p:cNvSpPr/>
          <p:nvPr/>
        </p:nvSpPr>
        <p:spPr>
          <a:xfrm>
            <a:off x="2150364" y="6495288"/>
            <a:ext cx="13335" cy="50165"/>
          </a:xfrm>
          <a:custGeom>
            <a:avLst/>
            <a:gdLst/>
            <a:ahLst/>
            <a:cxnLst/>
            <a:rect l="l" t="t" r="r" b="b"/>
            <a:pathLst>
              <a:path w="13335" h="50165">
                <a:moveTo>
                  <a:pt x="0" y="9690"/>
                </a:moveTo>
                <a:lnTo>
                  <a:pt x="5334" y="7454"/>
                </a:lnTo>
                <a:lnTo>
                  <a:pt x="13208" y="0"/>
                </a:lnTo>
                <a:lnTo>
                  <a:pt x="13208" y="499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3" name="object 2123"/>
          <p:cNvSpPr/>
          <p:nvPr/>
        </p:nvSpPr>
        <p:spPr>
          <a:xfrm>
            <a:off x="2192845" y="6482905"/>
            <a:ext cx="185926" cy="82294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4" name="object 2124"/>
          <p:cNvSpPr/>
          <p:nvPr/>
        </p:nvSpPr>
        <p:spPr>
          <a:xfrm>
            <a:off x="4166615" y="4706111"/>
            <a:ext cx="1542415" cy="0"/>
          </a:xfrm>
          <a:custGeom>
            <a:avLst/>
            <a:gdLst/>
            <a:ahLst/>
            <a:cxnLst/>
            <a:rect l="l" t="t" r="r" b="b"/>
            <a:pathLst>
              <a:path w="1542414">
                <a:moveTo>
                  <a:pt x="0" y="0"/>
                </a:moveTo>
                <a:lnTo>
                  <a:pt x="1542288" y="0"/>
                </a:lnTo>
              </a:path>
            </a:pathLst>
          </a:custGeom>
          <a:ln w="3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5" name="object 2125"/>
          <p:cNvSpPr txBox="1"/>
          <p:nvPr/>
        </p:nvSpPr>
        <p:spPr>
          <a:xfrm>
            <a:off x="1638002" y="4557140"/>
            <a:ext cx="40005" cy="53975"/>
          </a:xfrm>
          <a:prstGeom prst="rect">
            <a:avLst/>
          </a:prstGeom>
        </p:spPr>
        <p:txBody>
          <a:bodyPr vert="vert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" spc="-5">
                <a:latin typeface="Arial Narrow"/>
                <a:cs typeface="Arial Narrow"/>
              </a:rPr>
              <a:t>F H</a:t>
            </a:r>
            <a:r>
              <a:rPr sz="100" spc="-15">
                <a:latin typeface="Arial Narrow"/>
                <a:cs typeface="Arial Narrow"/>
              </a:rPr>
              <a:t> </a:t>
            </a:r>
            <a:r>
              <a:rPr sz="100" spc="-5">
                <a:latin typeface="Arial Narrow"/>
                <a:cs typeface="Arial Narrow"/>
              </a:rPr>
              <a:t>C</a:t>
            </a:r>
            <a:endParaRPr sz="100">
              <a:latin typeface="Arial Narrow"/>
              <a:cs typeface="Arial Narrow"/>
            </a:endParaRPr>
          </a:p>
        </p:txBody>
      </p:sp>
      <p:sp>
        <p:nvSpPr>
          <p:cNvPr id="2126" name="object 2126"/>
          <p:cNvSpPr txBox="1"/>
          <p:nvPr/>
        </p:nvSpPr>
        <p:spPr>
          <a:xfrm>
            <a:off x="1172057" y="4123436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402</a:t>
            </a:r>
            <a:endParaRPr sz="700">
              <a:latin typeface="Arial"/>
              <a:cs typeface="Arial"/>
            </a:endParaRPr>
          </a:p>
        </p:txBody>
      </p:sp>
      <p:sp>
        <p:nvSpPr>
          <p:cNvPr id="2127" name="object 2127"/>
          <p:cNvSpPr txBox="1"/>
          <p:nvPr/>
        </p:nvSpPr>
        <p:spPr>
          <a:xfrm>
            <a:off x="2141982" y="2949320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410K</a:t>
            </a:r>
            <a:endParaRPr sz="700">
              <a:latin typeface="Arial"/>
              <a:cs typeface="Arial"/>
            </a:endParaRPr>
          </a:p>
        </p:txBody>
      </p:sp>
      <p:sp>
        <p:nvSpPr>
          <p:cNvPr id="2128" name="object 2128"/>
          <p:cNvSpPr txBox="1"/>
          <p:nvPr/>
        </p:nvSpPr>
        <p:spPr>
          <a:xfrm>
            <a:off x="1926463" y="377964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401</a:t>
            </a:r>
            <a:endParaRPr sz="700">
              <a:latin typeface="Arial"/>
              <a:cs typeface="Arial"/>
            </a:endParaRPr>
          </a:p>
        </p:txBody>
      </p:sp>
      <p:sp>
        <p:nvSpPr>
          <p:cNvPr id="2129" name="object 2129"/>
          <p:cNvSpPr txBox="1"/>
          <p:nvPr/>
        </p:nvSpPr>
        <p:spPr>
          <a:xfrm>
            <a:off x="1793875" y="444804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497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130" name="object 2130"/>
          <p:cNvSpPr txBox="1"/>
          <p:nvPr/>
        </p:nvSpPr>
        <p:spPr>
          <a:xfrm>
            <a:off x="617626" y="430301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407</a:t>
            </a:r>
            <a:endParaRPr sz="700">
              <a:latin typeface="Arial"/>
              <a:cs typeface="Arial"/>
            </a:endParaRPr>
          </a:p>
        </p:txBody>
      </p:sp>
      <p:sp>
        <p:nvSpPr>
          <p:cNvPr id="2131" name="object 2131"/>
          <p:cNvSpPr txBox="1"/>
          <p:nvPr/>
        </p:nvSpPr>
        <p:spPr>
          <a:xfrm>
            <a:off x="617626" y="3383661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409</a:t>
            </a:r>
            <a:endParaRPr sz="700">
              <a:latin typeface="Arial"/>
              <a:cs typeface="Arial"/>
            </a:endParaRPr>
          </a:p>
        </p:txBody>
      </p:sp>
      <p:sp>
        <p:nvSpPr>
          <p:cNvPr id="2132" name="object 2132"/>
          <p:cNvSpPr txBox="1"/>
          <p:nvPr/>
        </p:nvSpPr>
        <p:spPr>
          <a:xfrm>
            <a:off x="1132738" y="4688840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400K</a:t>
            </a:r>
            <a:endParaRPr sz="700">
              <a:latin typeface="Arial"/>
              <a:cs typeface="Arial"/>
            </a:endParaRPr>
          </a:p>
        </p:txBody>
      </p:sp>
      <p:sp>
        <p:nvSpPr>
          <p:cNvPr id="2133" name="object 2133"/>
          <p:cNvSpPr txBox="1"/>
          <p:nvPr/>
        </p:nvSpPr>
        <p:spPr>
          <a:xfrm>
            <a:off x="909768" y="3858229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400K</a:t>
            </a:r>
            <a:endParaRPr sz="700">
              <a:latin typeface="Arial"/>
              <a:cs typeface="Arial"/>
            </a:endParaRPr>
          </a:p>
        </p:txBody>
      </p:sp>
      <p:sp>
        <p:nvSpPr>
          <p:cNvPr id="2134" name="object 2134"/>
          <p:cNvSpPr txBox="1"/>
          <p:nvPr/>
        </p:nvSpPr>
        <p:spPr>
          <a:xfrm>
            <a:off x="1563025" y="4302216"/>
            <a:ext cx="104139" cy="191770"/>
          </a:xfrm>
          <a:prstGeom prst="rect">
            <a:avLst/>
          </a:prstGeom>
        </p:spPr>
        <p:txBody>
          <a:bodyPr vert="vert270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550" spc="5">
                <a:latin typeface="Arial"/>
                <a:cs typeface="Arial"/>
              </a:rPr>
              <a:t>402A</a:t>
            </a:r>
            <a:endParaRPr sz="550">
              <a:latin typeface="Arial"/>
              <a:cs typeface="Arial"/>
            </a:endParaRPr>
          </a:p>
        </p:txBody>
      </p:sp>
      <p:sp>
        <p:nvSpPr>
          <p:cNvPr id="2135" name="object 2135"/>
          <p:cNvSpPr txBox="1"/>
          <p:nvPr/>
        </p:nvSpPr>
        <p:spPr>
          <a:xfrm>
            <a:off x="649630" y="4580001"/>
            <a:ext cx="13970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spc="-10">
                <a:latin typeface="Arial"/>
                <a:cs typeface="Arial"/>
              </a:rPr>
              <a:t>406</a:t>
            </a:r>
            <a:endParaRPr sz="550">
              <a:latin typeface="Arial"/>
              <a:cs typeface="Arial"/>
            </a:endParaRPr>
          </a:p>
        </p:txBody>
      </p:sp>
      <p:sp>
        <p:nvSpPr>
          <p:cNvPr id="2136" name="object 2136"/>
          <p:cNvSpPr txBox="1"/>
          <p:nvPr/>
        </p:nvSpPr>
        <p:spPr>
          <a:xfrm>
            <a:off x="1595119" y="3904615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402</a:t>
            </a:r>
            <a:endParaRPr sz="700">
              <a:latin typeface="Arial"/>
              <a:cs typeface="Arial"/>
            </a:endParaRPr>
          </a:p>
        </p:txBody>
      </p:sp>
      <p:sp>
        <p:nvSpPr>
          <p:cNvPr id="2137" name="object 2137"/>
          <p:cNvSpPr/>
          <p:nvPr/>
        </p:nvSpPr>
        <p:spPr>
          <a:xfrm>
            <a:off x="2157983" y="6559295"/>
            <a:ext cx="12065" cy="51435"/>
          </a:xfrm>
          <a:custGeom>
            <a:avLst/>
            <a:gdLst/>
            <a:ahLst/>
            <a:cxnLst/>
            <a:rect l="l" t="t" r="r" b="b"/>
            <a:pathLst>
              <a:path w="12064" h="51434">
                <a:moveTo>
                  <a:pt x="0" y="9588"/>
                </a:moveTo>
                <a:lnTo>
                  <a:pt x="4699" y="7289"/>
                </a:lnTo>
                <a:lnTo>
                  <a:pt x="11684" y="0"/>
                </a:lnTo>
                <a:lnTo>
                  <a:pt x="11684" y="514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8" name="object 2138"/>
          <p:cNvSpPr/>
          <p:nvPr/>
        </p:nvSpPr>
        <p:spPr>
          <a:xfrm>
            <a:off x="2197418" y="6548438"/>
            <a:ext cx="124839" cy="8115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9" name="object 2139"/>
          <p:cNvSpPr/>
          <p:nvPr/>
        </p:nvSpPr>
        <p:spPr>
          <a:xfrm>
            <a:off x="2357627" y="6559295"/>
            <a:ext cx="12065" cy="51435"/>
          </a:xfrm>
          <a:custGeom>
            <a:avLst/>
            <a:gdLst/>
            <a:ahLst/>
            <a:cxnLst/>
            <a:rect l="l" t="t" r="r" b="b"/>
            <a:pathLst>
              <a:path w="12064" h="51434">
                <a:moveTo>
                  <a:pt x="0" y="9588"/>
                </a:moveTo>
                <a:lnTo>
                  <a:pt x="4699" y="7289"/>
                </a:lnTo>
                <a:lnTo>
                  <a:pt x="11684" y="0"/>
                </a:lnTo>
                <a:lnTo>
                  <a:pt x="11684" y="514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0" name="object 2140"/>
          <p:cNvSpPr/>
          <p:nvPr/>
        </p:nvSpPr>
        <p:spPr>
          <a:xfrm>
            <a:off x="3656001" y="5684258"/>
            <a:ext cx="206081" cy="17570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1" name="object 2141"/>
          <p:cNvSpPr txBox="1"/>
          <p:nvPr/>
        </p:nvSpPr>
        <p:spPr>
          <a:xfrm>
            <a:off x="4023486" y="5725414"/>
            <a:ext cx="9493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Photocopier/Printers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42" name="object 2142"/>
          <p:cNvSpPr/>
          <p:nvPr/>
        </p:nvSpPr>
        <p:spPr>
          <a:xfrm>
            <a:off x="3649979" y="5926835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3"/>
                </a:moveTo>
                <a:lnTo>
                  <a:pt x="240791" y="245363"/>
                </a:lnTo>
                <a:lnTo>
                  <a:pt x="24079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3" name="object 2143"/>
          <p:cNvSpPr/>
          <p:nvPr/>
        </p:nvSpPr>
        <p:spPr>
          <a:xfrm>
            <a:off x="3649979" y="6230111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3"/>
                </a:moveTo>
                <a:lnTo>
                  <a:pt x="240791" y="245363"/>
                </a:lnTo>
                <a:lnTo>
                  <a:pt x="24079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4" name="object 2144"/>
          <p:cNvSpPr/>
          <p:nvPr/>
        </p:nvSpPr>
        <p:spPr>
          <a:xfrm>
            <a:off x="3649979" y="6524243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5" name="object 2145"/>
          <p:cNvSpPr/>
          <p:nvPr/>
        </p:nvSpPr>
        <p:spPr>
          <a:xfrm>
            <a:off x="3660647" y="6809231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4"/>
                </a:moveTo>
                <a:lnTo>
                  <a:pt x="242315" y="245364"/>
                </a:lnTo>
                <a:lnTo>
                  <a:pt x="242315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F051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6" name="object 2146"/>
          <p:cNvSpPr/>
          <p:nvPr/>
        </p:nvSpPr>
        <p:spPr>
          <a:xfrm>
            <a:off x="3653028" y="7094219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3"/>
                </a:moveTo>
                <a:lnTo>
                  <a:pt x="242315" y="245363"/>
                </a:lnTo>
                <a:lnTo>
                  <a:pt x="242315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7" name="object 2147"/>
          <p:cNvSpPr/>
          <p:nvPr/>
        </p:nvSpPr>
        <p:spPr>
          <a:xfrm>
            <a:off x="5402579" y="5628132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4"/>
                </a:moveTo>
                <a:lnTo>
                  <a:pt x="240791" y="245364"/>
                </a:lnTo>
                <a:lnTo>
                  <a:pt x="240791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8" name="object 2148"/>
          <p:cNvSpPr/>
          <p:nvPr/>
        </p:nvSpPr>
        <p:spPr>
          <a:xfrm>
            <a:off x="5401055" y="5926835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3"/>
                </a:moveTo>
                <a:lnTo>
                  <a:pt x="242315" y="245363"/>
                </a:lnTo>
                <a:lnTo>
                  <a:pt x="242315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9" name="object 2149"/>
          <p:cNvSpPr txBox="1"/>
          <p:nvPr/>
        </p:nvSpPr>
        <p:spPr>
          <a:xfrm>
            <a:off x="4003294" y="5991859"/>
            <a:ext cx="10344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>
                <a:latin typeface="Arial"/>
                <a:cs typeface="Arial"/>
              </a:rPr>
              <a:t>Faculty </a:t>
            </a:r>
            <a:r>
              <a:rPr sz="800" spc="-25">
                <a:latin typeface="Arial"/>
                <a:cs typeface="Arial"/>
              </a:rPr>
              <a:t>/Staff/RA</a:t>
            </a:r>
            <a:r>
              <a:rPr sz="800" spc="-75">
                <a:latin typeface="Arial"/>
                <a:cs typeface="Arial"/>
              </a:rPr>
              <a:t> </a:t>
            </a:r>
            <a:r>
              <a:rPr sz="800" spc="-40">
                <a:latin typeface="Arial"/>
                <a:cs typeface="Arial"/>
              </a:rPr>
              <a:t>Offices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0" name="object 2150"/>
          <p:cNvSpPr txBox="1"/>
          <p:nvPr/>
        </p:nvSpPr>
        <p:spPr>
          <a:xfrm>
            <a:off x="4017390" y="6256782"/>
            <a:ext cx="7340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>
                <a:latin typeface="Arial"/>
                <a:cs typeface="Arial"/>
              </a:rPr>
              <a:t>Staff/RA</a:t>
            </a:r>
            <a:r>
              <a:rPr sz="800" spc="-50">
                <a:latin typeface="Arial"/>
                <a:cs typeface="Arial"/>
              </a:rPr>
              <a:t> </a:t>
            </a:r>
            <a:r>
              <a:rPr sz="800" spc="-55">
                <a:latin typeface="Arial"/>
                <a:cs typeface="Arial"/>
              </a:rPr>
              <a:t>Cubicles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1" name="object 2151"/>
          <p:cNvSpPr txBox="1"/>
          <p:nvPr/>
        </p:nvSpPr>
        <p:spPr>
          <a:xfrm>
            <a:off x="4034154" y="6570674"/>
            <a:ext cx="6800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>
                <a:latin typeface="Arial"/>
                <a:cs typeface="Arial"/>
              </a:rPr>
              <a:t>Meeting</a:t>
            </a:r>
            <a:r>
              <a:rPr sz="800" spc="-80">
                <a:latin typeface="Arial"/>
                <a:cs typeface="Arial"/>
              </a:rPr>
              <a:t> </a:t>
            </a:r>
            <a:r>
              <a:rPr sz="800" spc="-65">
                <a:latin typeface="Arial"/>
                <a:cs typeface="Arial"/>
              </a:rPr>
              <a:t>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2" name="object 2152"/>
          <p:cNvSpPr txBox="1"/>
          <p:nvPr/>
        </p:nvSpPr>
        <p:spPr>
          <a:xfrm>
            <a:off x="4021963" y="6892543"/>
            <a:ext cx="6076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>
                <a:latin typeface="Arial"/>
                <a:cs typeface="Arial"/>
              </a:rPr>
              <a:t>Computer</a:t>
            </a:r>
            <a:r>
              <a:rPr sz="800" spc="-95">
                <a:latin typeface="Arial"/>
                <a:cs typeface="Arial"/>
              </a:rPr>
              <a:t> </a:t>
            </a:r>
            <a:r>
              <a:rPr sz="800" spc="-70">
                <a:latin typeface="Arial"/>
                <a:cs typeface="Arial"/>
              </a:rPr>
              <a:t>Lab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3" name="object 2153"/>
          <p:cNvSpPr txBox="1"/>
          <p:nvPr/>
        </p:nvSpPr>
        <p:spPr>
          <a:xfrm>
            <a:off x="4007865" y="7112609"/>
            <a:ext cx="7467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Student</a:t>
            </a:r>
            <a:r>
              <a:rPr sz="800" spc="-2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Lounge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4" name="object 2154"/>
          <p:cNvSpPr/>
          <p:nvPr/>
        </p:nvSpPr>
        <p:spPr>
          <a:xfrm>
            <a:off x="5396484" y="6228588"/>
            <a:ext cx="242570" cy="247015"/>
          </a:xfrm>
          <a:custGeom>
            <a:avLst/>
            <a:gdLst/>
            <a:ahLst/>
            <a:cxnLst/>
            <a:rect l="l" t="t" r="r" b="b"/>
            <a:pathLst>
              <a:path w="242570" h="247014">
                <a:moveTo>
                  <a:pt x="0" y="246887"/>
                </a:moveTo>
                <a:lnTo>
                  <a:pt x="242315" y="246887"/>
                </a:lnTo>
                <a:lnTo>
                  <a:pt x="242315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5" name="object 2155"/>
          <p:cNvSpPr/>
          <p:nvPr/>
        </p:nvSpPr>
        <p:spPr>
          <a:xfrm>
            <a:off x="5408676" y="6524243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6" name="object 2156"/>
          <p:cNvSpPr txBox="1"/>
          <p:nvPr/>
        </p:nvSpPr>
        <p:spPr>
          <a:xfrm>
            <a:off x="5714238" y="5672073"/>
            <a:ext cx="9042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Kitchen/Lunchroom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7" name="object 2157"/>
          <p:cNvSpPr txBox="1"/>
          <p:nvPr/>
        </p:nvSpPr>
        <p:spPr>
          <a:xfrm>
            <a:off x="5715761" y="5941567"/>
            <a:ext cx="6273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Storage</a:t>
            </a:r>
            <a:r>
              <a:rPr sz="800" spc="-2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8" name="object 2158"/>
          <p:cNvSpPr txBox="1"/>
          <p:nvPr/>
        </p:nvSpPr>
        <p:spPr>
          <a:xfrm>
            <a:off x="5726938" y="6260972"/>
            <a:ext cx="9340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DLSPH</a:t>
            </a:r>
            <a:r>
              <a:rPr sz="800" spc="-5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Classrooms</a:t>
            </a:r>
          </a:p>
        </p:txBody>
      </p:sp>
      <p:sp>
        <p:nvSpPr>
          <p:cNvPr id="2159" name="object 2159"/>
          <p:cNvSpPr txBox="1"/>
          <p:nvPr/>
        </p:nvSpPr>
        <p:spPr>
          <a:xfrm>
            <a:off x="5728461" y="6564579"/>
            <a:ext cx="8032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ACE</a:t>
            </a:r>
            <a:r>
              <a:rPr sz="800" spc="-60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Classrooms</a:t>
            </a:r>
          </a:p>
        </p:txBody>
      </p:sp>
      <p:sp>
        <p:nvSpPr>
          <p:cNvPr id="2160" name="object 2160"/>
          <p:cNvSpPr/>
          <p:nvPr/>
        </p:nvSpPr>
        <p:spPr>
          <a:xfrm>
            <a:off x="5411723" y="6807707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4"/>
                </a:moveTo>
                <a:lnTo>
                  <a:pt x="240791" y="245364"/>
                </a:lnTo>
                <a:lnTo>
                  <a:pt x="240791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1" name="object 2161"/>
          <p:cNvSpPr/>
          <p:nvPr/>
        </p:nvSpPr>
        <p:spPr>
          <a:xfrm>
            <a:off x="5411723" y="7083552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8"/>
                </a:moveTo>
                <a:lnTo>
                  <a:pt x="240791" y="246888"/>
                </a:lnTo>
                <a:lnTo>
                  <a:pt x="240791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2" name="object 2162"/>
          <p:cNvSpPr txBox="1"/>
          <p:nvPr/>
        </p:nvSpPr>
        <p:spPr>
          <a:xfrm>
            <a:off x="5727572" y="6848652"/>
            <a:ext cx="11512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PHS </a:t>
            </a:r>
            <a:r>
              <a:rPr sz="800" spc="-5">
                <a:latin typeface="Arial"/>
                <a:cs typeface="Arial"/>
              </a:rPr>
              <a:t>Student </a:t>
            </a:r>
            <a:r>
              <a:rPr sz="800">
                <a:latin typeface="Arial"/>
                <a:cs typeface="Arial"/>
              </a:rPr>
              <a:t>Study</a:t>
            </a:r>
            <a:r>
              <a:rPr sz="800" spc="-1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2163" name="object 2163"/>
          <p:cNvSpPr txBox="1"/>
          <p:nvPr/>
        </p:nvSpPr>
        <p:spPr>
          <a:xfrm>
            <a:off x="5714238" y="7121143"/>
            <a:ext cx="74041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Meditation</a:t>
            </a:r>
            <a:r>
              <a:rPr sz="800" spc="-2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2164" name="object 2164"/>
          <p:cNvSpPr/>
          <p:nvPr/>
        </p:nvSpPr>
        <p:spPr>
          <a:xfrm>
            <a:off x="7448168" y="5787199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5">
                <a:moveTo>
                  <a:pt x="0" y="0"/>
                </a:moveTo>
                <a:lnTo>
                  <a:pt x="354583" y="0"/>
                </a:lnTo>
              </a:path>
            </a:pathLst>
          </a:custGeom>
          <a:ln w="72009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5" name="object 2165"/>
          <p:cNvSpPr/>
          <p:nvPr/>
        </p:nvSpPr>
        <p:spPr>
          <a:xfrm>
            <a:off x="7437755" y="603840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40">
                <a:moveTo>
                  <a:pt x="0" y="0"/>
                </a:moveTo>
                <a:lnTo>
                  <a:pt x="357886" y="0"/>
                </a:lnTo>
              </a:path>
            </a:pathLst>
          </a:custGeom>
          <a:ln w="72009">
            <a:solidFill>
              <a:srgbClr val="FF2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6" name="object 2166"/>
          <p:cNvSpPr/>
          <p:nvPr/>
        </p:nvSpPr>
        <p:spPr>
          <a:xfrm>
            <a:off x="7795641" y="6002401"/>
            <a:ext cx="41910" cy="72390"/>
          </a:xfrm>
          <a:custGeom>
            <a:avLst/>
            <a:gdLst/>
            <a:ahLst/>
            <a:cxnLst/>
            <a:rect l="l" t="t" r="r" b="b"/>
            <a:pathLst>
              <a:path w="41909" h="72389">
                <a:moveTo>
                  <a:pt x="41655" y="0"/>
                </a:moveTo>
                <a:lnTo>
                  <a:pt x="0" y="0"/>
                </a:lnTo>
                <a:lnTo>
                  <a:pt x="0" y="72009"/>
                </a:lnTo>
                <a:lnTo>
                  <a:pt x="41655" y="72009"/>
                </a:lnTo>
                <a:lnTo>
                  <a:pt x="41655" y="0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7" name="object 2167"/>
          <p:cNvSpPr txBox="1"/>
          <p:nvPr/>
        </p:nvSpPr>
        <p:spPr>
          <a:xfrm>
            <a:off x="7954771" y="5677280"/>
            <a:ext cx="5734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Washrooms</a:t>
            </a:r>
          </a:p>
        </p:txBody>
      </p:sp>
      <p:sp>
        <p:nvSpPr>
          <p:cNvPr id="2168" name="object 2168"/>
          <p:cNvSpPr/>
          <p:nvPr/>
        </p:nvSpPr>
        <p:spPr>
          <a:xfrm>
            <a:off x="4921910" y="3197913"/>
            <a:ext cx="244450" cy="19699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9" name="object 2169"/>
          <p:cNvSpPr txBox="1"/>
          <p:nvPr/>
        </p:nvSpPr>
        <p:spPr>
          <a:xfrm>
            <a:off x="7938007" y="5928486"/>
            <a:ext cx="7651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Student</a:t>
            </a:r>
            <a:r>
              <a:rPr sz="800" spc="-1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Lockers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70" name="object 2170"/>
          <p:cNvSpPr/>
          <p:nvPr/>
        </p:nvSpPr>
        <p:spPr>
          <a:xfrm>
            <a:off x="7447026" y="6232778"/>
            <a:ext cx="376555" cy="125095"/>
          </a:xfrm>
          <a:custGeom>
            <a:avLst/>
            <a:gdLst/>
            <a:ahLst/>
            <a:cxnLst/>
            <a:rect l="l" t="t" r="r" b="b"/>
            <a:pathLst>
              <a:path w="376554" h="125095">
                <a:moveTo>
                  <a:pt x="278587" y="52197"/>
                </a:moveTo>
                <a:lnTo>
                  <a:pt x="259460" y="52197"/>
                </a:lnTo>
                <a:lnTo>
                  <a:pt x="259460" y="124206"/>
                </a:lnTo>
                <a:lnTo>
                  <a:pt x="266700" y="124587"/>
                </a:lnTo>
                <a:lnTo>
                  <a:pt x="266700" y="52578"/>
                </a:lnTo>
                <a:lnTo>
                  <a:pt x="274320" y="52578"/>
                </a:lnTo>
                <a:lnTo>
                  <a:pt x="278587" y="52197"/>
                </a:lnTo>
                <a:close/>
              </a:path>
              <a:path w="376554" h="125095">
                <a:moveTo>
                  <a:pt x="281906" y="51884"/>
                </a:moveTo>
                <a:lnTo>
                  <a:pt x="281431" y="51943"/>
                </a:lnTo>
                <a:lnTo>
                  <a:pt x="274320" y="52578"/>
                </a:lnTo>
                <a:lnTo>
                  <a:pt x="266700" y="52578"/>
                </a:lnTo>
                <a:lnTo>
                  <a:pt x="266700" y="124587"/>
                </a:lnTo>
                <a:lnTo>
                  <a:pt x="302768" y="124587"/>
                </a:lnTo>
                <a:lnTo>
                  <a:pt x="302768" y="124206"/>
                </a:lnTo>
                <a:lnTo>
                  <a:pt x="287908" y="124206"/>
                </a:lnTo>
                <a:lnTo>
                  <a:pt x="287908" y="52197"/>
                </a:lnTo>
                <a:lnTo>
                  <a:pt x="281906" y="51884"/>
                </a:lnTo>
                <a:close/>
              </a:path>
              <a:path w="376554" h="125095">
                <a:moveTo>
                  <a:pt x="376554" y="52197"/>
                </a:moveTo>
                <a:lnTo>
                  <a:pt x="295528" y="52197"/>
                </a:lnTo>
                <a:lnTo>
                  <a:pt x="302768" y="52578"/>
                </a:lnTo>
                <a:lnTo>
                  <a:pt x="302768" y="124587"/>
                </a:lnTo>
                <a:lnTo>
                  <a:pt x="310260" y="124587"/>
                </a:lnTo>
                <a:lnTo>
                  <a:pt x="317500" y="123952"/>
                </a:lnTo>
                <a:lnTo>
                  <a:pt x="337947" y="121412"/>
                </a:lnTo>
                <a:lnTo>
                  <a:pt x="345185" y="119253"/>
                </a:lnTo>
                <a:lnTo>
                  <a:pt x="347345" y="118110"/>
                </a:lnTo>
                <a:lnTo>
                  <a:pt x="349884" y="117094"/>
                </a:lnTo>
                <a:lnTo>
                  <a:pt x="352044" y="115951"/>
                </a:lnTo>
                <a:lnTo>
                  <a:pt x="354202" y="114554"/>
                </a:lnTo>
                <a:lnTo>
                  <a:pt x="356362" y="113411"/>
                </a:lnTo>
                <a:lnTo>
                  <a:pt x="358140" y="112014"/>
                </a:lnTo>
                <a:lnTo>
                  <a:pt x="360299" y="110617"/>
                </a:lnTo>
                <a:lnTo>
                  <a:pt x="362076" y="108839"/>
                </a:lnTo>
                <a:lnTo>
                  <a:pt x="376554" y="90805"/>
                </a:lnTo>
                <a:lnTo>
                  <a:pt x="376554" y="52197"/>
                </a:lnTo>
                <a:close/>
              </a:path>
              <a:path w="376554" h="125095">
                <a:moveTo>
                  <a:pt x="122047" y="0"/>
                </a:moveTo>
                <a:lnTo>
                  <a:pt x="122047" y="72009"/>
                </a:lnTo>
                <a:lnTo>
                  <a:pt x="112268" y="72390"/>
                </a:lnTo>
                <a:lnTo>
                  <a:pt x="108986" y="72649"/>
                </a:lnTo>
                <a:lnTo>
                  <a:pt x="110490" y="72771"/>
                </a:lnTo>
                <a:lnTo>
                  <a:pt x="115189" y="73533"/>
                </a:lnTo>
                <a:lnTo>
                  <a:pt x="119888" y="74549"/>
                </a:lnTo>
                <a:lnTo>
                  <a:pt x="124205" y="75692"/>
                </a:lnTo>
                <a:lnTo>
                  <a:pt x="128777" y="76708"/>
                </a:lnTo>
                <a:lnTo>
                  <a:pt x="133096" y="78232"/>
                </a:lnTo>
                <a:lnTo>
                  <a:pt x="137414" y="80010"/>
                </a:lnTo>
                <a:lnTo>
                  <a:pt x="141858" y="81788"/>
                </a:lnTo>
                <a:lnTo>
                  <a:pt x="151510" y="86868"/>
                </a:lnTo>
                <a:lnTo>
                  <a:pt x="155828" y="89281"/>
                </a:lnTo>
                <a:lnTo>
                  <a:pt x="169164" y="97663"/>
                </a:lnTo>
                <a:lnTo>
                  <a:pt x="201549" y="113792"/>
                </a:lnTo>
                <a:lnTo>
                  <a:pt x="206628" y="115951"/>
                </a:lnTo>
                <a:lnTo>
                  <a:pt x="211963" y="117729"/>
                </a:lnTo>
                <a:lnTo>
                  <a:pt x="217424" y="119634"/>
                </a:lnTo>
                <a:lnTo>
                  <a:pt x="222757" y="120650"/>
                </a:lnTo>
                <a:lnTo>
                  <a:pt x="228600" y="122047"/>
                </a:lnTo>
                <a:lnTo>
                  <a:pt x="233933" y="122809"/>
                </a:lnTo>
                <a:lnTo>
                  <a:pt x="239775" y="123571"/>
                </a:lnTo>
                <a:lnTo>
                  <a:pt x="251968" y="124206"/>
                </a:lnTo>
                <a:lnTo>
                  <a:pt x="251968" y="52197"/>
                </a:lnTo>
                <a:lnTo>
                  <a:pt x="278587" y="52197"/>
                </a:lnTo>
                <a:lnTo>
                  <a:pt x="281431" y="51943"/>
                </a:lnTo>
                <a:lnTo>
                  <a:pt x="281906" y="51884"/>
                </a:lnTo>
                <a:lnTo>
                  <a:pt x="275717" y="51562"/>
                </a:lnTo>
                <a:lnTo>
                  <a:pt x="264541" y="50038"/>
                </a:lnTo>
                <a:lnTo>
                  <a:pt x="258825" y="48641"/>
                </a:lnTo>
                <a:lnTo>
                  <a:pt x="253365" y="47625"/>
                </a:lnTo>
                <a:lnTo>
                  <a:pt x="248030" y="45720"/>
                </a:lnTo>
                <a:lnTo>
                  <a:pt x="242570" y="43942"/>
                </a:lnTo>
                <a:lnTo>
                  <a:pt x="237617" y="41783"/>
                </a:lnTo>
                <a:lnTo>
                  <a:pt x="205104" y="25654"/>
                </a:lnTo>
                <a:lnTo>
                  <a:pt x="191897" y="17399"/>
                </a:lnTo>
                <a:lnTo>
                  <a:pt x="187578" y="14859"/>
                </a:lnTo>
                <a:lnTo>
                  <a:pt x="177800" y="9779"/>
                </a:lnTo>
                <a:lnTo>
                  <a:pt x="169164" y="6223"/>
                </a:lnTo>
                <a:lnTo>
                  <a:pt x="164846" y="4699"/>
                </a:lnTo>
                <a:lnTo>
                  <a:pt x="160147" y="3683"/>
                </a:lnTo>
                <a:lnTo>
                  <a:pt x="155828" y="2540"/>
                </a:lnTo>
                <a:lnTo>
                  <a:pt x="151129" y="1524"/>
                </a:lnTo>
                <a:lnTo>
                  <a:pt x="146430" y="762"/>
                </a:lnTo>
                <a:lnTo>
                  <a:pt x="141858" y="381"/>
                </a:lnTo>
                <a:lnTo>
                  <a:pt x="122047" y="0"/>
                </a:lnTo>
                <a:close/>
              </a:path>
              <a:path w="376554" h="125095">
                <a:moveTo>
                  <a:pt x="259460" y="52197"/>
                </a:moveTo>
                <a:lnTo>
                  <a:pt x="251968" y="52197"/>
                </a:lnTo>
                <a:lnTo>
                  <a:pt x="251968" y="124206"/>
                </a:lnTo>
                <a:lnTo>
                  <a:pt x="259460" y="124206"/>
                </a:lnTo>
                <a:lnTo>
                  <a:pt x="259460" y="52197"/>
                </a:lnTo>
                <a:close/>
              </a:path>
              <a:path w="376554" h="125095">
                <a:moveTo>
                  <a:pt x="376554" y="18796"/>
                </a:moveTo>
                <a:lnTo>
                  <a:pt x="340487" y="18796"/>
                </a:lnTo>
                <a:lnTo>
                  <a:pt x="336169" y="25273"/>
                </a:lnTo>
                <a:lnTo>
                  <a:pt x="332994" y="29972"/>
                </a:lnTo>
                <a:lnTo>
                  <a:pt x="331470" y="31750"/>
                </a:lnTo>
                <a:lnTo>
                  <a:pt x="327914" y="35306"/>
                </a:lnTo>
                <a:lnTo>
                  <a:pt x="326135" y="36830"/>
                </a:lnTo>
                <a:lnTo>
                  <a:pt x="324357" y="38608"/>
                </a:lnTo>
                <a:lnTo>
                  <a:pt x="322199" y="40005"/>
                </a:lnTo>
                <a:lnTo>
                  <a:pt x="320294" y="41402"/>
                </a:lnTo>
                <a:lnTo>
                  <a:pt x="318134" y="42545"/>
                </a:lnTo>
                <a:lnTo>
                  <a:pt x="315975" y="43942"/>
                </a:lnTo>
                <a:lnTo>
                  <a:pt x="313817" y="45085"/>
                </a:lnTo>
                <a:lnTo>
                  <a:pt x="311403" y="46101"/>
                </a:lnTo>
                <a:lnTo>
                  <a:pt x="309245" y="47244"/>
                </a:lnTo>
                <a:lnTo>
                  <a:pt x="302005" y="49403"/>
                </a:lnTo>
                <a:lnTo>
                  <a:pt x="281906" y="51884"/>
                </a:lnTo>
                <a:lnTo>
                  <a:pt x="287908" y="52197"/>
                </a:lnTo>
                <a:lnTo>
                  <a:pt x="287908" y="124206"/>
                </a:lnTo>
                <a:lnTo>
                  <a:pt x="295528" y="124206"/>
                </a:lnTo>
                <a:lnTo>
                  <a:pt x="295528" y="52197"/>
                </a:lnTo>
                <a:lnTo>
                  <a:pt x="376554" y="52197"/>
                </a:lnTo>
                <a:lnTo>
                  <a:pt x="376554" y="18796"/>
                </a:lnTo>
                <a:close/>
              </a:path>
              <a:path w="376554" h="125095">
                <a:moveTo>
                  <a:pt x="295528" y="52197"/>
                </a:moveTo>
                <a:lnTo>
                  <a:pt x="295528" y="124206"/>
                </a:lnTo>
                <a:lnTo>
                  <a:pt x="302768" y="124206"/>
                </a:lnTo>
                <a:lnTo>
                  <a:pt x="302768" y="52578"/>
                </a:lnTo>
                <a:lnTo>
                  <a:pt x="295528" y="52197"/>
                </a:lnTo>
                <a:close/>
              </a:path>
              <a:path w="376554" h="125095">
                <a:moveTo>
                  <a:pt x="253" y="29972"/>
                </a:moveTo>
                <a:lnTo>
                  <a:pt x="0" y="30988"/>
                </a:lnTo>
                <a:lnTo>
                  <a:pt x="0" y="102997"/>
                </a:lnTo>
                <a:lnTo>
                  <a:pt x="35941" y="102997"/>
                </a:lnTo>
                <a:lnTo>
                  <a:pt x="36322" y="101981"/>
                </a:lnTo>
                <a:lnTo>
                  <a:pt x="253" y="101981"/>
                </a:lnTo>
                <a:lnTo>
                  <a:pt x="253" y="29972"/>
                </a:lnTo>
                <a:close/>
              </a:path>
              <a:path w="376554" h="125095">
                <a:moveTo>
                  <a:pt x="85978" y="0"/>
                </a:moveTo>
                <a:lnTo>
                  <a:pt x="34544" y="5842"/>
                </a:lnTo>
                <a:lnTo>
                  <a:pt x="20447" y="9779"/>
                </a:lnTo>
                <a:lnTo>
                  <a:pt x="17652" y="10541"/>
                </a:lnTo>
                <a:lnTo>
                  <a:pt x="16509" y="10795"/>
                </a:lnTo>
                <a:lnTo>
                  <a:pt x="15494" y="11176"/>
                </a:lnTo>
                <a:lnTo>
                  <a:pt x="14350" y="11557"/>
                </a:lnTo>
                <a:lnTo>
                  <a:pt x="13589" y="11938"/>
                </a:lnTo>
                <a:lnTo>
                  <a:pt x="12573" y="12700"/>
                </a:lnTo>
                <a:lnTo>
                  <a:pt x="11429" y="12954"/>
                </a:lnTo>
                <a:lnTo>
                  <a:pt x="10795" y="13716"/>
                </a:lnTo>
                <a:lnTo>
                  <a:pt x="9651" y="14478"/>
                </a:lnTo>
                <a:lnTo>
                  <a:pt x="8254" y="15875"/>
                </a:lnTo>
                <a:lnTo>
                  <a:pt x="7112" y="16637"/>
                </a:lnTo>
                <a:lnTo>
                  <a:pt x="6476" y="17399"/>
                </a:lnTo>
                <a:lnTo>
                  <a:pt x="5715" y="18034"/>
                </a:lnTo>
                <a:lnTo>
                  <a:pt x="4952" y="19177"/>
                </a:lnTo>
                <a:lnTo>
                  <a:pt x="4318" y="19812"/>
                </a:lnTo>
                <a:lnTo>
                  <a:pt x="3937" y="20955"/>
                </a:lnTo>
                <a:lnTo>
                  <a:pt x="3175" y="21717"/>
                </a:lnTo>
                <a:lnTo>
                  <a:pt x="2794" y="22733"/>
                </a:lnTo>
                <a:lnTo>
                  <a:pt x="2158" y="23876"/>
                </a:lnTo>
                <a:lnTo>
                  <a:pt x="1777" y="24511"/>
                </a:lnTo>
                <a:lnTo>
                  <a:pt x="1397" y="25654"/>
                </a:lnTo>
                <a:lnTo>
                  <a:pt x="1016" y="26670"/>
                </a:lnTo>
                <a:lnTo>
                  <a:pt x="634" y="27813"/>
                </a:lnTo>
                <a:lnTo>
                  <a:pt x="253" y="28829"/>
                </a:lnTo>
                <a:lnTo>
                  <a:pt x="253" y="101981"/>
                </a:lnTo>
                <a:lnTo>
                  <a:pt x="36322" y="101981"/>
                </a:lnTo>
                <a:lnTo>
                  <a:pt x="36322" y="28829"/>
                </a:lnTo>
                <a:lnTo>
                  <a:pt x="85978" y="28829"/>
                </a:lnTo>
                <a:lnTo>
                  <a:pt x="85978" y="0"/>
                </a:lnTo>
                <a:close/>
              </a:path>
              <a:path w="376554" h="125095">
                <a:moveTo>
                  <a:pt x="85978" y="28829"/>
                </a:moveTo>
                <a:lnTo>
                  <a:pt x="36322" y="28829"/>
                </a:lnTo>
                <a:lnTo>
                  <a:pt x="36322" y="100838"/>
                </a:lnTo>
                <a:lnTo>
                  <a:pt x="36702" y="99822"/>
                </a:lnTo>
                <a:lnTo>
                  <a:pt x="37083" y="98679"/>
                </a:lnTo>
                <a:lnTo>
                  <a:pt x="37338" y="97663"/>
                </a:lnTo>
                <a:lnTo>
                  <a:pt x="37719" y="96520"/>
                </a:lnTo>
                <a:lnTo>
                  <a:pt x="38100" y="95758"/>
                </a:lnTo>
                <a:lnTo>
                  <a:pt x="38862" y="94742"/>
                </a:lnTo>
                <a:lnTo>
                  <a:pt x="39243" y="93599"/>
                </a:lnTo>
                <a:lnTo>
                  <a:pt x="39877" y="92964"/>
                </a:lnTo>
                <a:lnTo>
                  <a:pt x="40258" y="91821"/>
                </a:lnTo>
                <a:lnTo>
                  <a:pt x="41021" y="91186"/>
                </a:lnTo>
                <a:lnTo>
                  <a:pt x="41655" y="90043"/>
                </a:lnTo>
                <a:lnTo>
                  <a:pt x="42418" y="89281"/>
                </a:lnTo>
                <a:lnTo>
                  <a:pt x="43179" y="88646"/>
                </a:lnTo>
                <a:lnTo>
                  <a:pt x="44196" y="87884"/>
                </a:lnTo>
                <a:lnTo>
                  <a:pt x="44957" y="87122"/>
                </a:lnTo>
                <a:lnTo>
                  <a:pt x="45720" y="86487"/>
                </a:lnTo>
                <a:lnTo>
                  <a:pt x="46735" y="85725"/>
                </a:lnTo>
                <a:lnTo>
                  <a:pt x="47498" y="84963"/>
                </a:lnTo>
                <a:lnTo>
                  <a:pt x="48514" y="84709"/>
                </a:lnTo>
                <a:lnTo>
                  <a:pt x="49656" y="83947"/>
                </a:lnTo>
                <a:lnTo>
                  <a:pt x="50419" y="83566"/>
                </a:lnTo>
                <a:lnTo>
                  <a:pt x="51434" y="83185"/>
                </a:lnTo>
                <a:lnTo>
                  <a:pt x="52577" y="82804"/>
                </a:lnTo>
                <a:lnTo>
                  <a:pt x="56515" y="81788"/>
                </a:lnTo>
                <a:lnTo>
                  <a:pt x="63626" y="79629"/>
                </a:lnTo>
                <a:lnTo>
                  <a:pt x="102616" y="73152"/>
                </a:lnTo>
                <a:lnTo>
                  <a:pt x="108986" y="72649"/>
                </a:lnTo>
                <a:lnTo>
                  <a:pt x="105791" y="72390"/>
                </a:lnTo>
                <a:lnTo>
                  <a:pt x="85978" y="72009"/>
                </a:lnTo>
                <a:lnTo>
                  <a:pt x="85978" y="28829"/>
                </a:lnTo>
                <a:close/>
              </a:path>
              <a:path w="376554" h="125095">
                <a:moveTo>
                  <a:pt x="122047" y="0"/>
                </a:moveTo>
                <a:lnTo>
                  <a:pt x="85978" y="0"/>
                </a:lnTo>
                <a:lnTo>
                  <a:pt x="85978" y="72009"/>
                </a:lnTo>
                <a:lnTo>
                  <a:pt x="105791" y="72390"/>
                </a:lnTo>
                <a:lnTo>
                  <a:pt x="108986" y="72649"/>
                </a:lnTo>
                <a:lnTo>
                  <a:pt x="112268" y="72390"/>
                </a:lnTo>
                <a:lnTo>
                  <a:pt x="122047" y="72009"/>
                </a:lnTo>
                <a:lnTo>
                  <a:pt x="122047" y="0"/>
                </a:lnTo>
                <a:close/>
              </a:path>
            </a:pathLst>
          </a:custGeom>
          <a:solidFill>
            <a:srgbClr val="0000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1" name="object 2171"/>
          <p:cNvSpPr/>
          <p:nvPr/>
        </p:nvSpPr>
        <p:spPr>
          <a:xfrm>
            <a:off x="7427721" y="6560781"/>
            <a:ext cx="417195" cy="0"/>
          </a:xfrm>
          <a:custGeom>
            <a:avLst/>
            <a:gdLst/>
            <a:ahLst/>
            <a:cxnLst/>
            <a:rect l="l" t="t" r="r" b="b"/>
            <a:pathLst>
              <a:path w="417195">
                <a:moveTo>
                  <a:pt x="0" y="0"/>
                </a:moveTo>
                <a:lnTo>
                  <a:pt x="417195" y="0"/>
                </a:lnTo>
              </a:path>
            </a:pathLst>
          </a:custGeom>
          <a:ln w="72009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2" name="object 2172"/>
          <p:cNvSpPr/>
          <p:nvPr/>
        </p:nvSpPr>
        <p:spPr>
          <a:xfrm>
            <a:off x="2785110" y="3591052"/>
            <a:ext cx="1072388" cy="77088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3" name="object 2173"/>
          <p:cNvSpPr txBox="1"/>
          <p:nvPr/>
        </p:nvSpPr>
        <p:spPr>
          <a:xfrm>
            <a:off x="7944739" y="6450888"/>
            <a:ext cx="121412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Double Doors/Entry</a:t>
            </a:r>
            <a:r>
              <a:rPr sz="80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Doors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74" name="object 2174"/>
          <p:cNvSpPr txBox="1"/>
          <p:nvPr/>
        </p:nvSpPr>
        <p:spPr>
          <a:xfrm>
            <a:off x="7959343" y="6193028"/>
            <a:ext cx="14624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Mechanical Shaft and</a:t>
            </a:r>
            <a:r>
              <a:rPr sz="800" spc="5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Elevators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75" name="object 2175"/>
          <p:cNvSpPr/>
          <p:nvPr/>
        </p:nvSpPr>
        <p:spPr>
          <a:xfrm>
            <a:off x="1026804" y="4485871"/>
            <a:ext cx="186791" cy="15776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6" name="object 2176"/>
          <p:cNvSpPr txBox="1"/>
          <p:nvPr/>
        </p:nvSpPr>
        <p:spPr>
          <a:xfrm>
            <a:off x="1103172" y="3743705"/>
            <a:ext cx="5778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8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cubicles</a:t>
            </a:r>
          </a:p>
        </p:txBody>
      </p:sp>
      <p:sp>
        <p:nvSpPr>
          <p:cNvPr id="2177" name="object 2177"/>
          <p:cNvSpPr/>
          <p:nvPr/>
        </p:nvSpPr>
        <p:spPr>
          <a:xfrm>
            <a:off x="2112136" y="3234753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557" y="0"/>
                </a:lnTo>
              </a:path>
            </a:pathLst>
          </a:custGeom>
          <a:ln w="72009">
            <a:solidFill>
              <a:srgbClr val="EE0C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8" name="object 2178"/>
          <p:cNvSpPr/>
          <p:nvPr/>
        </p:nvSpPr>
        <p:spPr>
          <a:xfrm>
            <a:off x="2471927" y="2209800"/>
            <a:ext cx="1083945" cy="1203960"/>
          </a:xfrm>
          <a:custGeom>
            <a:avLst/>
            <a:gdLst/>
            <a:ahLst/>
            <a:cxnLst/>
            <a:rect l="l" t="t" r="r" b="b"/>
            <a:pathLst>
              <a:path w="1083945" h="1203960">
                <a:moveTo>
                  <a:pt x="0" y="1203960"/>
                </a:moveTo>
                <a:lnTo>
                  <a:pt x="1083564" y="1203960"/>
                </a:lnTo>
                <a:lnTo>
                  <a:pt x="1083564" y="0"/>
                </a:lnTo>
                <a:lnTo>
                  <a:pt x="0" y="0"/>
                </a:lnTo>
                <a:lnTo>
                  <a:pt x="0" y="1203960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9" name="object 2179"/>
          <p:cNvSpPr txBox="1"/>
          <p:nvPr/>
        </p:nvSpPr>
        <p:spPr>
          <a:xfrm>
            <a:off x="2492120" y="2470531"/>
            <a:ext cx="10801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ICES – Restricted</a:t>
            </a:r>
            <a:r>
              <a:rPr sz="800" spc="-7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2180" name="object 2180"/>
          <p:cNvSpPr/>
          <p:nvPr/>
        </p:nvSpPr>
        <p:spPr>
          <a:xfrm>
            <a:off x="5207889" y="3500628"/>
            <a:ext cx="398145" cy="457200"/>
          </a:xfrm>
          <a:custGeom>
            <a:avLst/>
            <a:gdLst/>
            <a:ahLst/>
            <a:cxnLst/>
            <a:rect l="l" t="t" r="r" b="b"/>
            <a:pathLst>
              <a:path w="398145" h="457200">
                <a:moveTo>
                  <a:pt x="55880" y="384810"/>
                </a:moveTo>
                <a:lnTo>
                  <a:pt x="38608" y="384810"/>
                </a:lnTo>
                <a:lnTo>
                  <a:pt x="38608" y="455929"/>
                </a:lnTo>
                <a:lnTo>
                  <a:pt x="41021" y="457200"/>
                </a:lnTo>
                <a:lnTo>
                  <a:pt x="53339" y="457200"/>
                </a:lnTo>
                <a:lnTo>
                  <a:pt x="53339" y="386079"/>
                </a:lnTo>
                <a:lnTo>
                  <a:pt x="55880" y="386079"/>
                </a:lnTo>
                <a:lnTo>
                  <a:pt x="55880" y="384810"/>
                </a:lnTo>
                <a:close/>
              </a:path>
              <a:path w="398145" h="457200">
                <a:moveTo>
                  <a:pt x="55880" y="386079"/>
                </a:moveTo>
                <a:lnTo>
                  <a:pt x="53339" y="386079"/>
                </a:lnTo>
                <a:lnTo>
                  <a:pt x="53339" y="457200"/>
                </a:lnTo>
                <a:lnTo>
                  <a:pt x="89281" y="457200"/>
                </a:lnTo>
                <a:lnTo>
                  <a:pt x="89281" y="455929"/>
                </a:lnTo>
                <a:lnTo>
                  <a:pt x="73406" y="455929"/>
                </a:lnTo>
                <a:lnTo>
                  <a:pt x="73406" y="441960"/>
                </a:lnTo>
                <a:lnTo>
                  <a:pt x="56896" y="441960"/>
                </a:lnTo>
                <a:lnTo>
                  <a:pt x="56896" y="438150"/>
                </a:lnTo>
                <a:lnTo>
                  <a:pt x="55880" y="438150"/>
                </a:lnTo>
                <a:lnTo>
                  <a:pt x="55880" y="386079"/>
                </a:lnTo>
                <a:close/>
              </a:path>
              <a:path w="398145" h="457200">
                <a:moveTo>
                  <a:pt x="331215" y="382270"/>
                </a:moveTo>
                <a:lnTo>
                  <a:pt x="263906" y="382270"/>
                </a:lnTo>
                <a:lnTo>
                  <a:pt x="87502" y="383539"/>
                </a:lnTo>
                <a:lnTo>
                  <a:pt x="77088" y="384810"/>
                </a:lnTo>
                <a:lnTo>
                  <a:pt x="83185" y="386079"/>
                </a:lnTo>
                <a:lnTo>
                  <a:pt x="89281" y="386079"/>
                </a:lnTo>
                <a:lnTo>
                  <a:pt x="89281" y="457200"/>
                </a:lnTo>
                <a:lnTo>
                  <a:pt x="113030" y="457200"/>
                </a:lnTo>
                <a:lnTo>
                  <a:pt x="123444" y="455929"/>
                </a:lnTo>
                <a:lnTo>
                  <a:pt x="331215" y="454660"/>
                </a:lnTo>
                <a:lnTo>
                  <a:pt x="331215" y="382270"/>
                </a:lnTo>
                <a:close/>
              </a:path>
              <a:path w="398145" h="457200">
                <a:moveTo>
                  <a:pt x="55880" y="369570"/>
                </a:moveTo>
                <a:lnTo>
                  <a:pt x="20955" y="369570"/>
                </a:lnTo>
                <a:lnTo>
                  <a:pt x="20955" y="441960"/>
                </a:lnTo>
                <a:lnTo>
                  <a:pt x="21209" y="443229"/>
                </a:lnTo>
                <a:lnTo>
                  <a:pt x="22733" y="445770"/>
                </a:lnTo>
                <a:lnTo>
                  <a:pt x="23368" y="447039"/>
                </a:lnTo>
                <a:lnTo>
                  <a:pt x="23749" y="447039"/>
                </a:lnTo>
                <a:lnTo>
                  <a:pt x="24511" y="448310"/>
                </a:lnTo>
                <a:lnTo>
                  <a:pt x="24891" y="448310"/>
                </a:lnTo>
                <a:lnTo>
                  <a:pt x="25526" y="449579"/>
                </a:lnTo>
                <a:lnTo>
                  <a:pt x="26288" y="450850"/>
                </a:lnTo>
                <a:lnTo>
                  <a:pt x="27050" y="450850"/>
                </a:lnTo>
                <a:lnTo>
                  <a:pt x="27686" y="452120"/>
                </a:lnTo>
                <a:lnTo>
                  <a:pt x="28448" y="452120"/>
                </a:lnTo>
                <a:lnTo>
                  <a:pt x="29590" y="453389"/>
                </a:lnTo>
                <a:lnTo>
                  <a:pt x="30987" y="453389"/>
                </a:lnTo>
                <a:lnTo>
                  <a:pt x="32003" y="454660"/>
                </a:lnTo>
                <a:lnTo>
                  <a:pt x="33909" y="454660"/>
                </a:lnTo>
                <a:lnTo>
                  <a:pt x="34544" y="455929"/>
                </a:lnTo>
                <a:lnTo>
                  <a:pt x="37464" y="455929"/>
                </a:lnTo>
                <a:lnTo>
                  <a:pt x="37464" y="384810"/>
                </a:lnTo>
                <a:lnTo>
                  <a:pt x="55880" y="384810"/>
                </a:lnTo>
                <a:lnTo>
                  <a:pt x="55880" y="369570"/>
                </a:lnTo>
                <a:close/>
              </a:path>
              <a:path w="398145" h="457200">
                <a:moveTo>
                  <a:pt x="38608" y="384810"/>
                </a:moveTo>
                <a:lnTo>
                  <a:pt x="37464" y="384810"/>
                </a:lnTo>
                <a:lnTo>
                  <a:pt x="37464" y="455929"/>
                </a:lnTo>
                <a:lnTo>
                  <a:pt x="38608" y="455929"/>
                </a:lnTo>
                <a:lnTo>
                  <a:pt x="38608" y="384810"/>
                </a:lnTo>
                <a:close/>
              </a:path>
              <a:path w="398145" h="457200">
                <a:moveTo>
                  <a:pt x="74549" y="384992"/>
                </a:moveTo>
                <a:lnTo>
                  <a:pt x="73406" y="385074"/>
                </a:lnTo>
                <a:lnTo>
                  <a:pt x="73406" y="455929"/>
                </a:lnTo>
                <a:lnTo>
                  <a:pt x="74549" y="455929"/>
                </a:lnTo>
                <a:lnTo>
                  <a:pt x="74549" y="384992"/>
                </a:lnTo>
                <a:close/>
              </a:path>
              <a:path w="398145" h="457200">
                <a:moveTo>
                  <a:pt x="77088" y="384810"/>
                </a:moveTo>
                <a:lnTo>
                  <a:pt x="74549" y="384992"/>
                </a:lnTo>
                <a:lnTo>
                  <a:pt x="74549" y="455929"/>
                </a:lnTo>
                <a:lnTo>
                  <a:pt x="89281" y="455929"/>
                </a:lnTo>
                <a:lnTo>
                  <a:pt x="89281" y="386079"/>
                </a:lnTo>
                <a:lnTo>
                  <a:pt x="83185" y="386079"/>
                </a:lnTo>
                <a:lnTo>
                  <a:pt x="77088" y="384810"/>
                </a:lnTo>
                <a:close/>
              </a:path>
              <a:path w="398145" h="457200">
                <a:moveTo>
                  <a:pt x="337312" y="382270"/>
                </a:moveTo>
                <a:lnTo>
                  <a:pt x="331215" y="382270"/>
                </a:lnTo>
                <a:lnTo>
                  <a:pt x="331215" y="454660"/>
                </a:lnTo>
                <a:lnTo>
                  <a:pt x="332359" y="454660"/>
                </a:lnTo>
                <a:lnTo>
                  <a:pt x="332359" y="383539"/>
                </a:lnTo>
                <a:lnTo>
                  <a:pt x="335914" y="383539"/>
                </a:lnTo>
                <a:lnTo>
                  <a:pt x="337312" y="382270"/>
                </a:lnTo>
                <a:close/>
              </a:path>
              <a:path w="398145" h="457200">
                <a:moveTo>
                  <a:pt x="360193" y="362227"/>
                </a:moveTo>
                <a:lnTo>
                  <a:pt x="360045" y="363220"/>
                </a:lnTo>
                <a:lnTo>
                  <a:pt x="359283" y="365760"/>
                </a:lnTo>
                <a:lnTo>
                  <a:pt x="358266" y="367029"/>
                </a:lnTo>
                <a:lnTo>
                  <a:pt x="357505" y="369570"/>
                </a:lnTo>
                <a:lnTo>
                  <a:pt x="356488" y="370839"/>
                </a:lnTo>
                <a:lnTo>
                  <a:pt x="355346" y="373379"/>
                </a:lnTo>
                <a:lnTo>
                  <a:pt x="353187" y="375920"/>
                </a:lnTo>
                <a:lnTo>
                  <a:pt x="352425" y="375920"/>
                </a:lnTo>
                <a:lnTo>
                  <a:pt x="351409" y="377189"/>
                </a:lnTo>
                <a:lnTo>
                  <a:pt x="350647" y="377189"/>
                </a:lnTo>
                <a:lnTo>
                  <a:pt x="349631" y="378460"/>
                </a:lnTo>
                <a:lnTo>
                  <a:pt x="348488" y="378460"/>
                </a:lnTo>
                <a:lnTo>
                  <a:pt x="347472" y="379729"/>
                </a:lnTo>
                <a:lnTo>
                  <a:pt x="346328" y="379729"/>
                </a:lnTo>
                <a:lnTo>
                  <a:pt x="345313" y="381000"/>
                </a:lnTo>
                <a:lnTo>
                  <a:pt x="343153" y="381000"/>
                </a:lnTo>
                <a:lnTo>
                  <a:pt x="342011" y="382270"/>
                </a:lnTo>
                <a:lnTo>
                  <a:pt x="337312" y="382270"/>
                </a:lnTo>
                <a:lnTo>
                  <a:pt x="335914" y="383539"/>
                </a:lnTo>
                <a:lnTo>
                  <a:pt x="332359" y="383539"/>
                </a:lnTo>
                <a:lnTo>
                  <a:pt x="332359" y="454660"/>
                </a:lnTo>
                <a:lnTo>
                  <a:pt x="367284" y="454660"/>
                </a:lnTo>
                <a:lnTo>
                  <a:pt x="367284" y="424179"/>
                </a:lnTo>
                <a:lnTo>
                  <a:pt x="362203" y="424179"/>
                </a:lnTo>
                <a:lnTo>
                  <a:pt x="362203" y="392429"/>
                </a:lnTo>
                <a:lnTo>
                  <a:pt x="360807" y="367029"/>
                </a:lnTo>
                <a:lnTo>
                  <a:pt x="360193" y="362227"/>
                </a:lnTo>
                <a:close/>
              </a:path>
              <a:path w="398145" h="457200">
                <a:moveTo>
                  <a:pt x="367284" y="382270"/>
                </a:moveTo>
                <a:lnTo>
                  <a:pt x="367284" y="454660"/>
                </a:lnTo>
                <a:lnTo>
                  <a:pt x="368300" y="454660"/>
                </a:lnTo>
                <a:lnTo>
                  <a:pt x="368300" y="383539"/>
                </a:lnTo>
                <a:lnTo>
                  <a:pt x="367284" y="382270"/>
                </a:lnTo>
                <a:close/>
              </a:path>
              <a:path w="398145" h="457200">
                <a:moveTo>
                  <a:pt x="398145" y="382270"/>
                </a:moveTo>
                <a:lnTo>
                  <a:pt x="367284" y="382270"/>
                </a:lnTo>
                <a:lnTo>
                  <a:pt x="368300" y="383539"/>
                </a:lnTo>
                <a:lnTo>
                  <a:pt x="368300" y="454660"/>
                </a:lnTo>
                <a:lnTo>
                  <a:pt x="376936" y="454660"/>
                </a:lnTo>
                <a:lnTo>
                  <a:pt x="378078" y="453389"/>
                </a:lnTo>
                <a:lnTo>
                  <a:pt x="380238" y="453389"/>
                </a:lnTo>
                <a:lnTo>
                  <a:pt x="381253" y="452120"/>
                </a:lnTo>
                <a:lnTo>
                  <a:pt x="383413" y="452120"/>
                </a:lnTo>
                <a:lnTo>
                  <a:pt x="384556" y="450850"/>
                </a:lnTo>
                <a:lnTo>
                  <a:pt x="385572" y="450850"/>
                </a:lnTo>
                <a:lnTo>
                  <a:pt x="386714" y="449579"/>
                </a:lnTo>
                <a:lnTo>
                  <a:pt x="387350" y="448310"/>
                </a:lnTo>
                <a:lnTo>
                  <a:pt x="388493" y="448310"/>
                </a:lnTo>
                <a:lnTo>
                  <a:pt x="391287" y="444500"/>
                </a:lnTo>
                <a:lnTo>
                  <a:pt x="392430" y="443229"/>
                </a:lnTo>
                <a:lnTo>
                  <a:pt x="393446" y="440689"/>
                </a:lnTo>
                <a:lnTo>
                  <a:pt x="394208" y="439420"/>
                </a:lnTo>
                <a:lnTo>
                  <a:pt x="395350" y="436879"/>
                </a:lnTo>
                <a:lnTo>
                  <a:pt x="395986" y="435610"/>
                </a:lnTo>
                <a:lnTo>
                  <a:pt x="396366" y="433070"/>
                </a:lnTo>
                <a:lnTo>
                  <a:pt x="397128" y="431800"/>
                </a:lnTo>
                <a:lnTo>
                  <a:pt x="397510" y="429260"/>
                </a:lnTo>
                <a:lnTo>
                  <a:pt x="397763" y="426720"/>
                </a:lnTo>
                <a:lnTo>
                  <a:pt x="398145" y="424179"/>
                </a:lnTo>
                <a:lnTo>
                  <a:pt x="398145" y="382270"/>
                </a:lnTo>
                <a:close/>
              </a:path>
              <a:path w="398145" h="457200">
                <a:moveTo>
                  <a:pt x="57276" y="370839"/>
                </a:moveTo>
                <a:lnTo>
                  <a:pt x="56896" y="370839"/>
                </a:lnTo>
                <a:lnTo>
                  <a:pt x="56896" y="441960"/>
                </a:lnTo>
                <a:lnTo>
                  <a:pt x="73406" y="441960"/>
                </a:lnTo>
                <a:lnTo>
                  <a:pt x="73406" y="386079"/>
                </a:lnTo>
                <a:lnTo>
                  <a:pt x="59436" y="386079"/>
                </a:lnTo>
                <a:lnTo>
                  <a:pt x="73406" y="385074"/>
                </a:lnTo>
                <a:lnTo>
                  <a:pt x="73406" y="384810"/>
                </a:lnTo>
                <a:lnTo>
                  <a:pt x="72389" y="383539"/>
                </a:lnTo>
                <a:lnTo>
                  <a:pt x="69850" y="383539"/>
                </a:lnTo>
                <a:lnTo>
                  <a:pt x="68834" y="382270"/>
                </a:lnTo>
                <a:lnTo>
                  <a:pt x="66928" y="382270"/>
                </a:lnTo>
                <a:lnTo>
                  <a:pt x="66294" y="381000"/>
                </a:lnTo>
                <a:lnTo>
                  <a:pt x="65532" y="381000"/>
                </a:lnTo>
                <a:lnTo>
                  <a:pt x="64515" y="379729"/>
                </a:lnTo>
                <a:lnTo>
                  <a:pt x="63753" y="379729"/>
                </a:lnTo>
                <a:lnTo>
                  <a:pt x="60833" y="377189"/>
                </a:lnTo>
                <a:lnTo>
                  <a:pt x="60451" y="375920"/>
                </a:lnTo>
                <a:lnTo>
                  <a:pt x="59816" y="375920"/>
                </a:lnTo>
                <a:lnTo>
                  <a:pt x="59436" y="374650"/>
                </a:lnTo>
                <a:lnTo>
                  <a:pt x="58674" y="373379"/>
                </a:lnTo>
                <a:lnTo>
                  <a:pt x="58293" y="373379"/>
                </a:lnTo>
                <a:lnTo>
                  <a:pt x="58038" y="372110"/>
                </a:lnTo>
                <a:lnTo>
                  <a:pt x="57276" y="370839"/>
                </a:lnTo>
                <a:close/>
              </a:path>
              <a:path w="398145" h="457200">
                <a:moveTo>
                  <a:pt x="55880" y="364489"/>
                </a:moveTo>
                <a:lnTo>
                  <a:pt x="19812" y="364489"/>
                </a:lnTo>
                <a:lnTo>
                  <a:pt x="19812" y="438150"/>
                </a:lnTo>
                <a:lnTo>
                  <a:pt x="20574" y="440689"/>
                </a:lnTo>
                <a:lnTo>
                  <a:pt x="20955" y="440689"/>
                </a:lnTo>
                <a:lnTo>
                  <a:pt x="20955" y="369570"/>
                </a:lnTo>
                <a:lnTo>
                  <a:pt x="55880" y="369570"/>
                </a:lnTo>
                <a:lnTo>
                  <a:pt x="55880" y="364489"/>
                </a:lnTo>
                <a:close/>
              </a:path>
              <a:path w="398145" h="457200">
                <a:moveTo>
                  <a:pt x="56134" y="367029"/>
                </a:moveTo>
                <a:lnTo>
                  <a:pt x="55880" y="367029"/>
                </a:lnTo>
                <a:lnTo>
                  <a:pt x="55880" y="438150"/>
                </a:lnTo>
                <a:lnTo>
                  <a:pt x="56896" y="438150"/>
                </a:lnTo>
                <a:lnTo>
                  <a:pt x="56896" y="369570"/>
                </a:lnTo>
                <a:lnTo>
                  <a:pt x="56134" y="367029"/>
                </a:lnTo>
                <a:close/>
              </a:path>
              <a:path w="398145" h="457200">
                <a:moveTo>
                  <a:pt x="17652" y="121920"/>
                </a:moveTo>
                <a:lnTo>
                  <a:pt x="8636" y="121920"/>
                </a:lnTo>
                <a:lnTo>
                  <a:pt x="8636" y="194310"/>
                </a:lnTo>
                <a:lnTo>
                  <a:pt x="14732" y="356870"/>
                </a:lnTo>
                <a:lnTo>
                  <a:pt x="19812" y="436879"/>
                </a:lnTo>
                <a:lnTo>
                  <a:pt x="19812" y="364489"/>
                </a:lnTo>
                <a:lnTo>
                  <a:pt x="55880" y="364489"/>
                </a:lnTo>
                <a:lnTo>
                  <a:pt x="50800" y="284479"/>
                </a:lnTo>
                <a:lnTo>
                  <a:pt x="47418" y="194310"/>
                </a:lnTo>
                <a:lnTo>
                  <a:pt x="44703" y="194310"/>
                </a:lnTo>
                <a:lnTo>
                  <a:pt x="44703" y="133350"/>
                </a:lnTo>
                <a:lnTo>
                  <a:pt x="36068" y="133350"/>
                </a:lnTo>
                <a:lnTo>
                  <a:pt x="40386" y="129539"/>
                </a:lnTo>
                <a:lnTo>
                  <a:pt x="43561" y="127000"/>
                </a:lnTo>
                <a:lnTo>
                  <a:pt x="44703" y="126047"/>
                </a:lnTo>
                <a:lnTo>
                  <a:pt x="44703" y="123189"/>
                </a:lnTo>
                <a:lnTo>
                  <a:pt x="17652" y="123189"/>
                </a:lnTo>
                <a:lnTo>
                  <a:pt x="17652" y="121920"/>
                </a:lnTo>
                <a:close/>
              </a:path>
              <a:path w="398145" h="457200">
                <a:moveTo>
                  <a:pt x="398145" y="353060"/>
                </a:moveTo>
                <a:lnTo>
                  <a:pt x="362203" y="353060"/>
                </a:lnTo>
                <a:lnTo>
                  <a:pt x="361061" y="359410"/>
                </a:lnTo>
                <a:lnTo>
                  <a:pt x="360425" y="360679"/>
                </a:lnTo>
                <a:lnTo>
                  <a:pt x="360320" y="363220"/>
                </a:lnTo>
                <a:lnTo>
                  <a:pt x="360807" y="367029"/>
                </a:lnTo>
                <a:lnTo>
                  <a:pt x="362203" y="392429"/>
                </a:lnTo>
                <a:lnTo>
                  <a:pt x="362203" y="424179"/>
                </a:lnTo>
                <a:lnTo>
                  <a:pt x="367284" y="424179"/>
                </a:lnTo>
                <a:lnTo>
                  <a:pt x="367284" y="382270"/>
                </a:lnTo>
                <a:lnTo>
                  <a:pt x="398145" y="382270"/>
                </a:lnTo>
                <a:lnTo>
                  <a:pt x="398145" y="353060"/>
                </a:lnTo>
                <a:close/>
              </a:path>
              <a:path w="398145" h="457200">
                <a:moveTo>
                  <a:pt x="73406" y="385074"/>
                </a:moveTo>
                <a:lnTo>
                  <a:pt x="59436" y="386079"/>
                </a:lnTo>
                <a:lnTo>
                  <a:pt x="73406" y="386079"/>
                </a:lnTo>
                <a:lnTo>
                  <a:pt x="73406" y="385074"/>
                </a:lnTo>
                <a:close/>
              </a:path>
              <a:path w="398145" h="457200">
                <a:moveTo>
                  <a:pt x="74549" y="384810"/>
                </a:moveTo>
                <a:lnTo>
                  <a:pt x="73406" y="384810"/>
                </a:lnTo>
                <a:lnTo>
                  <a:pt x="73406" y="385074"/>
                </a:lnTo>
                <a:lnTo>
                  <a:pt x="74549" y="384992"/>
                </a:lnTo>
                <a:lnTo>
                  <a:pt x="74549" y="384810"/>
                </a:lnTo>
                <a:close/>
              </a:path>
              <a:path w="398145" h="457200">
                <a:moveTo>
                  <a:pt x="77088" y="384810"/>
                </a:moveTo>
                <a:lnTo>
                  <a:pt x="74549" y="384810"/>
                </a:lnTo>
                <a:lnTo>
                  <a:pt x="74549" y="384992"/>
                </a:lnTo>
                <a:lnTo>
                  <a:pt x="77088" y="384810"/>
                </a:lnTo>
                <a:close/>
              </a:path>
              <a:path w="398145" h="457200">
                <a:moveTo>
                  <a:pt x="328781" y="11677"/>
                </a:moveTo>
                <a:lnTo>
                  <a:pt x="330835" y="19050"/>
                </a:lnTo>
                <a:lnTo>
                  <a:pt x="331215" y="21589"/>
                </a:lnTo>
                <a:lnTo>
                  <a:pt x="331597" y="22860"/>
                </a:lnTo>
                <a:lnTo>
                  <a:pt x="332359" y="26670"/>
                </a:lnTo>
                <a:lnTo>
                  <a:pt x="332613" y="29210"/>
                </a:lnTo>
                <a:lnTo>
                  <a:pt x="332613" y="106679"/>
                </a:lnTo>
                <a:lnTo>
                  <a:pt x="331597" y="113029"/>
                </a:lnTo>
                <a:lnTo>
                  <a:pt x="331215" y="114300"/>
                </a:lnTo>
                <a:lnTo>
                  <a:pt x="330453" y="115570"/>
                </a:lnTo>
                <a:lnTo>
                  <a:pt x="329057" y="116839"/>
                </a:lnTo>
                <a:lnTo>
                  <a:pt x="328295" y="118110"/>
                </a:lnTo>
                <a:lnTo>
                  <a:pt x="327660" y="118110"/>
                </a:lnTo>
                <a:lnTo>
                  <a:pt x="326898" y="119379"/>
                </a:lnTo>
                <a:lnTo>
                  <a:pt x="326136" y="119379"/>
                </a:lnTo>
                <a:lnTo>
                  <a:pt x="325120" y="120650"/>
                </a:lnTo>
                <a:lnTo>
                  <a:pt x="324358" y="120650"/>
                </a:lnTo>
                <a:lnTo>
                  <a:pt x="323341" y="121920"/>
                </a:lnTo>
                <a:lnTo>
                  <a:pt x="322580" y="121920"/>
                </a:lnTo>
                <a:lnTo>
                  <a:pt x="321563" y="123189"/>
                </a:lnTo>
                <a:lnTo>
                  <a:pt x="318643" y="123189"/>
                </a:lnTo>
                <a:lnTo>
                  <a:pt x="317857" y="124063"/>
                </a:lnTo>
                <a:lnTo>
                  <a:pt x="324358" y="133350"/>
                </a:lnTo>
                <a:lnTo>
                  <a:pt x="327278" y="137160"/>
                </a:lnTo>
                <a:lnTo>
                  <a:pt x="330200" y="142239"/>
                </a:lnTo>
                <a:lnTo>
                  <a:pt x="332613" y="146050"/>
                </a:lnTo>
                <a:lnTo>
                  <a:pt x="335152" y="151129"/>
                </a:lnTo>
                <a:lnTo>
                  <a:pt x="337312" y="156210"/>
                </a:lnTo>
                <a:lnTo>
                  <a:pt x="339089" y="161289"/>
                </a:lnTo>
                <a:lnTo>
                  <a:pt x="340995" y="166370"/>
                </a:lnTo>
                <a:lnTo>
                  <a:pt x="348488" y="215900"/>
                </a:lnTo>
                <a:lnTo>
                  <a:pt x="349631" y="247650"/>
                </a:lnTo>
                <a:lnTo>
                  <a:pt x="352806" y="303529"/>
                </a:lnTo>
                <a:lnTo>
                  <a:pt x="353187" y="307339"/>
                </a:lnTo>
                <a:lnTo>
                  <a:pt x="360193" y="362227"/>
                </a:lnTo>
                <a:lnTo>
                  <a:pt x="360425" y="360679"/>
                </a:lnTo>
                <a:lnTo>
                  <a:pt x="361061" y="359410"/>
                </a:lnTo>
                <a:lnTo>
                  <a:pt x="362203" y="353060"/>
                </a:lnTo>
                <a:lnTo>
                  <a:pt x="398145" y="353060"/>
                </a:lnTo>
                <a:lnTo>
                  <a:pt x="398145" y="320039"/>
                </a:lnTo>
                <a:lnTo>
                  <a:pt x="396748" y="294639"/>
                </a:lnTo>
                <a:lnTo>
                  <a:pt x="389127" y="234950"/>
                </a:lnTo>
                <a:lnTo>
                  <a:pt x="388874" y="231139"/>
                </a:lnTo>
                <a:lnTo>
                  <a:pt x="385572" y="175260"/>
                </a:lnTo>
                <a:lnTo>
                  <a:pt x="385190" y="158750"/>
                </a:lnTo>
                <a:lnTo>
                  <a:pt x="384556" y="143510"/>
                </a:lnTo>
                <a:lnTo>
                  <a:pt x="380873" y="110489"/>
                </a:lnTo>
                <a:lnTo>
                  <a:pt x="379857" y="105410"/>
                </a:lnTo>
                <a:lnTo>
                  <a:pt x="378333" y="100329"/>
                </a:lnTo>
                <a:lnTo>
                  <a:pt x="376936" y="95250"/>
                </a:lnTo>
                <a:lnTo>
                  <a:pt x="375158" y="88900"/>
                </a:lnTo>
                <a:lnTo>
                  <a:pt x="373380" y="85089"/>
                </a:lnTo>
                <a:lnTo>
                  <a:pt x="371221" y="80010"/>
                </a:lnTo>
                <a:lnTo>
                  <a:pt x="366140" y="69850"/>
                </a:lnTo>
                <a:lnTo>
                  <a:pt x="363220" y="64770"/>
                </a:lnTo>
                <a:lnTo>
                  <a:pt x="360425" y="60960"/>
                </a:lnTo>
                <a:lnTo>
                  <a:pt x="353187" y="50800"/>
                </a:lnTo>
                <a:lnTo>
                  <a:pt x="349885" y="46989"/>
                </a:lnTo>
                <a:lnTo>
                  <a:pt x="346328" y="43179"/>
                </a:lnTo>
                <a:lnTo>
                  <a:pt x="343408" y="39370"/>
                </a:lnTo>
                <a:lnTo>
                  <a:pt x="340613" y="34289"/>
                </a:lnTo>
                <a:lnTo>
                  <a:pt x="337693" y="30479"/>
                </a:lnTo>
                <a:lnTo>
                  <a:pt x="335152" y="25400"/>
                </a:lnTo>
                <a:lnTo>
                  <a:pt x="330835" y="16510"/>
                </a:lnTo>
                <a:lnTo>
                  <a:pt x="328781" y="11677"/>
                </a:lnTo>
                <a:close/>
              </a:path>
              <a:path w="398145" h="457200">
                <a:moveTo>
                  <a:pt x="44854" y="125922"/>
                </a:moveTo>
                <a:lnTo>
                  <a:pt x="44703" y="126047"/>
                </a:lnTo>
                <a:lnTo>
                  <a:pt x="44703" y="194310"/>
                </a:lnTo>
                <a:lnTo>
                  <a:pt x="47418" y="194310"/>
                </a:lnTo>
                <a:lnTo>
                  <a:pt x="44854" y="125922"/>
                </a:lnTo>
                <a:close/>
              </a:path>
              <a:path w="398145" h="457200">
                <a:moveTo>
                  <a:pt x="17652" y="50800"/>
                </a:moveTo>
                <a:lnTo>
                  <a:pt x="16256" y="52070"/>
                </a:lnTo>
                <a:lnTo>
                  <a:pt x="14732" y="52070"/>
                </a:lnTo>
                <a:lnTo>
                  <a:pt x="13335" y="53339"/>
                </a:lnTo>
                <a:lnTo>
                  <a:pt x="10413" y="53339"/>
                </a:lnTo>
                <a:lnTo>
                  <a:pt x="9016" y="54610"/>
                </a:lnTo>
                <a:lnTo>
                  <a:pt x="7620" y="54610"/>
                </a:lnTo>
                <a:lnTo>
                  <a:pt x="4318" y="57150"/>
                </a:lnTo>
                <a:lnTo>
                  <a:pt x="0" y="60960"/>
                </a:lnTo>
                <a:lnTo>
                  <a:pt x="0" y="133350"/>
                </a:lnTo>
                <a:lnTo>
                  <a:pt x="8636" y="133350"/>
                </a:lnTo>
                <a:lnTo>
                  <a:pt x="8636" y="121920"/>
                </a:lnTo>
                <a:lnTo>
                  <a:pt x="17652" y="121920"/>
                </a:lnTo>
                <a:lnTo>
                  <a:pt x="17652" y="50800"/>
                </a:lnTo>
                <a:close/>
              </a:path>
              <a:path w="398145" h="457200">
                <a:moveTo>
                  <a:pt x="44703" y="126047"/>
                </a:moveTo>
                <a:lnTo>
                  <a:pt x="43561" y="127000"/>
                </a:lnTo>
                <a:lnTo>
                  <a:pt x="40386" y="129539"/>
                </a:lnTo>
                <a:lnTo>
                  <a:pt x="36068" y="133350"/>
                </a:lnTo>
                <a:lnTo>
                  <a:pt x="44703" y="133350"/>
                </a:lnTo>
                <a:lnTo>
                  <a:pt x="44703" y="126047"/>
                </a:lnTo>
                <a:close/>
              </a:path>
              <a:path w="398145" h="457200">
                <a:moveTo>
                  <a:pt x="44703" y="121920"/>
                </a:moveTo>
                <a:lnTo>
                  <a:pt x="44703" y="126047"/>
                </a:lnTo>
                <a:lnTo>
                  <a:pt x="44854" y="125922"/>
                </a:lnTo>
                <a:lnTo>
                  <a:pt x="44703" y="121920"/>
                </a:lnTo>
                <a:close/>
              </a:path>
              <a:path w="398145" h="457200">
                <a:moveTo>
                  <a:pt x="53721" y="121920"/>
                </a:moveTo>
                <a:lnTo>
                  <a:pt x="44703" y="121920"/>
                </a:lnTo>
                <a:lnTo>
                  <a:pt x="44854" y="125922"/>
                </a:lnTo>
                <a:lnTo>
                  <a:pt x="45085" y="125729"/>
                </a:lnTo>
                <a:lnTo>
                  <a:pt x="47878" y="125729"/>
                </a:lnTo>
                <a:lnTo>
                  <a:pt x="49402" y="124460"/>
                </a:lnTo>
                <a:lnTo>
                  <a:pt x="50800" y="124460"/>
                </a:lnTo>
                <a:lnTo>
                  <a:pt x="52197" y="123189"/>
                </a:lnTo>
                <a:lnTo>
                  <a:pt x="53721" y="123189"/>
                </a:lnTo>
                <a:lnTo>
                  <a:pt x="53721" y="121920"/>
                </a:lnTo>
                <a:close/>
              </a:path>
              <a:path w="398145" h="457200">
                <a:moveTo>
                  <a:pt x="113030" y="50800"/>
                </a:moveTo>
                <a:lnTo>
                  <a:pt x="56514" y="50800"/>
                </a:lnTo>
                <a:lnTo>
                  <a:pt x="56514" y="123189"/>
                </a:lnTo>
                <a:lnTo>
                  <a:pt x="241173" y="124460"/>
                </a:lnTo>
                <a:lnTo>
                  <a:pt x="247396" y="125729"/>
                </a:lnTo>
                <a:lnTo>
                  <a:pt x="277240" y="125729"/>
                </a:lnTo>
                <a:lnTo>
                  <a:pt x="277240" y="53339"/>
                </a:lnTo>
                <a:lnTo>
                  <a:pt x="113030" y="50800"/>
                </a:lnTo>
                <a:close/>
              </a:path>
              <a:path w="398145" h="457200">
                <a:moveTo>
                  <a:pt x="278257" y="53339"/>
                </a:moveTo>
                <a:lnTo>
                  <a:pt x="277240" y="53339"/>
                </a:lnTo>
                <a:lnTo>
                  <a:pt x="277240" y="125729"/>
                </a:lnTo>
                <a:lnTo>
                  <a:pt x="313182" y="125729"/>
                </a:lnTo>
                <a:lnTo>
                  <a:pt x="313182" y="124460"/>
                </a:lnTo>
                <a:lnTo>
                  <a:pt x="278257" y="124460"/>
                </a:lnTo>
                <a:lnTo>
                  <a:pt x="278257" y="53339"/>
                </a:lnTo>
                <a:close/>
              </a:path>
              <a:path w="398145" h="457200">
                <a:moveTo>
                  <a:pt x="313182" y="118563"/>
                </a:moveTo>
                <a:lnTo>
                  <a:pt x="313182" y="125729"/>
                </a:lnTo>
                <a:lnTo>
                  <a:pt x="314325" y="124460"/>
                </a:lnTo>
                <a:lnTo>
                  <a:pt x="314325" y="119819"/>
                </a:lnTo>
                <a:lnTo>
                  <a:pt x="313944" y="119379"/>
                </a:lnTo>
                <a:lnTo>
                  <a:pt x="313182" y="118563"/>
                </a:lnTo>
                <a:close/>
              </a:path>
              <a:path w="398145" h="457200">
                <a:moveTo>
                  <a:pt x="279400" y="53339"/>
                </a:moveTo>
                <a:lnTo>
                  <a:pt x="278257" y="53339"/>
                </a:lnTo>
                <a:lnTo>
                  <a:pt x="278257" y="124460"/>
                </a:lnTo>
                <a:lnTo>
                  <a:pt x="279400" y="124460"/>
                </a:lnTo>
                <a:lnTo>
                  <a:pt x="279400" y="53339"/>
                </a:lnTo>
                <a:close/>
              </a:path>
              <a:path w="398145" h="457200">
                <a:moveTo>
                  <a:pt x="289433" y="48260"/>
                </a:moveTo>
                <a:lnTo>
                  <a:pt x="289051" y="48260"/>
                </a:lnTo>
                <a:lnTo>
                  <a:pt x="288416" y="49529"/>
                </a:lnTo>
                <a:lnTo>
                  <a:pt x="286638" y="49529"/>
                </a:lnTo>
                <a:lnTo>
                  <a:pt x="285496" y="50800"/>
                </a:lnTo>
                <a:lnTo>
                  <a:pt x="283718" y="50800"/>
                </a:lnTo>
                <a:lnTo>
                  <a:pt x="282575" y="52070"/>
                </a:lnTo>
                <a:lnTo>
                  <a:pt x="280415" y="52070"/>
                </a:lnTo>
                <a:lnTo>
                  <a:pt x="279400" y="53339"/>
                </a:lnTo>
                <a:lnTo>
                  <a:pt x="279400" y="124460"/>
                </a:lnTo>
                <a:lnTo>
                  <a:pt x="313182" y="124460"/>
                </a:lnTo>
                <a:lnTo>
                  <a:pt x="313182" y="118563"/>
                </a:lnTo>
                <a:lnTo>
                  <a:pt x="310388" y="115570"/>
                </a:lnTo>
                <a:lnTo>
                  <a:pt x="304546" y="106679"/>
                </a:lnTo>
                <a:lnTo>
                  <a:pt x="301751" y="101600"/>
                </a:lnTo>
                <a:lnTo>
                  <a:pt x="300905" y="100329"/>
                </a:lnTo>
                <a:lnTo>
                  <a:pt x="296672" y="100329"/>
                </a:lnTo>
                <a:lnTo>
                  <a:pt x="295528" y="95250"/>
                </a:lnTo>
                <a:lnTo>
                  <a:pt x="295275" y="93979"/>
                </a:lnTo>
                <a:lnTo>
                  <a:pt x="294894" y="91439"/>
                </a:lnTo>
                <a:lnTo>
                  <a:pt x="289813" y="73660"/>
                </a:lnTo>
                <a:lnTo>
                  <a:pt x="289433" y="72390"/>
                </a:lnTo>
                <a:lnTo>
                  <a:pt x="289433" y="48260"/>
                </a:lnTo>
                <a:close/>
              </a:path>
              <a:path w="398145" h="457200">
                <a:moveTo>
                  <a:pt x="314325" y="119819"/>
                </a:moveTo>
                <a:lnTo>
                  <a:pt x="314325" y="124460"/>
                </a:lnTo>
                <a:lnTo>
                  <a:pt x="315340" y="124460"/>
                </a:lnTo>
                <a:lnTo>
                  <a:pt x="315340" y="120991"/>
                </a:lnTo>
                <a:lnTo>
                  <a:pt x="314325" y="119819"/>
                </a:lnTo>
                <a:close/>
              </a:path>
              <a:path w="398145" h="457200">
                <a:moveTo>
                  <a:pt x="315340" y="120991"/>
                </a:moveTo>
                <a:lnTo>
                  <a:pt x="315340" y="124460"/>
                </a:lnTo>
                <a:lnTo>
                  <a:pt x="317500" y="124460"/>
                </a:lnTo>
                <a:lnTo>
                  <a:pt x="317857" y="124063"/>
                </a:lnTo>
                <a:lnTo>
                  <a:pt x="317246" y="123189"/>
                </a:lnTo>
                <a:lnTo>
                  <a:pt x="315340" y="120991"/>
                </a:lnTo>
                <a:close/>
              </a:path>
              <a:path w="398145" h="457200">
                <a:moveTo>
                  <a:pt x="332613" y="53339"/>
                </a:moveTo>
                <a:lnTo>
                  <a:pt x="315340" y="53339"/>
                </a:lnTo>
                <a:lnTo>
                  <a:pt x="315340" y="120991"/>
                </a:lnTo>
                <a:lnTo>
                  <a:pt x="317246" y="123189"/>
                </a:lnTo>
                <a:lnTo>
                  <a:pt x="317857" y="124063"/>
                </a:lnTo>
                <a:lnTo>
                  <a:pt x="318643" y="123189"/>
                </a:lnTo>
                <a:lnTo>
                  <a:pt x="321563" y="123189"/>
                </a:lnTo>
                <a:lnTo>
                  <a:pt x="322580" y="121920"/>
                </a:lnTo>
                <a:lnTo>
                  <a:pt x="323341" y="121920"/>
                </a:lnTo>
                <a:lnTo>
                  <a:pt x="324358" y="120650"/>
                </a:lnTo>
                <a:lnTo>
                  <a:pt x="325120" y="120650"/>
                </a:lnTo>
                <a:lnTo>
                  <a:pt x="326136" y="119379"/>
                </a:lnTo>
                <a:lnTo>
                  <a:pt x="326898" y="119379"/>
                </a:lnTo>
                <a:lnTo>
                  <a:pt x="327660" y="118110"/>
                </a:lnTo>
                <a:lnTo>
                  <a:pt x="328295" y="118110"/>
                </a:lnTo>
                <a:lnTo>
                  <a:pt x="329057" y="116839"/>
                </a:lnTo>
                <a:lnTo>
                  <a:pt x="330453" y="115570"/>
                </a:lnTo>
                <a:lnTo>
                  <a:pt x="331215" y="114300"/>
                </a:lnTo>
                <a:lnTo>
                  <a:pt x="331597" y="113029"/>
                </a:lnTo>
                <a:lnTo>
                  <a:pt x="332613" y="106679"/>
                </a:lnTo>
                <a:lnTo>
                  <a:pt x="332613" y="53339"/>
                </a:lnTo>
                <a:close/>
              </a:path>
              <a:path w="398145" h="457200">
                <a:moveTo>
                  <a:pt x="19050" y="50800"/>
                </a:moveTo>
                <a:lnTo>
                  <a:pt x="17652" y="50800"/>
                </a:lnTo>
                <a:lnTo>
                  <a:pt x="17652" y="123189"/>
                </a:lnTo>
                <a:lnTo>
                  <a:pt x="19050" y="123189"/>
                </a:lnTo>
                <a:lnTo>
                  <a:pt x="19050" y="50800"/>
                </a:lnTo>
                <a:close/>
              </a:path>
              <a:path w="398145" h="457200">
                <a:moveTo>
                  <a:pt x="20574" y="50800"/>
                </a:moveTo>
                <a:lnTo>
                  <a:pt x="19050" y="50800"/>
                </a:lnTo>
                <a:lnTo>
                  <a:pt x="19050" y="123189"/>
                </a:lnTo>
                <a:lnTo>
                  <a:pt x="20574" y="123189"/>
                </a:lnTo>
                <a:lnTo>
                  <a:pt x="20574" y="50800"/>
                </a:lnTo>
                <a:close/>
              </a:path>
              <a:path w="398145" h="457200">
                <a:moveTo>
                  <a:pt x="53721" y="50800"/>
                </a:moveTo>
                <a:lnTo>
                  <a:pt x="20574" y="50800"/>
                </a:lnTo>
                <a:lnTo>
                  <a:pt x="20574" y="123189"/>
                </a:lnTo>
                <a:lnTo>
                  <a:pt x="44703" y="123189"/>
                </a:lnTo>
                <a:lnTo>
                  <a:pt x="44703" y="121920"/>
                </a:lnTo>
                <a:lnTo>
                  <a:pt x="53721" y="121920"/>
                </a:lnTo>
                <a:lnTo>
                  <a:pt x="53721" y="50800"/>
                </a:lnTo>
                <a:close/>
              </a:path>
              <a:path w="398145" h="457200">
                <a:moveTo>
                  <a:pt x="55118" y="50800"/>
                </a:moveTo>
                <a:lnTo>
                  <a:pt x="53721" y="50800"/>
                </a:lnTo>
                <a:lnTo>
                  <a:pt x="53721" y="123189"/>
                </a:lnTo>
                <a:lnTo>
                  <a:pt x="55118" y="123189"/>
                </a:lnTo>
                <a:lnTo>
                  <a:pt x="55118" y="50800"/>
                </a:lnTo>
                <a:close/>
              </a:path>
              <a:path w="398145" h="457200">
                <a:moveTo>
                  <a:pt x="56514" y="50800"/>
                </a:moveTo>
                <a:lnTo>
                  <a:pt x="55118" y="50800"/>
                </a:lnTo>
                <a:lnTo>
                  <a:pt x="55118" y="123189"/>
                </a:lnTo>
                <a:lnTo>
                  <a:pt x="56514" y="123189"/>
                </a:lnTo>
                <a:lnTo>
                  <a:pt x="56514" y="50800"/>
                </a:lnTo>
                <a:close/>
              </a:path>
              <a:path w="398145" h="457200">
                <a:moveTo>
                  <a:pt x="315340" y="53339"/>
                </a:moveTo>
                <a:lnTo>
                  <a:pt x="314325" y="53339"/>
                </a:lnTo>
                <a:lnTo>
                  <a:pt x="314325" y="119819"/>
                </a:lnTo>
                <a:lnTo>
                  <a:pt x="315340" y="120991"/>
                </a:lnTo>
                <a:lnTo>
                  <a:pt x="315340" y="53339"/>
                </a:lnTo>
                <a:close/>
              </a:path>
              <a:path w="398145" h="457200">
                <a:moveTo>
                  <a:pt x="314325" y="53339"/>
                </a:moveTo>
                <a:lnTo>
                  <a:pt x="313182" y="53339"/>
                </a:lnTo>
                <a:lnTo>
                  <a:pt x="313182" y="118563"/>
                </a:lnTo>
                <a:lnTo>
                  <a:pt x="313944" y="119379"/>
                </a:lnTo>
                <a:lnTo>
                  <a:pt x="314325" y="119819"/>
                </a:lnTo>
                <a:lnTo>
                  <a:pt x="314325" y="53339"/>
                </a:lnTo>
                <a:close/>
              </a:path>
              <a:path w="398145" h="457200">
                <a:moveTo>
                  <a:pt x="325500" y="0"/>
                </a:moveTo>
                <a:lnTo>
                  <a:pt x="289433" y="0"/>
                </a:lnTo>
                <a:lnTo>
                  <a:pt x="289433" y="72390"/>
                </a:lnTo>
                <a:lnTo>
                  <a:pt x="292735" y="82550"/>
                </a:lnTo>
                <a:lnTo>
                  <a:pt x="299212" y="97789"/>
                </a:lnTo>
                <a:lnTo>
                  <a:pt x="301751" y="101600"/>
                </a:lnTo>
                <a:lnTo>
                  <a:pt x="304546" y="106679"/>
                </a:lnTo>
                <a:lnTo>
                  <a:pt x="310388" y="115570"/>
                </a:lnTo>
                <a:lnTo>
                  <a:pt x="313182" y="118563"/>
                </a:lnTo>
                <a:lnTo>
                  <a:pt x="313182" y="53339"/>
                </a:lnTo>
                <a:lnTo>
                  <a:pt x="332613" y="53339"/>
                </a:lnTo>
                <a:lnTo>
                  <a:pt x="332613" y="48260"/>
                </a:lnTo>
                <a:lnTo>
                  <a:pt x="290195" y="48260"/>
                </a:lnTo>
                <a:lnTo>
                  <a:pt x="290957" y="46989"/>
                </a:lnTo>
                <a:lnTo>
                  <a:pt x="291591" y="46989"/>
                </a:lnTo>
                <a:lnTo>
                  <a:pt x="293115" y="44450"/>
                </a:lnTo>
                <a:lnTo>
                  <a:pt x="293750" y="44450"/>
                </a:lnTo>
                <a:lnTo>
                  <a:pt x="295275" y="41910"/>
                </a:lnTo>
                <a:lnTo>
                  <a:pt x="295528" y="40639"/>
                </a:lnTo>
                <a:lnTo>
                  <a:pt x="296290" y="35560"/>
                </a:lnTo>
                <a:lnTo>
                  <a:pt x="296672" y="34289"/>
                </a:lnTo>
                <a:lnTo>
                  <a:pt x="296672" y="29210"/>
                </a:lnTo>
                <a:lnTo>
                  <a:pt x="332613" y="29210"/>
                </a:lnTo>
                <a:lnTo>
                  <a:pt x="332359" y="26670"/>
                </a:lnTo>
                <a:lnTo>
                  <a:pt x="331597" y="22860"/>
                </a:lnTo>
                <a:lnTo>
                  <a:pt x="331215" y="21589"/>
                </a:lnTo>
                <a:lnTo>
                  <a:pt x="330835" y="19050"/>
                </a:lnTo>
                <a:lnTo>
                  <a:pt x="328781" y="11677"/>
                </a:lnTo>
                <a:lnTo>
                  <a:pt x="328675" y="11429"/>
                </a:lnTo>
                <a:lnTo>
                  <a:pt x="325500" y="0"/>
                </a:lnTo>
                <a:close/>
              </a:path>
              <a:path w="398145" h="457200">
                <a:moveTo>
                  <a:pt x="289433" y="72390"/>
                </a:moveTo>
                <a:lnTo>
                  <a:pt x="289813" y="73660"/>
                </a:lnTo>
                <a:lnTo>
                  <a:pt x="294894" y="91439"/>
                </a:lnTo>
                <a:lnTo>
                  <a:pt x="295275" y="93979"/>
                </a:lnTo>
                <a:lnTo>
                  <a:pt x="295528" y="95250"/>
                </a:lnTo>
                <a:lnTo>
                  <a:pt x="296672" y="100329"/>
                </a:lnTo>
                <a:lnTo>
                  <a:pt x="300905" y="100329"/>
                </a:lnTo>
                <a:lnTo>
                  <a:pt x="299212" y="97789"/>
                </a:lnTo>
                <a:lnTo>
                  <a:pt x="292735" y="82550"/>
                </a:lnTo>
                <a:lnTo>
                  <a:pt x="289433" y="72390"/>
                </a:lnTo>
                <a:close/>
              </a:path>
              <a:path w="398145" h="457200">
                <a:moveTo>
                  <a:pt x="332613" y="29210"/>
                </a:moveTo>
                <a:lnTo>
                  <a:pt x="296672" y="29210"/>
                </a:lnTo>
                <a:lnTo>
                  <a:pt x="296672" y="34289"/>
                </a:lnTo>
                <a:lnTo>
                  <a:pt x="296290" y="35560"/>
                </a:lnTo>
                <a:lnTo>
                  <a:pt x="295528" y="40639"/>
                </a:lnTo>
                <a:lnTo>
                  <a:pt x="295275" y="41910"/>
                </a:lnTo>
                <a:lnTo>
                  <a:pt x="293750" y="44450"/>
                </a:lnTo>
                <a:lnTo>
                  <a:pt x="293115" y="44450"/>
                </a:lnTo>
                <a:lnTo>
                  <a:pt x="291591" y="46989"/>
                </a:lnTo>
                <a:lnTo>
                  <a:pt x="290957" y="46989"/>
                </a:lnTo>
                <a:lnTo>
                  <a:pt x="290195" y="48260"/>
                </a:lnTo>
                <a:lnTo>
                  <a:pt x="332613" y="48260"/>
                </a:lnTo>
                <a:lnTo>
                  <a:pt x="332613" y="29210"/>
                </a:lnTo>
                <a:close/>
              </a:path>
              <a:path w="398145" h="457200">
                <a:moveTo>
                  <a:pt x="325500" y="0"/>
                </a:moveTo>
                <a:lnTo>
                  <a:pt x="328675" y="11429"/>
                </a:lnTo>
                <a:lnTo>
                  <a:pt x="328781" y="11677"/>
                </a:lnTo>
                <a:lnTo>
                  <a:pt x="325882" y="1270"/>
                </a:lnTo>
                <a:lnTo>
                  <a:pt x="325500" y="0"/>
                </a:lnTo>
                <a:close/>
              </a:path>
            </a:pathLst>
          </a:custGeom>
          <a:solidFill>
            <a:srgbClr val="DDB8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1" name="object 2181"/>
          <p:cNvSpPr txBox="1"/>
          <p:nvPr/>
        </p:nvSpPr>
        <p:spPr>
          <a:xfrm>
            <a:off x="3700907" y="2473832"/>
            <a:ext cx="90296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3 cubicles</a:t>
            </a:r>
            <a:r>
              <a:rPr sz="800" spc="60">
                <a:latin typeface="Arial"/>
                <a:cs typeface="Arial"/>
              </a:rPr>
              <a:t> </a:t>
            </a:r>
            <a:r>
              <a:rPr sz="1200" spc="-7" baseline="-6944">
                <a:latin typeface="Arial"/>
                <a:cs typeface="Arial"/>
              </a:rPr>
              <a:t>area</a:t>
            </a:r>
            <a:endParaRPr sz="1200" baseline="-6944">
              <a:latin typeface="Arial"/>
              <a:cs typeface="Arial"/>
            </a:endParaRPr>
          </a:p>
        </p:txBody>
      </p:sp>
      <p:sp>
        <p:nvSpPr>
          <p:cNvPr id="2182" name="object 2182"/>
          <p:cNvSpPr/>
          <p:nvPr/>
        </p:nvSpPr>
        <p:spPr>
          <a:xfrm>
            <a:off x="2691510" y="1598802"/>
            <a:ext cx="519430" cy="2103755"/>
          </a:xfrm>
          <a:custGeom>
            <a:avLst/>
            <a:gdLst/>
            <a:ahLst/>
            <a:cxnLst/>
            <a:rect l="l" t="t" r="r" b="b"/>
            <a:pathLst>
              <a:path w="519430" h="2103754">
                <a:moveTo>
                  <a:pt x="0" y="2020316"/>
                </a:moveTo>
                <a:lnTo>
                  <a:pt x="19684" y="2103247"/>
                </a:lnTo>
                <a:lnTo>
                  <a:pt x="69944" y="2042795"/>
                </a:lnTo>
                <a:lnTo>
                  <a:pt x="40386" y="2042795"/>
                </a:lnTo>
                <a:lnTo>
                  <a:pt x="28066" y="2039874"/>
                </a:lnTo>
                <a:lnTo>
                  <a:pt x="30954" y="2027577"/>
                </a:lnTo>
                <a:lnTo>
                  <a:pt x="0" y="2020316"/>
                </a:lnTo>
                <a:close/>
              </a:path>
              <a:path w="519430" h="2103754">
                <a:moveTo>
                  <a:pt x="30954" y="2027577"/>
                </a:moveTo>
                <a:lnTo>
                  <a:pt x="28066" y="2039874"/>
                </a:lnTo>
                <a:lnTo>
                  <a:pt x="40386" y="2042795"/>
                </a:lnTo>
                <a:lnTo>
                  <a:pt x="43280" y="2030469"/>
                </a:lnTo>
                <a:lnTo>
                  <a:pt x="30954" y="2027577"/>
                </a:lnTo>
                <a:close/>
              </a:path>
              <a:path w="519430" h="2103754">
                <a:moveTo>
                  <a:pt x="43280" y="2030469"/>
                </a:moveTo>
                <a:lnTo>
                  <a:pt x="40386" y="2042795"/>
                </a:lnTo>
                <a:lnTo>
                  <a:pt x="69944" y="2042795"/>
                </a:lnTo>
                <a:lnTo>
                  <a:pt x="74168" y="2037714"/>
                </a:lnTo>
                <a:lnTo>
                  <a:pt x="43280" y="2030469"/>
                </a:lnTo>
                <a:close/>
              </a:path>
              <a:path w="519430" h="2103754">
                <a:moveTo>
                  <a:pt x="507111" y="0"/>
                </a:moveTo>
                <a:lnTo>
                  <a:pt x="30954" y="2027577"/>
                </a:lnTo>
                <a:lnTo>
                  <a:pt x="43280" y="2030469"/>
                </a:lnTo>
                <a:lnTo>
                  <a:pt x="519430" y="2794"/>
                </a:lnTo>
                <a:lnTo>
                  <a:pt x="50711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3" name="object 2183"/>
          <p:cNvSpPr/>
          <p:nvPr/>
        </p:nvSpPr>
        <p:spPr>
          <a:xfrm>
            <a:off x="2608833" y="1676145"/>
            <a:ext cx="141605" cy="2783205"/>
          </a:xfrm>
          <a:custGeom>
            <a:avLst/>
            <a:gdLst/>
            <a:ahLst/>
            <a:cxnLst/>
            <a:rect l="l" t="t" r="r" b="b"/>
            <a:pathLst>
              <a:path w="141605" h="2783204">
                <a:moveTo>
                  <a:pt x="97079" y="2706730"/>
                </a:moveTo>
                <a:lnTo>
                  <a:pt x="65405" y="2707893"/>
                </a:lnTo>
                <a:lnTo>
                  <a:pt x="106172" y="2782696"/>
                </a:lnTo>
                <a:lnTo>
                  <a:pt x="134948" y="2719451"/>
                </a:lnTo>
                <a:lnTo>
                  <a:pt x="97536" y="2719451"/>
                </a:lnTo>
                <a:lnTo>
                  <a:pt x="97079" y="2706730"/>
                </a:lnTo>
                <a:close/>
              </a:path>
              <a:path w="141605" h="2783204">
                <a:moveTo>
                  <a:pt x="109781" y="2706264"/>
                </a:moveTo>
                <a:lnTo>
                  <a:pt x="97079" y="2706730"/>
                </a:lnTo>
                <a:lnTo>
                  <a:pt x="97536" y="2719451"/>
                </a:lnTo>
                <a:lnTo>
                  <a:pt x="110236" y="2718942"/>
                </a:lnTo>
                <a:lnTo>
                  <a:pt x="109781" y="2706264"/>
                </a:lnTo>
                <a:close/>
              </a:path>
              <a:path w="141605" h="2783204">
                <a:moveTo>
                  <a:pt x="141478" y="2705100"/>
                </a:moveTo>
                <a:lnTo>
                  <a:pt x="109781" y="2706264"/>
                </a:lnTo>
                <a:lnTo>
                  <a:pt x="110236" y="2718942"/>
                </a:lnTo>
                <a:lnTo>
                  <a:pt x="97536" y="2719451"/>
                </a:lnTo>
                <a:lnTo>
                  <a:pt x="134948" y="2719451"/>
                </a:lnTo>
                <a:lnTo>
                  <a:pt x="141478" y="2705100"/>
                </a:lnTo>
                <a:close/>
              </a:path>
              <a:path w="141605" h="2783204">
                <a:moveTo>
                  <a:pt x="12700" y="0"/>
                </a:moveTo>
                <a:lnTo>
                  <a:pt x="0" y="507"/>
                </a:lnTo>
                <a:lnTo>
                  <a:pt x="97079" y="2706730"/>
                </a:lnTo>
                <a:lnTo>
                  <a:pt x="109781" y="2706264"/>
                </a:lnTo>
                <a:lnTo>
                  <a:pt x="127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4" name="object 2184"/>
          <p:cNvSpPr/>
          <p:nvPr/>
        </p:nvSpPr>
        <p:spPr>
          <a:xfrm>
            <a:off x="7111475" y="4543792"/>
            <a:ext cx="181415" cy="20741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5" name="object 2185"/>
          <p:cNvSpPr txBox="1"/>
          <p:nvPr/>
        </p:nvSpPr>
        <p:spPr>
          <a:xfrm>
            <a:off x="2006854" y="1204340"/>
            <a:ext cx="20764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Stairwell </a:t>
            </a:r>
            <a:r>
              <a:rPr sz="800">
                <a:latin typeface="Arial"/>
                <a:cs typeface="Arial"/>
              </a:rPr>
              <a:t>– </a:t>
            </a:r>
            <a:r>
              <a:rPr sz="800" spc="-5">
                <a:latin typeface="Arial"/>
                <a:cs typeface="Arial"/>
              </a:rPr>
              <a:t>North </a:t>
            </a:r>
            <a:r>
              <a:rPr sz="800">
                <a:latin typeface="Arial"/>
                <a:cs typeface="Arial"/>
              </a:rPr>
              <a:t>side access –</a:t>
            </a:r>
          </a:p>
          <a:p>
            <a:pPr marL="102235" indent="-90170">
              <a:lnSpc>
                <a:spcPct val="100000"/>
              </a:lnSpc>
              <a:spcBef>
                <a:spcPts val="5"/>
              </a:spcBef>
              <a:buChar char="-"/>
              <a:tabLst>
                <a:tab pos="102870" algn="l"/>
              </a:tabLst>
            </a:pPr>
            <a:r>
              <a:rPr sz="800" spc="-5">
                <a:latin typeface="Arial"/>
                <a:cs typeface="Arial"/>
              </a:rPr>
              <a:t>Entry (afterhours </a:t>
            </a:r>
            <a:r>
              <a:rPr sz="800">
                <a:latin typeface="Arial"/>
                <a:cs typeface="Arial"/>
              </a:rPr>
              <a:t>FOB is </a:t>
            </a:r>
            <a:r>
              <a:rPr sz="800" spc="-5">
                <a:latin typeface="Arial"/>
                <a:cs typeface="Arial"/>
              </a:rPr>
              <a:t>required) and</a:t>
            </a:r>
            <a:r>
              <a:rPr sz="800" spc="6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Exit</a:t>
            </a:r>
            <a:endParaRPr sz="800">
              <a:latin typeface="Arial"/>
              <a:cs typeface="Arial"/>
            </a:endParaRPr>
          </a:p>
          <a:p>
            <a:pPr marL="74930" indent="-62865">
              <a:lnSpc>
                <a:spcPct val="100000"/>
              </a:lnSpc>
              <a:buChar char="-"/>
              <a:tabLst>
                <a:tab pos="75565" algn="l"/>
              </a:tabLst>
            </a:pPr>
            <a:r>
              <a:rPr sz="800">
                <a:latin typeface="Arial"/>
                <a:cs typeface="Arial"/>
              </a:rPr>
              <a:t>South Side – </a:t>
            </a:r>
            <a:r>
              <a:rPr sz="800" spc="-5">
                <a:latin typeface="Arial"/>
                <a:cs typeface="Arial"/>
              </a:rPr>
              <a:t>Exit only /Card </a:t>
            </a:r>
            <a:r>
              <a:rPr sz="800">
                <a:latin typeface="Arial"/>
                <a:cs typeface="Arial"/>
              </a:rPr>
              <a:t>Key</a:t>
            </a:r>
            <a:r>
              <a:rPr sz="800" spc="3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Entry</a:t>
            </a:r>
            <a:endParaRPr sz="800">
              <a:latin typeface="Arial"/>
              <a:cs typeface="Arial"/>
            </a:endParaRPr>
          </a:p>
        </p:txBody>
      </p:sp>
      <p:sp>
        <p:nvSpPr>
          <p:cNvPr id="2186" name="object 2186"/>
          <p:cNvSpPr/>
          <p:nvPr/>
        </p:nvSpPr>
        <p:spPr>
          <a:xfrm>
            <a:off x="3848227" y="3586734"/>
            <a:ext cx="1239520" cy="755015"/>
          </a:xfrm>
          <a:custGeom>
            <a:avLst/>
            <a:gdLst/>
            <a:ahLst/>
            <a:cxnLst/>
            <a:rect l="l" t="t" r="r" b="b"/>
            <a:pathLst>
              <a:path w="1239520" h="755014">
                <a:moveTo>
                  <a:pt x="91186" y="11175"/>
                </a:moveTo>
                <a:lnTo>
                  <a:pt x="776224" y="11175"/>
                </a:lnTo>
                <a:lnTo>
                  <a:pt x="851788" y="5841"/>
                </a:lnTo>
                <a:lnTo>
                  <a:pt x="930275" y="380"/>
                </a:lnTo>
                <a:lnTo>
                  <a:pt x="994028" y="0"/>
                </a:lnTo>
                <a:lnTo>
                  <a:pt x="1129411" y="1142"/>
                </a:lnTo>
                <a:lnTo>
                  <a:pt x="1170051" y="6857"/>
                </a:lnTo>
                <a:lnTo>
                  <a:pt x="1202436" y="18414"/>
                </a:lnTo>
                <a:lnTo>
                  <a:pt x="1204976" y="19430"/>
                </a:lnTo>
                <a:lnTo>
                  <a:pt x="1207515" y="20954"/>
                </a:lnTo>
                <a:lnTo>
                  <a:pt x="1209675" y="22732"/>
                </a:lnTo>
                <a:lnTo>
                  <a:pt x="1212214" y="24129"/>
                </a:lnTo>
                <a:lnTo>
                  <a:pt x="1214374" y="25907"/>
                </a:lnTo>
                <a:lnTo>
                  <a:pt x="1216533" y="28066"/>
                </a:lnTo>
                <a:lnTo>
                  <a:pt x="1218692" y="29971"/>
                </a:lnTo>
                <a:lnTo>
                  <a:pt x="1220470" y="32130"/>
                </a:lnTo>
                <a:lnTo>
                  <a:pt x="1222248" y="34289"/>
                </a:lnTo>
                <a:lnTo>
                  <a:pt x="1224026" y="36449"/>
                </a:lnTo>
                <a:lnTo>
                  <a:pt x="1225803" y="38607"/>
                </a:lnTo>
                <a:lnTo>
                  <a:pt x="1227327" y="41020"/>
                </a:lnTo>
                <a:lnTo>
                  <a:pt x="1228725" y="43179"/>
                </a:lnTo>
                <a:lnTo>
                  <a:pt x="1230122" y="45719"/>
                </a:lnTo>
                <a:lnTo>
                  <a:pt x="1231646" y="48260"/>
                </a:lnTo>
                <a:lnTo>
                  <a:pt x="1232662" y="51180"/>
                </a:lnTo>
                <a:lnTo>
                  <a:pt x="1233805" y="53720"/>
                </a:lnTo>
                <a:lnTo>
                  <a:pt x="1234439" y="56514"/>
                </a:lnTo>
                <a:lnTo>
                  <a:pt x="1236345" y="62356"/>
                </a:lnTo>
                <a:lnTo>
                  <a:pt x="1237742" y="74929"/>
                </a:lnTo>
                <a:lnTo>
                  <a:pt x="1238758" y="87121"/>
                </a:lnTo>
                <a:lnTo>
                  <a:pt x="1239139" y="99821"/>
                </a:lnTo>
                <a:lnTo>
                  <a:pt x="1239139" y="112394"/>
                </a:lnTo>
                <a:lnTo>
                  <a:pt x="1234439" y="151256"/>
                </a:lnTo>
                <a:lnTo>
                  <a:pt x="1229487" y="164211"/>
                </a:lnTo>
                <a:lnTo>
                  <a:pt x="1227709" y="168528"/>
                </a:lnTo>
                <a:lnTo>
                  <a:pt x="1225550" y="172465"/>
                </a:lnTo>
                <a:lnTo>
                  <a:pt x="1223010" y="176402"/>
                </a:lnTo>
                <a:lnTo>
                  <a:pt x="1216914" y="185419"/>
                </a:lnTo>
                <a:lnTo>
                  <a:pt x="1202436" y="211327"/>
                </a:lnTo>
                <a:lnTo>
                  <a:pt x="1185545" y="256031"/>
                </a:lnTo>
                <a:lnTo>
                  <a:pt x="1175765" y="312927"/>
                </a:lnTo>
                <a:lnTo>
                  <a:pt x="1175765" y="314705"/>
                </a:lnTo>
                <a:lnTo>
                  <a:pt x="1175765" y="316483"/>
                </a:lnTo>
                <a:lnTo>
                  <a:pt x="1175765" y="318262"/>
                </a:lnTo>
                <a:lnTo>
                  <a:pt x="1175765" y="320039"/>
                </a:lnTo>
                <a:lnTo>
                  <a:pt x="1175512" y="321817"/>
                </a:lnTo>
                <a:lnTo>
                  <a:pt x="1175512" y="323723"/>
                </a:lnTo>
                <a:lnTo>
                  <a:pt x="1174750" y="325119"/>
                </a:lnTo>
                <a:lnTo>
                  <a:pt x="1174369" y="326898"/>
                </a:lnTo>
                <a:lnTo>
                  <a:pt x="1173988" y="328675"/>
                </a:lnTo>
                <a:lnTo>
                  <a:pt x="1173352" y="330580"/>
                </a:lnTo>
                <a:lnTo>
                  <a:pt x="1172590" y="332358"/>
                </a:lnTo>
                <a:lnTo>
                  <a:pt x="1171828" y="333755"/>
                </a:lnTo>
                <a:lnTo>
                  <a:pt x="1171194" y="335533"/>
                </a:lnTo>
                <a:lnTo>
                  <a:pt x="1170051" y="337057"/>
                </a:lnTo>
                <a:lnTo>
                  <a:pt x="1167892" y="340232"/>
                </a:lnTo>
                <a:lnTo>
                  <a:pt x="1166114" y="342011"/>
                </a:lnTo>
                <a:lnTo>
                  <a:pt x="1164336" y="343788"/>
                </a:lnTo>
                <a:lnTo>
                  <a:pt x="1162177" y="345313"/>
                </a:lnTo>
                <a:lnTo>
                  <a:pt x="1160272" y="347090"/>
                </a:lnTo>
                <a:lnTo>
                  <a:pt x="1158113" y="348488"/>
                </a:lnTo>
                <a:lnTo>
                  <a:pt x="1155953" y="349630"/>
                </a:lnTo>
                <a:lnTo>
                  <a:pt x="1153795" y="351027"/>
                </a:lnTo>
                <a:lnTo>
                  <a:pt x="1111758" y="362203"/>
                </a:lnTo>
                <a:lnTo>
                  <a:pt x="1095883" y="363600"/>
                </a:lnTo>
                <a:lnTo>
                  <a:pt x="1088009" y="363600"/>
                </a:lnTo>
                <a:lnTo>
                  <a:pt x="1071752" y="362965"/>
                </a:lnTo>
                <a:lnTo>
                  <a:pt x="1035050" y="363219"/>
                </a:lnTo>
                <a:lnTo>
                  <a:pt x="1032510" y="363600"/>
                </a:lnTo>
                <a:lnTo>
                  <a:pt x="1029970" y="364363"/>
                </a:lnTo>
                <a:lnTo>
                  <a:pt x="1027430" y="364743"/>
                </a:lnTo>
                <a:lnTo>
                  <a:pt x="1025017" y="365378"/>
                </a:lnTo>
                <a:lnTo>
                  <a:pt x="1022476" y="366521"/>
                </a:lnTo>
                <a:lnTo>
                  <a:pt x="1019937" y="367538"/>
                </a:lnTo>
                <a:lnTo>
                  <a:pt x="1017777" y="368680"/>
                </a:lnTo>
                <a:lnTo>
                  <a:pt x="1015238" y="369824"/>
                </a:lnTo>
                <a:lnTo>
                  <a:pt x="1013078" y="370839"/>
                </a:lnTo>
                <a:lnTo>
                  <a:pt x="1010920" y="372237"/>
                </a:lnTo>
                <a:lnTo>
                  <a:pt x="1008761" y="373761"/>
                </a:lnTo>
                <a:lnTo>
                  <a:pt x="1006601" y="375538"/>
                </a:lnTo>
                <a:lnTo>
                  <a:pt x="1004443" y="376936"/>
                </a:lnTo>
                <a:lnTo>
                  <a:pt x="1002664" y="378713"/>
                </a:lnTo>
                <a:lnTo>
                  <a:pt x="1000887" y="380618"/>
                </a:lnTo>
                <a:lnTo>
                  <a:pt x="999109" y="382396"/>
                </a:lnTo>
                <a:lnTo>
                  <a:pt x="997203" y="384555"/>
                </a:lnTo>
                <a:lnTo>
                  <a:pt x="995807" y="386714"/>
                </a:lnTo>
                <a:lnTo>
                  <a:pt x="991870" y="392049"/>
                </a:lnTo>
                <a:lnTo>
                  <a:pt x="989330" y="395986"/>
                </a:lnTo>
                <a:lnTo>
                  <a:pt x="987171" y="399668"/>
                </a:lnTo>
                <a:lnTo>
                  <a:pt x="985012" y="403605"/>
                </a:lnTo>
                <a:lnTo>
                  <a:pt x="983234" y="407924"/>
                </a:lnTo>
                <a:lnTo>
                  <a:pt x="981456" y="411861"/>
                </a:lnTo>
                <a:lnTo>
                  <a:pt x="979932" y="416178"/>
                </a:lnTo>
                <a:lnTo>
                  <a:pt x="978535" y="420496"/>
                </a:lnTo>
                <a:lnTo>
                  <a:pt x="977138" y="424814"/>
                </a:lnTo>
                <a:lnTo>
                  <a:pt x="976376" y="429132"/>
                </a:lnTo>
                <a:lnTo>
                  <a:pt x="975233" y="433450"/>
                </a:lnTo>
                <a:lnTo>
                  <a:pt x="974217" y="443229"/>
                </a:lnTo>
                <a:lnTo>
                  <a:pt x="974217" y="584707"/>
                </a:lnTo>
                <a:lnTo>
                  <a:pt x="975233" y="664971"/>
                </a:lnTo>
                <a:lnTo>
                  <a:pt x="975233" y="666750"/>
                </a:lnTo>
                <a:lnTo>
                  <a:pt x="975233" y="668527"/>
                </a:lnTo>
                <a:lnTo>
                  <a:pt x="974978" y="670305"/>
                </a:lnTo>
                <a:lnTo>
                  <a:pt x="974978" y="672211"/>
                </a:lnTo>
                <a:lnTo>
                  <a:pt x="974598" y="673988"/>
                </a:lnTo>
                <a:lnTo>
                  <a:pt x="974217" y="675766"/>
                </a:lnTo>
                <a:lnTo>
                  <a:pt x="973836" y="677544"/>
                </a:lnTo>
                <a:lnTo>
                  <a:pt x="973074" y="679323"/>
                </a:lnTo>
                <a:lnTo>
                  <a:pt x="972820" y="681101"/>
                </a:lnTo>
                <a:lnTo>
                  <a:pt x="972058" y="683005"/>
                </a:lnTo>
                <a:lnTo>
                  <a:pt x="971296" y="684783"/>
                </a:lnTo>
                <a:lnTo>
                  <a:pt x="970280" y="686180"/>
                </a:lnTo>
                <a:lnTo>
                  <a:pt x="969518" y="687958"/>
                </a:lnTo>
                <a:lnTo>
                  <a:pt x="968501" y="689482"/>
                </a:lnTo>
                <a:lnTo>
                  <a:pt x="967359" y="690879"/>
                </a:lnTo>
                <a:lnTo>
                  <a:pt x="966343" y="692276"/>
                </a:lnTo>
                <a:lnTo>
                  <a:pt x="963802" y="695578"/>
                </a:lnTo>
                <a:lnTo>
                  <a:pt x="961644" y="697356"/>
                </a:lnTo>
                <a:lnTo>
                  <a:pt x="959485" y="699135"/>
                </a:lnTo>
                <a:lnTo>
                  <a:pt x="957707" y="700913"/>
                </a:lnTo>
                <a:lnTo>
                  <a:pt x="955167" y="702437"/>
                </a:lnTo>
                <a:lnTo>
                  <a:pt x="953008" y="703833"/>
                </a:lnTo>
                <a:lnTo>
                  <a:pt x="950849" y="705230"/>
                </a:lnTo>
                <a:lnTo>
                  <a:pt x="948309" y="706374"/>
                </a:lnTo>
                <a:lnTo>
                  <a:pt x="945769" y="707389"/>
                </a:lnTo>
                <a:lnTo>
                  <a:pt x="943228" y="708532"/>
                </a:lnTo>
                <a:lnTo>
                  <a:pt x="940688" y="709294"/>
                </a:lnTo>
                <a:lnTo>
                  <a:pt x="935355" y="711073"/>
                </a:lnTo>
                <a:lnTo>
                  <a:pt x="924560" y="712851"/>
                </a:lnTo>
                <a:lnTo>
                  <a:pt x="913764" y="714628"/>
                </a:lnTo>
                <a:lnTo>
                  <a:pt x="902970" y="715771"/>
                </a:lnTo>
                <a:lnTo>
                  <a:pt x="891794" y="716406"/>
                </a:lnTo>
                <a:lnTo>
                  <a:pt x="865886" y="716026"/>
                </a:lnTo>
                <a:lnTo>
                  <a:pt x="860806" y="715771"/>
                </a:lnTo>
                <a:lnTo>
                  <a:pt x="409067" y="713866"/>
                </a:lnTo>
                <a:lnTo>
                  <a:pt x="218567" y="714628"/>
                </a:lnTo>
                <a:lnTo>
                  <a:pt x="212471" y="715010"/>
                </a:lnTo>
                <a:lnTo>
                  <a:pt x="206375" y="715390"/>
                </a:lnTo>
                <a:lnTo>
                  <a:pt x="176149" y="722883"/>
                </a:lnTo>
                <a:lnTo>
                  <a:pt x="169925" y="725042"/>
                </a:lnTo>
                <a:lnTo>
                  <a:pt x="164211" y="727582"/>
                </a:lnTo>
                <a:lnTo>
                  <a:pt x="149860" y="735202"/>
                </a:lnTo>
                <a:lnTo>
                  <a:pt x="147955" y="736218"/>
                </a:lnTo>
                <a:lnTo>
                  <a:pt x="142239" y="739139"/>
                </a:lnTo>
                <a:lnTo>
                  <a:pt x="136144" y="742061"/>
                </a:lnTo>
                <a:lnTo>
                  <a:pt x="130048" y="744474"/>
                </a:lnTo>
                <a:lnTo>
                  <a:pt x="123951" y="747013"/>
                </a:lnTo>
                <a:lnTo>
                  <a:pt x="117728" y="748791"/>
                </a:lnTo>
                <a:lnTo>
                  <a:pt x="111251" y="750696"/>
                </a:lnTo>
                <a:lnTo>
                  <a:pt x="104775" y="752093"/>
                </a:lnTo>
                <a:lnTo>
                  <a:pt x="98298" y="753490"/>
                </a:lnTo>
                <a:lnTo>
                  <a:pt x="91439" y="754252"/>
                </a:lnTo>
                <a:lnTo>
                  <a:pt x="84962" y="755014"/>
                </a:lnTo>
                <a:lnTo>
                  <a:pt x="67056" y="755014"/>
                </a:lnTo>
                <a:lnTo>
                  <a:pt x="65912" y="755014"/>
                </a:lnTo>
                <a:lnTo>
                  <a:pt x="64897" y="754633"/>
                </a:lnTo>
                <a:lnTo>
                  <a:pt x="63753" y="754252"/>
                </a:lnTo>
                <a:lnTo>
                  <a:pt x="62737" y="753871"/>
                </a:lnTo>
                <a:lnTo>
                  <a:pt x="61595" y="753110"/>
                </a:lnTo>
                <a:lnTo>
                  <a:pt x="60578" y="752855"/>
                </a:lnTo>
                <a:lnTo>
                  <a:pt x="59436" y="752475"/>
                </a:lnTo>
                <a:lnTo>
                  <a:pt x="58674" y="751713"/>
                </a:lnTo>
                <a:lnTo>
                  <a:pt x="57658" y="750951"/>
                </a:lnTo>
                <a:lnTo>
                  <a:pt x="56514" y="750315"/>
                </a:lnTo>
                <a:lnTo>
                  <a:pt x="55880" y="749553"/>
                </a:lnTo>
                <a:lnTo>
                  <a:pt x="54737" y="748791"/>
                </a:lnTo>
                <a:lnTo>
                  <a:pt x="54101" y="748156"/>
                </a:lnTo>
                <a:lnTo>
                  <a:pt x="53339" y="747394"/>
                </a:lnTo>
                <a:lnTo>
                  <a:pt x="52577" y="746378"/>
                </a:lnTo>
                <a:lnTo>
                  <a:pt x="51943" y="745616"/>
                </a:lnTo>
                <a:lnTo>
                  <a:pt x="51181" y="744474"/>
                </a:lnTo>
                <a:lnTo>
                  <a:pt x="50419" y="743838"/>
                </a:lnTo>
                <a:lnTo>
                  <a:pt x="49784" y="742695"/>
                </a:lnTo>
                <a:lnTo>
                  <a:pt x="49402" y="741679"/>
                </a:lnTo>
                <a:lnTo>
                  <a:pt x="47878" y="738758"/>
                </a:lnTo>
                <a:lnTo>
                  <a:pt x="34289" y="694436"/>
                </a:lnTo>
                <a:lnTo>
                  <a:pt x="29590" y="649858"/>
                </a:lnTo>
                <a:lnTo>
                  <a:pt x="28828" y="641603"/>
                </a:lnTo>
                <a:lnTo>
                  <a:pt x="27812" y="633602"/>
                </a:lnTo>
                <a:lnTo>
                  <a:pt x="26288" y="625728"/>
                </a:lnTo>
                <a:lnTo>
                  <a:pt x="22351" y="609218"/>
                </a:lnTo>
                <a:lnTo>
                  <a:pt x="16256" y="587882"/>
                </a:lnTo>
                <a:lnTo>
                  <a:pt x="11175" y="566674"/>
                </a:lnTo>
                <a:lnTo>
                  <a:pt x="7238" y="545083"/>
                </a:lnTo>
                <a:lnTo>
                  <a:pt x="1524" y="492887"/>
                </a:lnTo>
                <a:lnTo>
                  <a:pt x="0" y="402208"/>
                </a:lnTo>
                <a:lnTo>
                  <a:pt x="762" y="362203"/>
                </a:lnTo>
                <a:lnTo>
                  <a:pt x="762" y="359282"/>
                </a:lnTo>
                <a:lnTo>
                  <a:pt x="1143" y="356488"/>
                </a:lnTo>
                <a:lnTo>
                  <a:pt x="1524" y="353949"/>
                </a:lnTo>
                <a:lnTo>
                  <a:pt x="1905" y="351027"/>
                </a:lnTo>
                <a:lnTo>
                  <a:pt x="2539" y="348106"/>
                </a:lnTo>
                <a:lnTo>
                  <a:pt x="3301" y="345693"/>
                </a:lnTo>
                <a:lnTo>
                  <a:pt x="4063" y="342773"/>
                </a:lnTo>
                <a:lnTo>
                  <a:pt x="5080" y="340232"/>
                </a:lnTo>
                <a:lnTo>
                  <a:pt x="6223" y="337692"/>
                </a:lnTo>
                <a:lnTo>
                  <a:pt x="7238" y="335152"/>
                </a:lnTo>
                <a:lnTo>
                  <a:pt x="17018" y="321182"/>
                </a:lnTo>
                <a:lnTo>
                  <a:pt x="21971" y="315721"/>
                </a:lnTo>
                <a:lnTo>
                  <a:pt x="31369" y="304926"/>
                </a:lnTo>
                <a:lnTo>
                  <a:pt x="32765" y="302387"/>
                </a:lnTo>
                <a:lnTo>
                  <a:pt x="34289" y="299974"/>
                </a:lnTo>
                <a:lnTo>
                  <a:pt x="35687" y="297433"/>
                </a:lnTo>
                <a:lnTo>
                  <a:pt x="37084" y="294513"/>
                </a:lnTo>
                <a:lnTo>
                  <a:pt x="38226" y="291973"/>
                </a:lnTo>
                <a:lnTo>
                  <a:pt x="39243" y="289178"/>
                </a:lnTo>
                <a:lnTo>
                  <a:pt x="40386" y="286257"/>
                </a:lnTo>
                <a:lnTo>
                  <a:pt x="41148" y="283717"/>
                </a:lnTo>
                <a:lnTo>
                  <a:pt x="41783" y="280796"/>
                </a:lnTo>
                <a:lnTo>
                  <a:pt x="42163" y="278002"/>
                </a:lnTo>
                <a:lnTo>
                  <a:pt x="42925" y="274700"/>
                </a:lnTo>
                <a:lnTo>
                  <a:pt x="43307" y="267842"/>
                </a:lnTo>
                <a:lnTo>
                  <a:pt x="43561" y="255269"/>
                </a:lnTo>
                <a:lnTo>
                  <a:pt x="42545" y="225425"/>
                </a:lnTo>
                <a:lnTo>
                  <a:pt x="41401" y="205612"/>
                </a:lnTo>
                <a:lnTo>
                  <a:pt x="40767" y="191896"/>
                </a:lnTo>
                <a:lnTo>
                  <a:pt x="41148" y="178180"/>
                </a:lnTo>
                <a:lnTo>
                  <a:pt x="41783" y="164591"/>
                </a:lnTo>
                <a:lnTo>
                  <a:pt x="46862" y="126745"/>
                </a:lnTo>
                <a:lnTo>
                  <a:pt x="49022" y="117093"/>
                </a:lnTo>
                <a:lnTo>
                  <a:pt x="51943" y="103758"/>
                </a:lnTo>
                <a:lnTo>
                  <a:pt x="60198" y="75691"/>
                </a:lnTo>
                <a:lnTo>
                  <a:pt x="61595" y="71627"/>
                </a:lnTo>
                <a:lnTo>
                  <a:pt x="62992" y="67690"/>
                </a:lnTo>
                <a:lnTo>
                  <a:pt x="64897" y="64135"/>
                </a:lnTo>
                <a:lnTo>
                  <a:pt x="66675" y="60198"/>
                </a:lnTo>
                <a:lnTo>
                  <a:pt x="68834" y="56895"/>
                </a:lnTo>
                <a:lnTo>
                  <a:pt x="70993" y="53339"/>
                </a:lnTo>
                <a:lnTo>
                  <a:pt x="73533" y="49783"/>
                </a:lnTo>
                <a:lnTo>
                  <a:pt x="76073" y="46481"/>
                </a:lnTo>
                <a:lnTo>
                  <a:pt x="82169" y="39624"/>
                </a:lnTo>
                <a:lnTo>
                  <a:pt x="89026" y="32765"/>
                </a:lnTo>
                <a:lnTo>
                  <a:pt x="94742" y="27431"/>
                </a:lnTo>
              </a:path>
            </a:pathLst>
          </a:custGeom>
          <a:ln w="72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7" name="object 2187"/>
          <p:cNvSpPr txBox="1"/>
          <p:nvPr/>
        </p:nvSpPr>
        <p:spPr>
          <a:xfrm>
            <a:off x="6823075" y="1303985"/>
            <a:ext cx="1421130" cy="271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>
                <a:latin typeface="Arial"/>
                <a:cs typeface="Arial"/>
              </a:rPr>
              <a:t>Stairwell </a:t>
            </a:r>
            <a:r>
              <a:rPr sz="800">
                <a:latin typeface="Arial"/>
                <a:cs typeface="Arial"/>
              </a:rPr>
              <a:t>– </a:t>
            </a:r>
            <a:r>
              <a:rPr sz="800" spc="-5">
                <a:latin typeface="Arial"/>
                <a:cs typeface="Arial"/>
              </a:rPr>
              <a:t>North </a:t>
            </a:r>
            <a:r>
              <a:rPr sz="800">
                <a:latin typeface="Arial"/>
                <a:cs typeface="Arial"/>
              </a:rPr>
              <a:t>Side </a:t>
            </a:r>
            <a:r>
              <a:rPr sz="800" spc="-5">
                <a:latin typeface="Arial"/>
                <a:cs typeface="Arial"/>
              </a:rPr>
              <a:t>Exit</a:t>
            </a:r>
            <a:r>
              <a:rPr sz="800" spc="1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only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>
                <a:latin typeface="Arial"/>
                <a:cs typeface="Arial"/>
              </a:rPr>
              <a:t>South side – key </a:t>
            </a:r>
            <a:r>
              <a:rPr sz="800" spc="-5">
                <a:latin typeface="Arial"/>
                <a:cs typeface="Arial"/>
              </a:rPr>
              <a:t>only for</a:t>
            </a:r>
            <a:r>
              <a:rPr sz="800" spc="-3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entry</a:t>
            </a:r>
            <a:endParaRPr sz="800">
              <a:latin typeface="Arial"/>
              <a:cs typeface="Arial"/>
            </a:endParaRPr>
          </a:p>
        </p:txBody>
      </p:sp>
      <p:sp>
        <p:nvSpPr>
          <p:cNvPr id="2188" name="object 2188"/>
          <p:cNvSpPr/>
          <p:nvPr/>
        </p:nvSpPr>
        <p:spPr>
          <a:xfrm>
            <a:off x="7520051" y="1569592"/>
            <a:ext cx="97155" cy="1976755"/>
          </a:xfrm>
          <a:custGeom>
            <a:avLst/>
            <a:gdLst/>
            <a:ahLst/>
            <a:cxnLst/>
            <a:rect l="l" t="t" r="r" b="b"/>
            <a:pathLst>
              <a:path w="97154" h="1976754">
                <a:moveTo>
                  <a:pt x="0" y="1899031"/>
                </a:moveTo>
                <a:lnTo>
                  <a:pt x="35941" y="1976247"/>
                </a:lnTo>
                <a:lnTo>
                  <a:pt x="69864" y="1913001"/>
                </a:lnTo>
                <a:lnTo>
                  <a:pt x="44069" y="1913001"/>
                </a:lnTo>
                <a:lnTo>
                  <a:pt x="31369" y="1912620"/>
                </a:lnTo>
                <a:lnTo>
                  <a:pt x="31721" y="1899929"/>
                </a:lnTo>
                <a:lnTo>
                  <a:pt x="0" y="1899031"/>
                </a:lnTo>
                <a:close/>
              </a:path>
              <a:path w="97154" h="1976754">
                <a:moveTo>
                  <a:pt x="31721" y="1899929"/>
                </a:moveTo>
                <a:lnTo>
                  <a:pt x="31369" y="1912620"/>
                </a:lnTo>
                <a:lnTo>
                  <a:pt x="44069" y="1913001"/>
                </a:lnTo>
                <a:lnTo>
                  <a:pt x="44420" y="1900289"/>
                </a:lnTo>
                <a:lnTo>
                  <a:pt x="31721" y="1899929"/>
                </a:lnTo>
                <a:close/>
              </a:path>
              <a:path w="97154" h="1976754">
                <a:moveTo>
                  <a:pt x="44420" y="1900289"/>
                </a:moveTo>
                <a:lnTo>
                  <a:pt x="44069" y="1913001"/>
                </a:lnTo>
                <a:lnTo>
                  <a:pt x="69864" y="1913001"/>
                </a:lnTo>
                <a:lnTo>
                  <a:pt x="76200" y="1901190"/>
                </a:lnTo>
                <a:lnTo>
                  <a:pt x="44420" y="1900289"/>
                </a:lnTo>
                <a:close/>
              </a:path>
              <a:path w="97154" h="1976754">
                <a:moveTo>
                  <a:pt x="84454" y="0"/>
                </a:moveTo>
                <a:lnTo>
                  <a:pt x="31721" y="1899929"/>
                </a:lnTo>
                <a:lnTo>
                  <a:pt x="44420" y="1900289"/>
                </a:lnTo>
                <a:lnTo>
                  <a:pt x="97027" y="254"/>
                </a:lnTo>
                <a:lnTo>
                  <a:pt x="8445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9" name="object 2189"/>
          <p:cNvSpPr/>
          <p:nvPr/>
        </p:nvSpPr>
        <p:spPr>
          <a:xfrm>
            <a:off x="7388097" y="1548130"/>
            <a:ext cx="179070" cy="2851150"/>
          </a:xfrm>
          <a:custGeom>
            <a:avLst/>
            <a:gdLst/>
            <a:ahLst/>
            <a:cxnLst/>
            <a:rect l="l" t="t" r="r" b="b"/>
            <a:pathLst>
              <a:path w="179070" h="2851150">
                <a:moveTo>
                  <a:pt x="134259" y="2774815"/>
                </a:moveTo>
                <a:lnTo>
                  <a:pt x="102616" y="2776347"/>
                </a:lnTo>
                <a:lnTo>
                  <a:pt x="144272" y="2850642"/>
                </a:lnTo>
                <a:lnTo>
                  <a:pt x="172130" y="2787523"/>
                </a:lnTo>
                <a:lnTo>
                  <a:pt x="134874" y="2787523"/>
                </a:lnTo>
                <a:lnTo>
                  <a:pt x="134259" y="2774815"/>
                </a:lnTo>
                <a:close/>
              </a:path>
              <a:path w="179070" h="2851150">
                <a:moveTo>
                  <a:pt x="178688" y="2772664"/>
                </a:moveTo>
                <a:lnTo>
                  <a:pt x="134259" y="2774815"/>
                </a:lnTo>
                <a:lnTo>
                  <a:pt x="134874" y="2787523"/>
                </a:lnTo>
                <a:lnTo>
                  <a:pt x="147574" y="2786888"/>
                </a:lnTo>
                <a:lnTo>
                  <a:pt x="146959" y="2774200"/>
                </a:lnTo>
                <a:lnTo>
                  <a:pt x="178011" y="2774200"/>
                </a:lnTo>
                <a:lnTo>
                  <a:pt x="178688" y="2772664"/>
                </a:lnTo>
                <a:close/>
              </a:path>
              <a:path w="179070" h="2851150">
                <a:moveTo>
                  <a:pt x="178011" y="2774200"/>
                </a:moveTo>
                <a:lnTo>
                  <a:pt x="146959" y="2774200"/>
                </a:lnTo>
                <a:lnTo>
                  <a:pt x="147574" y="2786888"/>
                </a:lnTo>
                <a:lnTo>
                  <a:pt x="134874" y="2787523"/>
                </a:lnTo>
                <a:lnTo>
                  <a:pt x="172130" y="2787523"/>
                </a:lnTo>
                <a:lnTo>
                  <a:pt x="178011" y="2774200"/>
                </a:lnTo>
                <a:close/>
              </a:path>
              <a:path w="179070" h="2851150">
                <a:moveTo>
                  <a:pt x="12700" y="0"/>
                </a:moveTo>
                <a:lnTo>
                  <a:pt x="0" y="508"/>
                </a:lnTo>
                <a:lnTo>
                  <a:pt x="134259" y="2774815"/>
                </a:lnTo>
                <a:lnTo>
                  <a:pt x="146959" y="2774200"/>
                </a:lnTo>
                <a:lnTo>
                  <a:pt x="127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0" name="object 2190"/>
          <p:cNvSpPr txBox="1"/>
          <p:nvPr/>
        </p:nvSpPr>
        <p:spPr>
          <a:xfrm>
            <a:off x="970889" y="1930145"/>
            <a:ext cx="4756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2</a:t>
            </a:r>
            <a:r>
              <a:rPr sz="800" spc="-70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desks</a:t>
            </a:r>
          </a:p>
        </p:txBody>
      </p:sp>
      <p:sp>
        <p:nvSpPr>
          <p:cNvPr id="2191" name="object 2191"/>
          <p:cNvSpPr/>
          <p:nvPr/>
        </p:nvSpPr>
        <p:spPr>
          <a:xfrm>
            <a:off x="1124585" y="2046985"/>
            <a:ext cx="113664" cy="425450"/>
          </a:xfrm>
          <a:custGeom>
            <a:avLst/>
            <a:gdLst/>
            <a:ahLst/>
            <a:cxnLst/>
            <a:rect l="l" t="t" r="r" b="b"/>
            <a:pathLst>
              <a:path w="113665" h="425450">
                <a:moveTo>
                  <a:pt x="69684" y="351818"/>
                </a:moveTo>
                <a:lnTo>
                  <a:pt x="38531" y="358013"/>
                </a:lnTo>
                <a:lnTo>
                  <a:pt x="90805" y="425323"/>
                </a:lnTo>
                <a:lnTo>
                  <a:pt x="107497" y="364236"/>
                </a:lnTo>
                <a:lnTo>
                  <a:pt x="72161" y="364236"/>
                </a:lnTo>
                <a:lnTo>
                  <a:pt x="69684" y="351818"/>
                </a:lnTo>
                <a:close/>
              </a:path>
              <a:path w="113665" h="425450">
                <a:moveTo>
                  <a:pt x="82118" y="349345"/>
                </a:moveTo>
                <a:lnTo>
                  <a:pt x="69684" y="351818"/>
                </a:lnTo>
                <a:lnTo>
                  <a:pt x="72161" y="364236"/>
                </a:lnTo>
                <a:lnTo>
                  <a:pt x="84607" y="361823"/>
                </a:lnTo>
                <a:lnTo>
                  <a:pt x="82118" y="349345"/>
                </a:lnTo>
                <a:close/>
              </a:path>
              <a:path w="113665" h="425450">
                <a:moveTo>
                  <a:pt x="113258" y="343153"/>
                </a:moveTo>
                <a:lnTo>
                  <a:pt x="82118" y="349345"/>
                </a:lnTo>
                <a:lnTo>
                  <a:pt x="84607" y="361823"/>
                </a:lnTo>
                <a:lnTo>
                  <a:pt x="72161" y="364236"/>
                </a:lnTo>
                <a:lnTo>
                  <a:pt x="107497" y="364236"/>
                </a:lnTo>
                <a:lnTo>
                  <a:pt x="113258" y="343153"/>
                </a:lnTo>
                <a:close/>
              </a:path>
              <a:path w="113665" h="425450">
                <a:moveTo>
                  <a:pt x="12446" y="0"/>
                </a:moveTo>
                <a:lnTo>
                  <a:pt x="0" y="2539"/>
                </a:lnTo>
                <a:lnTo>
                  <a:pt x="69684" y="351818"/>
                </a:lnTo>
                <a:lnTo>
                  <a:pt x="82118" y="349345"/>
                </a:lnTo>
                <a:lnTo>
                  <a:pt x="1244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2" name="object 2192"/>
          <p:cNvSpPr/>
          <p:nvPr/>
        </p:nvSpPr>
        <p:spPr>
          <a:xfrm>
            <a:off x="1140828" y="2059813"/>
            <a:ext cx="557530" cy="402590"/>
          </a:xfrm>
          <a:custGeom>
            <a:avLst/>
            <a:gdLst/>
            <a:ahLst/>
            <a:cxnLst/>
            <a:rect l="l" t="t" r="r" b="b"/>
            <a:pathLst>
              <a:path w="557530" h="402589">
                <a:moveTo>
                  <a:pt x="491693" y="363035"/>
                </a:moveTo>
                <a:lnTo>
                  <a:pt x="473214" y="388874"/>
                </a:lnTo>
                <a:lnTo>
                  <a:pt x="557288" y="402209"/>
                </a:lnTo>
                <a:lnTo>
                  <a:pt x="540530" y="370459"/>
                </a:lnTo>
                <a:lnTo>
                  <a:pt x="502043" y="370459"/>
                </a:lnTo>
                <a:lnTo>
                  <a:pt x="491693" y="363035"/>
                </a:lnTo>
                <a:close/>
              </a:path>
              <a:path w="557530" h="402589">
                <a:moveTo>
                  <a:pt x="499113" y="352660"/>
                </a:moveTo>
                <a:lnTo>
                  <a:pt x="491693" y="363035"/>
                </a:lnTo>
                <a:lnTo>
                  <a:pt x="502043" y="370459"/>
                </a:lnTo>
                <a:lnTo>
                  <a:pt x="509409" y="360045"/>
                </a:lnTo>
                <a:lnTo>
                  <a:pt x="499113" y="352660"/>
                </a:lnTo>
                <a:close/>
              </a:path>
              <a:path w="557530" h="402589">
                <a:moveTo>
                  <a:pt x="517537" y="326898"/>
                </a:moveTo>
                <a:lnTo>
                  <a:pt x="499113" y="352660"/>
                </a:lnTo>
                <a:lnTo>
                  <a:pt x="509409" y="360045"/>
                </a:lnTo>
                <a:lnTo>
                  <a:pt x="502043" y="370459"/>
                </a:lnTo>
                <a:lnTo>
                  <a:pt x="540530" y="370459"/>
                </a:lnTo>
                <a:lnTo>
                  <a:pt x="517537" y="326898"/>
                </a:lnTo>
                <a:close/>
              </a:path>
              <a:path w="557530" h="402589">
                <a:moveTo>
                  <a:pt x="7391" y="0"/>
                </a:moveTo>
                <a:lnTo>
                  <a:pt x="0" y="10413"/>
                </a:lnTo>
                <a:lnTo>
                  <a:pt x="491693" y="363035"/>
                </a:lnTo>
                <a:lnTo>
                  <a:pt x="499113" y="352660"/>
                </a:lnTo>
                <a:lnTo>
                  <a:pt x="73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3" name="object 2193"/>
          <p:cNvSpPr txBox="1"/>
          <p:nvPr/>
        </p:nvSpPr>
        <p:spPr>
          <a:xfrm>
            <a:off x="6412738" y="1848104"/>
            <a:ext cx="5778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2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cubicles</a:t>
            </a:r>
          </a:p>
        </p:txBody>
      </p:sp>
      <p:sp>
        <p:nvSpPr>
          <p:cNvPr id="2194" name="object 2194"/>
          <p:cNvSpPr/>
          <p:nvPr/>
        </p:nvSpPr>
        <p:spPr>
          <a:xfrm>
            <a:off x="6944994" y="2068829"/>
            <a:ext cx="403225" cy="1005840"/>
          </a:xfrm>
          <a:custGeom>
            <a:avLst/>
            <a:gdLst/>
            <a:ahLst/>
            <a:cxnLst/>
            <a:rect l="l" t="t" r="r" b="b"/>
            <a:pathLst>
              <a:path w="403225" h="1005839">
                <a:moveTo>
                  <a:pt x="361709" y="936689"/>
                </a:moveTo>
                <a:lnTo>
                  <a:pt x="332104" y="948182"/>
                </a:lnTo>
                <a:lnTo>
                  <a:pt x="395097" y="1005332"/>
                </a:lnTo>
                <a:lnTo>
                  <a:pt x="400470" y="948436"/>
                </a:lnTo>
                <a:lnTo>
                  <a:pt x="366268" y="948436"/>
                </a:lnTo>
                <a:lnTo>
                  <a:pt x="361709" y="936689"/>
                </a:lnTo>
                <a:close/>
              </a:path>
              <a:path w="403225" h="1005839">
                <a:moveTo>
                  <a:pt x="373517" y="932105"/>
                </a:moveTo>
                <a:lnTo>
                  <a:pt x="361709" y="936689"/>
                </a:lnTo>
                <a:lnTo>
                  <a:pt x="366268" y="948436"/>
                </a:lnTo>
                <a:lnTo>
                  <a:pt x="378078" y="943864"/>
                </a:lnTo>
                <a:lnTo>
                  <a:pt x="373517" y="932105"/>
                </a:lnTo>
                <a:close/>
              </a:path>
              <a:path w="403225" h="1005839">
                <a:moveTo>
                  <a:pt x="403098" y="920623"/>
                </a:moveTo>
                <a:lnTo>
                  <a:pt x="373517" y="932105"/>
                </a:lnTo>
                <a:lnTo>
                  <a:pt x="378078" y="943864"/>
                </a:lnTo>
                <a:lnTo>
                  <a:pt x="366268" y="948436"/>
                </a:lnTo>
                <a:lnTo>
                  <a:pt x="400470" y="948436"/>
                </a:lnTo>
                <a:lnTo>
                  <a:pt x="403098" y="920623"/>
                </a:lnTo>
                <a:close/>
              </a:path>
              <a:path w="403225" h="1005839">
                <a:moveTo>
                  <a:pt x="11937" y="0"/>
                </a:moveTo>
                <a:lnTo>
                  <a:pt x="0" y="4572"/>
                </a:lnTo>
                <a:lnTo>
                  <a:pt x="361709" y="936689"/>
                </a:lnTo>
                <a:lnTo>
                  <a:pt x="373517" y="932105"/>
                </a:lnTo>
                <a:lnTo>
                  <a:pt x="1193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5" name="object 2195"/>
          <p:cNvSpPr/>
          <p:nvPr/>
        </p:nvSpPr>
        <p:spPr>
          <a:xfrm>
            <a:off x="6813677" y="2119122"/>
            <a:ext cx="146050" cy="955675"/>
          </a:xfrm>
          <a:custGeom>
            <a:avLst/>
            <a:gdLst/>
            <a:ahLst/>
            <a:cxnLst/>
            <a:rect l="l" t="t" r="r" b="b"/>
            <a:pathLst>
              <a:path w="146050" h="955675">
                <a:moveTo>
                  <a:pt x="0" y="875538"/>
                </a:moveTo>
                <a:lnTo>
                  <a:pt x="29082" y="955548"/>
                </a:lnTo>
                <a:lnTo>
                  <a:pt x="69876" y="893190"/>
                </a:lnTo>
                <a:lnTo>
                  <a:pt x="42672" y="893190"/>
                </a:lnTo>
                <a:lnTo>
                  <a:pt x="30099" y="891793"/>
                </a:lnTo>
                <a:lnTo>
                  <a:pt x="31558" y="879191"/>
                </a:lnTo>
                <a:lnTo>
                  <a:pt x="0" y="875538"/>
                </a:lnTo>
                <a:close/>
              </a:path>
              <a:path w="146050" h="955675">
                <a:moveTo>
                  <a:pt x="31558" y="879191"/>
                </a:moveTo>
                <a:lnTo>
                  <a:pt x="30099" y="891793"/>
                </a:lnTo>
                <a:lnTo>
                  <a:pt x="42672" y="893190"/>
                </a:lnTo>
                <a:lnTo>
                  <a:pt x="44124" y="880646"/>
                </a:lnTo>
                <a:lnTo>
                  <a:pt x="31558" y="879191"/>
                </a:lnTo>
                <a:close/>
              </a:path>
              <a:path w="146050" h="955675">
                <a:moveTo>
                  <a:pt x="44124" y="880646"/>
                </a:moveTo>
                <a:lnTo>
                  <a:pt x="42672" y="893190"/>
                </a:lnTo>
                <a:lnTo>
                  <a:pt x="69876" y="893190"/>
                </a:lnTo>
                <a:lnTo>
                  <a:pt x="75692" y="884301"/>
                </a:lnTo>
                <a:lnTo>
                  <a:pt x="44124" y="880646"/>
                </a:lnTo>
                <a:close/>
              </a:path>
              <a:path w="146050" h="955675">
                <a:moveTo>
                  <a:pt x="133350" y="0"/>
                </a:moveTo>
                <a:lnTo>
                  <a:pt x="31558" y="879191"/>
                </a:lnTo>
                <a:lnTo>
                  <a:pt x="44124" y="880646"/>
                </a:lnTo>
                <a:lnTo>
                  <a:pt x="145923" y="1524"/>
                </a:lnTo>
                <a:lnTo>
                  <a:pt x="1333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6" name="object 2196"/>
          <p:cNvSpPr txBox="1"/>
          <p:nvPr/>
        </p:nvSpPr>
        <p:spPr>
          <a:xfrm>
            <a:off x="4865370" y="4469638"/>
            <a:ext cx="78232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</a:t>
            </a:r>
            <a:r>
              <a:rPr sz="800" spc="-5">
                <a:latin typeface="Arial"/>
                <a:cs typeface="Arial"/>
              </a:rPr>
              <a:t>10-12</a:t>
            </a:r>
            <a:r>
              <a:rPr sz="800" spc="-4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cubicles</a:t>
            </a:r>
          </a:p>
        </p:txBody>
      </p:sp>
      <p:sp>
        <p:nvSpPr>
          <p:cNvPr id="2197" name="object 2197"/>
          <p:cNvSpPr txBox="1"/>
          <p:nvPr/>
        </p:nvSpPr>
        <p:spPr>
          <a:xfrm>
            <a:off x="2430017" y="4925059"/>
            <a:ext cx="7651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x </a:t>
            </a:r>
            <a:r>
              <a:rPr sz="800" spc="-5">
                <a:latin typeface="Arial"/>
                <a:cs typeface="Arial"/>
              </a:rPr>
              <a:t>12-16</a:t>
            </a:r>
            <a:r>
              <a:rPr sz="800" spc="-40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cubicles</a:t>
            </a:r>
          </a:p>
        </p:txBody>
      </p:sp>
      <p:sp>
        <p:nvSpPr>
          <p:cNvPr id="2198" name="object 2198"/>
          <p:cNvSpPr txBox="1"/>
          <p:nvPr/>
        </p:nvSpPr>
        <p:spPr>
          <a:xfrm>
            <a:off x="8660892" y="4115561"/>
            <a:ext cx="11620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800" spc="-20">
                <a:latin typeface="Arial"/>
                <a:cs typeface="Arial"/>
              </a:rPr>
              <a:t>x4</a:t>
            </a:r>
            <a:endParaRPr sz="800">
              <a:latin typeface="Arial"/>
              <a:cs typeface="Arial"/>
            </a:endParaRPr>
          </a:p>
        </p:txBody>
      </p:sp>
      <p:sp>
        <p:nvSpPr>
          <p:cNvPr id="2199" name="object 2199"/>
          <p:cNvSpPr txBox="1"/>
          <p:nvPr/>
        </p:nvSpPr>
        <p:spPr>
          <a:xfrm>
            <a:off x="8932643" y="3447414"/>
            <a:ext cx="4826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l</a:t>
            </a:r>
          </a:p>
        </p:txBody>
      </p:sp>
      <p:sp>
        <p:nvSpPr>
          <p:cNvPr id="2200" name="object 2200"/>
          <p:cNvSpPr txBox="1"/>
          <p:nvPr/>
        </p:nvSpPr>
        <p:spPr>
          <a:xfrm>
            <a:off x="6501129" y="4539488"/>
            <a:ext cx="3435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X 8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2201" name="object 2201"/>
          <p:cNvSpPr txBox="1"/>
          <p:nvPr/>
        </p:nvSpPr>
        <p:spPr>
          <a:xfrm>
            <a:off x="613663" y="2463800"/>
            <a:ext cx="4000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</a:t>
            </a:r>
            <a:r>
              <a:rPr sz="800" spc="-5">
                <a:latin typeface="Arial"/>
                <a:cs typeface="Arial"/>
              </a:rPr>
              <a:t>24</a:t>
            </a:r>
            <a:r>
              <a:rPr sz="800" spc="-6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2202" name="object 2202"/>
          <p:cNvSpPr txBox="1"/>
          <p:nvPr/>
        </p:nvSpPr>
        <p:spPr>
          <a:xfrm>
            <a:off x="3971035" y="3202686"/>
            <a:ext cx="3435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3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2203" name="object 2203"/>
          <p:cNvSpPr txBox="1"/>
          <p:nvPr/>
        </p:nvSpPr>
        <p:spPr>
          <a:xfrm>
            <a:off x="7916036" y="2977642"/>
            <a:ext cx="3435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4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2204" name="object 2204"/>
          <p:cNvSpPr/>
          <p:nvPr/>
        </p:nvSpPr>
        <p:spPr>
          <a:xfrm>
            <a:off x="2400554" y="4213859"/>
            <a:ext cx="69215" cy="553720"/>
          </a:xfrm>
          <a:custGeom>
            <a:avLst/>
            <a:gdLst/>
            <a:ahLst/>
            <a:cxnLst/>
            <a:rect l="l" t="t" r="r" b="b"/>
            <a:pathLst>
              <a:path w="69214" h="553720">
                <a:moveTo>
                  <a:pt x="16089" y="476586"/>
                </a:moveTo>
                <a:lnTo>
                  <a:pt x="15112" y="481329"/>
                </a:lnTo>
                <a:lnTo>
                  <a:pt x="15112" y="553212"/>
                </a:lnTo>
                <a:lnTo>
                  <a:pt x="51053" y="553212"/>
                </a:lnTo>
                <a:lnTo>
                  <a:pt x="52831" y="544576"/>
                </a:lnTo>
                <a:lnTo>
                  <a:pt x="54990" y="534923"/>
                </a:lnTo>
                <a:lnTo>
                  <a:pt x="56895" y="520191"/>
                </a:lnTo>
                <a:lnTo>
                  <a:pt x="56895" y="509015"/>
                </a:lnTo>
                <a:lnTo>
                  <a:pt x="20827" y="509015"/>
                </a:lnTo>
                <a:lnTo>
                  <a:pt x="20446" y="503554"/>
                </a:lnTo>
                <a:lnTo>
                  <a:pt x="19812" y="497839"/>
                </a:lnTo>
                <a:lnTo>
                  <a:pt x="19050" y="492378"/>
                </a:lnTo>
                <a:lnTo>
                  <a:pt x="18033" y="487044"/>
                </a:lnTo>
                <a:lnTo>
                  <a:pt x="16850" y="481329"/>
                </a:lnTo>
                <a:lnTo>
                  <a:pt x="16089" y="476586"/>
                </a:lnTo>
                <a:close/>
              </a:path>
              <a:path w="69214" h="553720">
                <a:moveTo>
                  <a:pt x="56895" y="437006"/>
                </a:moveTo>
                <a:lnTo>
                  <a:pt x="20827" y="437006"/>
                </a:lnTo>
                <a:lnTo>
                  <a:pt x="20827" y="448182"/>
                </a:lnTo>
                <a:lnTo>
                  <a:pt x="19050" y="462914"/>
                </a:lnTo>
                <a:lnTo>
                  <a:pt x="16890" y="472694"/>
                </a:lnTo>
                <a:lnTo>
                  <a:pt x="16089" y="476586"/>
                </a:lnTo>
                <a:lnTo>
                  <a:pt x="16890" y="481583"/>
                </a:lnTo>
                <a:lnTo>
                  <a:pt x="18033" y="487044"/>
                </a:lnTo>
                <a:lnTo>
                  <a:pt x="19050" y="492378"/>
                </a:lnTo>
                <a:lnTo>
                  <a:pt x="19812" y="497839"/>
                </a:lnTo>
                <a:lnTo>
                  <a:pt x="20446" y="503554"/>
                </a:lnTo>
                <a:lnTo>
                  <a:pt x="20827" y="509015"/>
                </a:lnTo>
                <a:lnTo>
                  <a:pt x="56895" y="509015"/>
                </a:lnTo>
                <a:lnTo>
                  <a:pt x="56895" y="437006"/>
                </a:lnTo>
                <a:close/>
              </a:path>
              <a:path w="69214" h="553720">
                <a:moveTo>
                  <a:pt x="11810" y="291093"/>
                </a:moveTo>
                <a:lnTo>
                  <a:pt x="11810" y="358139"/>
                </a:lnTo>
                <a:lnTo>
                  <a:pt x="12572" y="454659"/>
                </a:lnTo>
                <a:lnTo>
                  <a:pt x="16089" y="476586"/>
                </a:lnTo>
                <a:lnTo>
                  <a:pt x="16890" y="472694"/>
                </a:lnTo>
                <a:lnTo>
                  <a:pt x="19050" y="462914"/>
                </a:lnTo>
                <a:lnTo>
                  <a:pt x="20827" y="448182"/>
                </a:lnTo>
                <a:lnTo>
                  <a:pt x="20827" y="437006"/>
                </a:lnTo>
                <a:lnTo>
                  <a:pt x="56895" y="437006"/>
                </a:lnTo>
                <a:lnTo>
                  <a:pt x="52831" y="409575"/>
                </a:lnTo>
                <a:lnTo>
                  <a:pt x="48513" y="382650"/>
                </a:lnTo>
                <a:lnTo>
                  <a:pt x="48352" y="358139"/>
                </a:lnTo>
                <a:lnTo>
                  <a:pt x="47878" y="358139"/>
                </a:lnTo>
                <a:lnTo>
                  <a:pt x="48228" y="339296"/>
                </a:lnTo>
                <a:lnTo>
                  <a:pt x="47992" y="303402"/>
                </a:lnTo>
                <a:lnTo>
                  <a:pt x="12953" y="303402"/>
                </a:lnTo>
                <a:lnTo>
                  <a:pt x="11810" y="291093"/>
                </a:lnTo>
                <a:close/>
              </a:path>
              <a:path w="69214" h="553720">
                <a:moveTo>
                  <a:pt x="48228" y="339296"/>
                </a:moveTo>
                <a:lnTo>
                  <a:pt x="47878" y="358139"/>
                </a:lnTo>
                <a:lnTo>
                  <a:pt x="48352" y="358139"/>
                </a:lnTo>
                <a:lnTo>
                  <a:pt x="48228" y="339296"/>
                </a:lnTo>
                <a:close/>
              </a:path>
              <a:path w="69214" h="553720">
                <a:moveTo>
                  <a:pt x="48894" y="286130"/>
                </a:moveTo>
                <a:lnTo>
                  <a:pt x="47878" y="286130"/>
                </a:lnTo>
                <a:lnTo>
                  <a:pt x="48228" y="339296"/>
                </a:lnTo>
                <a:lnTo>
                  <a:pt x="48894" y="303402"/>
                </a:lnTo>
                <a:lnTo>
                  <a:pt x="48894" y="286130"/>
                </a:lnTo>
                <a:close/>
              </a:path>
              <a:path w="69214" h="553720">
                <a:moveTo>
                  <a:pt x="48894" y="231393"/>
                </a:moveTo>
                <a:lnTo>
                  <a:pt x="12953" y="231393"/>
                </a:lnTo>
                <a:lnTo>
                  <a:pt x="11810" y="286130"/>
                </a:lnTo>
                <a:lnTo>
                  <a:pt x="11810" y="291093"/>
                </a:lnTo>
                <a:lnTo>
                  <a:pt x="12953" y="303402"/>
                </a:lnTo>
                <a:lnTo>
                  <a:pt x="47992" y="303402"/>
                </a:lnTo>
                <a:lnTo>
                  <a:pt x="47878" y="286130"/>
                </a:lnTo>
                <a:lnTo>
                  <a:pt x="48894" y="286130"/>
                </a:lnTo>
                <a:lnTo>
                  <a:pt x="48894" y="231393"/>
                </a:lnTo>
                <a:close/>
              </a:path>
              <a:path w="69214" h="553720">
                <a:moveTo>
                  <a:pt x="68706" y="0"/>
                </a:moveTo>
                <a:lnTo>
                  <a:pt x="32765" y="0"/>
                </a:lnTo>
                <a:lnTo>
                  <a:pt x="32384" y="2159"/>
                </a:lnTo>
                <a:lnTo>
                  <a:pt x="31622" y="3937"/>
                </a:lnTo>
                <a:lnTo>
                  <a:pt x="31241" y="5714"/>
                </a:lnTo>
                <a:lnTo>
                  <a:pt x="30606" y="7874"/>
                </a:lnTo>
                <a:lnTo>
                  <a:pt x="29082" y="11429"/>
                </a:lnTo>
                <a:lnTo>
                  <a:pt x="28447" y="13207"/>
                </a:lnTo>
                <a:lnTo>
                  <a:pt x="27304" y="15112"/>
                </a:lnTo>
                <a:lnTo>
                  <a:pt x="26288" y="16890"/>
                </a:lnTo>
                <a:lnTo>
                  <a:pt x="25145" y="18287"/>
                </a:lnTo>
                <a:lnTo>
                  <a:pt x="24129" y="20065"/>
                </a:lnTo>
                <a:lnTo>
                  <a:pt x="22987" y="21589"/>
                </a:lnTo>
                <a:lnTo>
                  <a:pt x="20193" y="24764"/>
                </a:lnTo>
                <a:lnTo>
                  <a:pt x="9651" y="40639"/>
                </a:lnTo>
                <a:lnTo>
                  <a:pt x="634" y="79120"/>
                </a:lnTo>
                <a:lnTo>
                  <a:pt x="0" y="167004"/>
                </a:lnTo>
                <a:lnTo>
                  <a:pt x="2793" y="222757"/>
                </a:lnTo>
                <a:lnTo>
                  <a:pt x="7493" y="254888"/>
                </a:lnTo>
                <a:lnTo>
                  <a:pt x="9651" y="267842"/>
                </a:lnTo>
                <a:lnTo>
                  <a:pt x="11810" y="291093"/>
                </a:lnTo>
                <a:lnTo>
                  <a:pt x="11810" y="286130"/>
                </a:lnTo>
                <a:lnTo>
                  <a:pt x="12953" y="231393"/>
                </a:lnTo>
                <a:lnTo>
                  <a:pt x="48894" y="231393"/>
                </a:lnTo>
                <a:lnTo>
                  <a:pt x="45719" y="195834"/>
                </a:lnTo>
                <a:lnTo>
                  <a:pt x="43560" y="182879"/>
                </a:lnTo>
                <a:lnTo>
                  <a:pt x="41239" y="167004"/>
                </a:lnTo>
                <a:lnTo>
                  <a:pt x="35940" y="167004"/>
                </a:lnTo>
                <a:lnTo>
                  <a:pt x="36702" y="151129"/>
                </a:lnTo>
                <a:lnTo>
                  <a:pt x="37464" y="144652"/>
                </a:lnTo>
                <a:lnTo>
                  <a:pt x="38272" y="139503"/>
                </a:lnTo>
                <a:lnTo>
                  <a:pt x="35940" y="94995"/>
                </a:lnTo>
                <a:lnTo>
                  <a:pt x="57769" y="94995"/>
                </a:lnTo>
                <a:lnTo>
                  <a:pt x="59054" y="93599"/>
                </a:lnTo>
                <a:lnTo>
                  <a:pt x="60070" y="92075"/>
                </a:lnTo>
                <a:lnTo>
                  <a:pt x="61213" y="90297"/>
                </a:lnTo>
                <a:lnTo>
                  <a:pt x="62229" y="88900"/>
                </a:lnTo>
                <a:lnTo>
                  <a:pt x="67690" y="75945"/>
                </a:lnTo>
                <a:lnTo>
                  <a:pt x="68325" y="74167"/>
                </a:lnTo>
                <a:lnTo>
                  <a:pt x="68594" y="72643"/>
                </a:lnTo>
                <a:lnTo>
                  <a:pt x="68706" y="0"/>
                </a:lnTo>
                <a:close/>
              </a:path>
              <a:path w="69214" h="553720">
                <a:moveTo>
                  <a:pt x="38272" y="139503"/>
                </a:moveTo>
                <a:lnTo>
                  <a:pt x="37464" y="144652"/>
                </a:lnTo>
                <a:lnTo>
                  <a:pt x="36702" y="151129"/>
                </a:lnTo>
                <a:lnTo>
                  <a:pt x="35940" y="167004"/>
                </a:lnTo>
                <a:lnTo>
                  <a:pt x="41239" y="167004"/>
                </a:lnTo>
                <a:lnTo>
                  <a:pt x="38862" y="150749"/>
                </a:lnTo>
                <a:lnTo>
                  <a:pt x="38272" y="139503"/>
                </a:lnTo>
                <a:close/>
              </a:path>
              <a:path w="69214" h="553720">
                <a:moveTo>
                  <a:pt x="57769" y="94995"/>
                </a:moveTo>
                <a:lnTo>
                  <a:pt x="35940" y="94995"/>
                </a:lnTo>
                <a:lnTo>
                  <a:pt x="38272" y="139503"/>
                </a:lnTo>
                <a:lnTo>
                  <a:pt x="38481" y="138175"/>
                </a:lnTo>
                <a:lnTo>
                  <a:pt x="39877" y="131699"/>
                </a:lnTo>
                <a:lnTo>
                  <a:pt x="41782" y="125222"/>
                </a:lnTo>
                <a:lnTo>
                  <a:pt x="43560" y="118744"/>
                </a:lnTo>
                <a:lnTo>
                  <a:pt x="45719" y="112649"/>
                </a:lnTo>
                <a:lnTo>
                  <a:pt x="56133" y="96774"/>
                </a:lnTo>
                <a:lnTo>
                  <a:pt x="57769" y="94995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5" name="object 2205"/>
          <p:cNvSpPr/>
          <p:nvPr/>
        </p:nvSpPr>
        <p:spPr>
          <a:xfrm>
            <a:off x="2371217" y="4947920"/>
            <a:ext cx="47625" cy="299085"/>
          </a:xfrm>
          <a:custGeom>
            <a:avLst/>
            <a:gdLst/>
            <a:ahLst/>
            <a:cxnLst/>
            <a:rect l="l" t="t" r="r" b="b"/>
            <a:pathLst>
              <a:path w="47625" h="299085">
                <a:moveTo>
                  <a:pt x="36068" y="186435"/>
                </a:moveTo>
                <a:lnTo>
                  <a:pt x="1143" y="186435"/>
                </a:lnTo>
                <a:lnTo>
                  <a:pt x="1143" y="298703"/>
                </a:lnTo>
                <a:lnTo>
                  <a:pt x="37083" y="298703"/>
                </a:lnTo>
                <a:lnTo>
                  <a:pt x="37083" y="210565"/>
                </a:lnTo>
                <a:lnTo>
                  <a:pt x="36068" y="210565"/>
                </a:lnTo>
                <a:lnTo>
                  <a:pt x="36068" y="186435"/>
                </a:lnTo>
                <a:close/>
              </a:path>
              <a:path w="47625" h="299085">
                <a:moveTo>
                  <a:pt x="47116" y="0"/>
                </a:moveTo>
                <a:lnTo>
                  <a:pt x="11175" y="0"/>
                </a:lnTo>
                <a:lnTo>
                  <a:pt x="9397" y="3936"/>
                </a:lnTo>
                <a:lnTo>
                  <a:pt x="0" y="57149"/>
                </a:lnTo>
                <a:lnTo>
                  <a:pt x="0" y="210565"/>
                </a:lnTo>
                <a:lnTo>
                  <a:pt x="1143" y="258444"/>
                </a:lnTo>
                <a:lnTo>
                  <a:pt x="1143" y="186435"/>
                </a:lnTo>
                <a:lnTo>
                  <a:pt x="36068" y="186435"/>
                </a:lnTo>
                <a:lnTo>
                  <a:pt x="36068" y="129158"/>
                </a:lnTo>
                <a:lnTo>
                  <a:pt x="38481" y="100710"/>
                </a:lnTo>
                <a:lnTo>
                  <a:pt x="47116" y="72008"/>
                </a:lnTo>
                <a:lnTo>
                  <a:pt x="47116" y="0"/>
                </a:lnTo>
                <a:close/>
              </a:path>
              <a:path w="47625" h="299085">
                <a:moveTo>
                  <a:pt x="36068" y="138556"/>
                </a:moveTo>
                <a:lnTo>
                  <a:pt x="36068" y="210565"/>
                </a:lnTo>
                <a:lnTo>
                  <a:pt x="37083" y="210565"/>
                </a:lnTo>
                <a:lnTo>
                  <a:pt x="37083" y="186435"/>
                </a:lnTo>
                <a:lnTo>
                  <a:pt x="36068" y="138556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6" name="object 2206"/>
          <p:cNvSpPr/>
          <p:nvPr/>
        </p:nvSpPr>
        <p:spPr>
          <a:xfrm>
            <a:off x="3499358" y="4947539"/>
            <a:ext cx="46990" cy="292100"/>
          </a:xfrm>
          <a:custGeom>
            <a:avLst/>
            <a:gdLst/>
            <a:ahLst/>
            <a:cxnLst/>
            <a:rect l="l" t="t" r="r" b="b"/>
            <a:pathLst>
              <a:path w="46989" h="292100">
                <a:moveTo>
                  <a:pt x="10180" y="188409"/>
                </a:moveTo>
                <a:lnTo>
                  <a:pt x="9778" y="211328"/>
                </a:lnTo>
                <a:lnTo>
                  <a:pt x="9778" y="291973"/>
                </a:lnTo>
                <a:lnTo>
                  <a:pt x="45719" y="291973"/>
                </a:lnTo>
                <a:lnTo>
                  <a:pt x="45719" y="283337"/>
                </a:lnTo>
                <a:lnTo>
                  <a:pt x="46862" y="225298"/>
                </a:lnTo>
                <a:lnTo>
                  <a:pt x="10794" y="225298"/>
                </a:lnTo>
                <a:lnTo>
                  <a:pt x="10180" y="188409"/>
                </a:lnTo>
                <a:close/>
              </a:path>
              <a:path w="46989" h="292100">
                <a:moveTo>
                  <a:pt x="46862" y="153288"/>
                </a:moveTo>
                <a:lnTo>
                  <a:pt x="10794" y="153288"/>
                </a:lnTo>
                <a:lnTo>
                  <a:pt x="10180" y="188409"/>
                </a:lnTo>
                <a:lnTo>
                  <a:pt x="10794" y="225298"/>
                </a:lnTo>
                <a:lnTo>
                  <a:pt x="46862" y="225298"/>
                </a:lnTo>
                <a:lnTo>
                  <a:pt x="46862" y="153288"/>
                </a:lnTo>
                <a:close/>
              </a:path>
              <a:path w="46989" h="292100">
                <a:moveTo>
                  <a:pt x="37083" y="21590"/>
                </a:moveTo>
                <a:lnTo>
                  <a:pt x="8636" y="21590"/>
                </a:lnTo>
                <a:lnTo>
                  <a:pt x="8636" y="95758"/>
                </a:lnTo>
                <a:lnTo>
                  <a:pt x="10180" y="188409"/>
                </a:lnTo>
                <a:lnTo>
                  <a:pt x="10794" y="153288"/>
                </a:lnTo>
                <a:lnTo>
                  <a:pt x="46862" y="153288"/>
                </a:lnTo>
                <a:lnTo>
                  <a:pt x="45904" y="95758"/>
                </a:lnTo>
                <a:lnTo>
                  <a:pt x="44703" y="95758"/>
                </a:lnTo>
                <a:lnTo>
                  <a:pt x="44703" y="78867"/>
                </a:lnTo>
                <a:lnTo>
                  <a:pt x="42544" y="78867"/>
                </a:lnTo>
                <a:lnTo>
                  <a:pt x="42544" y="77343"/>
                </a:lnTo>
                <a:lnTo>
                  <a:pt x="42163" y="77343"/>
                </a:lnTo>
                <a:lnTo>
                  <a:pt x="42163" y="76327"/>
                </a:lnTo>
                <a:lnTo>
                  <a:pt x="41782" y="76327"/>
                </a:lnTo>
                <a:lnTo>
                  <a:pt x="41782" y="74549"/>
                </a:lnTo>
                <a:lnTo>
                  <a:pt x="40386" y="74549"/>
                </a:lnTo>
                <a:lnTo>
                  <a:pt x="40386" y="73787"/>
                </a:lnTo>
                <a:lnTo>
                  <a:pt x="39624" y="73787"/>
                </a:lnTo>
                <a:lnTo>
                  <a:pt x="39624" y="72643"/>
                </a:lnTo>
                <a:lnTo>
                  <a:pt x="38226" y="72643"/>
                </a:lnTo>
                <a:lnTo>
                  <a:pt x="38226" y="72390"/>
                </a:lnTo>
                <a:lnTo>
                  <a:pt x="37464" y="72390"/>
                </a:lnTo>
                <a:lnTo>
                  <a:pt x="37464" y="72009"/>
                </a:lnTo>
                <a:lnTo>
                  <a:pt x="37083" y="72009"/>
                </a:lnTo>
                <a:lnTo>
                  <a:pt x="37083" y="21590"/>
                </a:lnTo>
                <a:close/>
              </a:path>
              <a:path w="46989" h="292100">
                <a:moveTo>
                  <a:pt x="44703" y="23749"/>
                </a:moveTo>
                <a:lnTo>
                  <a:pt x="44703" y="95758"/>
                </a:lnTo>
                <a:lnTo>
                  <a:pt x="45904" y="95758"/>
                </a:lnTo>
                <a:lnTo>
                  <a:pt x="44703" y="23749"/>
                </a:lnTo>
                <a:close/>
              </a:path>
              <a:path w="46989" h="292100">
                <a:moveTo>
                  <a:pt x="37083" y="5715"/>
                </a:moveTo>
                <a:lnTo>
                  <a:pt x="6476" y="5715"/>
                </a:lnTo>
                <a:lnTo>
                  <a:pt x="6476" y="78867"/>
                </a:lnTo>
                <a:lnTo>
                  <a:pt x="6857" y="79883"/>
                </a:lnTo>
                <a:lnTo>
                  <a:pt x="8636" y="93599"/>
                </a:lnTo>
                <a:lnTo>
                  <a:pt x="8636" y="21590"/>
                </a:lnTo>
                <a:lnTo>
                  <a:pt x="37083" y="21590"/>
                </a:lnTo>
                <a:lnTo>
                  <a:pt x="37083" y="5715"/>
                </a:lnTo>
                <a:close/>
              </a:path>
              <a:path w="46989" h="292100">
                <a:moveTo>
                  <a:pt x="42544" y="6858"/>
                </a:moveTo>
                <a:lnTo>
                  <a:pt x="42544" y="78867"/>
                </a:lnTo>
                <a:lnTo>
                  <a:pt x="44703" y="78867"/>
                </a:lnTo>
                <a:lnTo>
                  <a:pt x="44703" y="21590"/>
                </a:lnTo>
                <a:lnTo>
                  <a:pt x="42799" y="7874"/>
                </a:lnTo>
                <a:lnTo>
                  <a:pt x="42544" y="6858"/>
                </a:lnTo>
                <a:close/>
              </a:path>
              <a:path w="46989" h="292100">
                <a:moveTo>
                  <a:pt x="37083" y="4699"/>
                </a:moveTo>
                <a:lnTo>
                  <a:pt x="6095" y="4699"/>
                </a:lnTo>
                <a:lnTo>
                  <a:pt x="6095" y="77343"/>
                </a:lnTo>
                <a:lnTo>
                  <a:pt x="6476" y="77724"/>
                </a:lnTo>
                <a:lnTo>
                  <a:pt x="6476" y="5715"/>
                </a:lnTo>
                <a:lnTo>
                  <a:pt x="37083" y="5715"/>
                </a:lnTo>
                <a:lnTo>
                  <a:pt x="37083" y="4699"/>
                </a:lnTo>
                <a:close/>
              </a:path>
              <a:path w="46989" h="292100">
                <a:moveTo>
                  <a:pt x="42163" y="5334"/>
                </a:moveTo>
                <a:lnTo>
                  <a:pt x="42163" y="77343"/>
                </a:lnTo>
                <a:lnTo>
                  <a:pt x="42544" y="77343"/>
                </a:lnTo>
                <a:lnTo>
                  <a:pt x="42544" y="5715"/>
                </a:lnTo>
                <a:lnTo>
                  <a:pt x="42163" y="5334"/>
                </a:lnTo>
                <a:close/>
              </a:path>
              <a:path w="46989" h="292100">
                <a:moveTo>
                  <a:pt x="37083" y="3937"/>
                </a:moveTo>
                <a:lnTo>
                  <a:pt x="5841" y="3937"/>
                </a:lnTo>
                <a:lnTo>
                  <a:pt x="5841" y="76327"/>
                </a:lnTo>
                <a:lnTo>
                  <a:pt x="6095" y="76708"/>
                </a:lnTo>
                <a:lnTo>
                  <a:pt x="6095" y="4699"/>
                </a:lnTo>
                <a:lnTo>
                  <a:pt x="37083" y="4699"/>
                </a:lnTo>
                <a:lnTo>
                  <a:pt x="37083" y="3937"/>
                </a:lnTo>
                <a:close/>
              </a:path>
              <a:path w="46989" h="292100">
                <a:moveTo>
                  <a:pt x="41782" y="4318"/>
                </a:moveTo>
                <a:lnTo>
                  <a:pt x="41782" y="76327"/>
                </a:lnTo>
                <a:lnTo>
                  <a:pt x="42163" y="76327"/>
                </a:lnTo>
                <a:lnTo>
                  <a:pt x="42163" y="4699"/>
                </a:lnTo>
                <a:lnTo>
                  <a:pt x="41782" y="4318"/>
                </a:lnTo>
                <a:close/>
              </a:path>
              <a:path w="46989" h="292100">
                <a:moveTo>
                  <a:pt x="37083" y="2159"/>
                </a:moveTo>
                <a:lnTo>
                  <a:pt x="4317" y="2159"/>
                </a:lnTo>
                <a:lnTo>
                  <a:pt x="4317" y="74549"/>
                </a:lnTo>
                <a:lnTo>
                  <a:pt x="4699" y="74803"/>
                </a:lnTo>
                <a:lnTo>
                  <a:pt x="5841" y="75946"/>
                </a:lnTo>
                <a:lnTo>
                  <a:pt x="5841" y="3937"/>
                </a:lnTo>
                <a:lnTo>
                  <a:pt x="37083" y="3937"/>
                </a:lnTo>
                <a:lnTo>
                  <a:pt x="37083" y="2159"/>
                </a:lnTo>
                <a:close/>
              </a:path>
              <a:path w="46989" h="292100">
                <a:moveTo>
                  <a:pt x="40386" y="2540"/>
                </a:moveTo>
                <a:lnTo>
                  <a:pt x="40386" y="74549"/>
                </a:lnTo>
                <a:lnTo>
                  <a:pt x="41782" y="74549"/>
                </a:lnTo>
                <a:lnTo>
                  <a:pt x="41782" y="3937"/>
                </a:lnTo>
                <a:lnTo>
                  <a:pt x="40386" y="2540"/>
                </a:lnTo>
                <a:close/>
              </a:path>
              <a:path w="46989" h="292100">
                <a:moveTo>
                  <a:pt x="37083" y="1778"/>
                </a:moveTo>
                <a:lnTo>
                  <a:pt x="3937" y="1778"/>
                </a:lnTo>
                <a:lnTo>
                  <a:pt x="3937" y="73787"/>
                </a:lnTo>
                <a:lnTo>
                  <a:pt x="4317" y="74168"/>
                </a:lnTo>
                <a:lnTo>
                  <a:pt x="4317" y="2159"/>
                </a:lnTo>
                <a:lnTo>
                  <a:pt x="37083" y="2159"/>
                </a:lnTo>
                <a:lnTo>
                  <a:pt x="37083" y="1778"/>
                </a:lnTo>
                <a:close/>
              </a:path>
              <a:path w="46989" h="292100">
                <a:moveTo>
                  <a:pt x="37083" y="635"/>
                </a:moveTo>
                <a:lnTo>
                  <a:pt x="2539" y="635"/>
                </a:lnTo>
                <a:lnTo>
                  <a:pt x="2539" y="72643"/>
                </a:lnTo>
                <a:lnTo>
                  <a:pt x="3682" y="73787"/>
                </a:lnTo>
                <a:lnTo>
                  <a:pt x="3682" y="1778"/>
                </a:lnTo>
                <a:lnTo>
                  <a:pt x="37083" y="1778"/>
                </a:lnTo>
                <a:lnTo>
                  <a:pt x="37083" y="635"/>
                </a:lnTo>
                <a:close/>
              </a:path>
              <a:path w="46989" h="292100">
                <a:moveTo>
                  <a:pt x="3937" y="1778"/>
                </a:moveTo>
                <a:lnTo>
                  <a:pt x="3682" y="1778"/>
                </a:lnTo>
                <a:lnTo>
                  <a:pt x="3682" y="73787"/>
                </a:lnTo>
                <a:lnTo>
                  <a:pt x="3937" y="73787"/>
                </a:lnTo>
                <a:lnTo>
                  <a:pt x="3937" y="1778"/>
                </a:lnTo>
                <a:close/>
              </a:path>
              <a:path w="46989" h="292100">
                <a:moveTo>
                  <a:pt x="40004" y="1778"/>
                </a:moveTo>
                <a:lnTo>
                  <a:pt x="39624" y="1778"/>
                </a:lnTo>
                <a:lnTo>
                  <a:pt x="39624" y="73787"/>
                </a:lnTo>
                <a:lnTo>
                  <a:pt x="40004" y="73787"/>
                </a:lnTo>
                <a:lnTo>
                  <a:pt x="40004" y="1778"/>
                </a:lnTo>
                <a:close/>
              </a:path>
              <a:path w="46989" h="292100">
                <a:moveTo>
                  <a:pt x="40004" y="1778"/>
                </a:moveTo>
                <a:lnTo>
                  <a:pt x="40004" y="73787"/>
                </a:lnTo>
                <a:lnTo>
                  <a:pt x="40386" y="73787"/>
                </a:lnTo>
                <a:lnTo>
                  <a:pt x="40386" y="2159"/>
                </a:lnTo>
                <a:lnTo>
                  <a:pt x="40004" y="1778"/>
                </a:lnTo>
                <a:close/>
              </a:path>
              <a:path w="46989" h="292100">
                <a:moveTo>
                  <a:pt x="37083" y="381"/>
                </a:moveTo>
                <a:lnTo>
                  <a:pt x="1777" y="381"/>
                </a:lnTo>
                <a:lnTo>
                  <a:pt x="1777" y="72390"/>
                </a:lnTo>
                <a:lnTo>
                  <a:pt x="2158" y="72643"/>
                </a:lnTo>
                <a:lnTo>
                  <a:pt x="2158" y="635"/>
                </a:lnTo>
                <a:lnTo>
                  <a:pt x="37083" y="635"/>
                </a:lnTo>
                <a:lnTo>
                  <a:pt x="37083" y="381"/>
                </a:lnTo>
                <a:close/>
              </a:path>
              <a:path w="46989" h="292100">
                <a:moveTo>
                  <a:pt x="2539" y="635"/>
                </a:moveTo>
                <a:lnTo>
                  <a:pt x="2158" y="635"/>
                </a:lnTo>
                <a:lnTo>
                  <a:pt x="2158" y="72643"/>
                </a:lnTo>
                <a:lnTo>
                  <a:pt x="2539" y="72643"/>
                </a:lnTo>
                <a:lnTo>
                  <a:pt x="2539" y="635"/>
                </a:lnTo>
                <a:close/>
              </a:path>
              <a:path w="46989" h="292100">
                <a:moveTo>
                  <a:pt x="38480" y="635"/>
                </a:moveTo>
                <a:lnTo>
                  <a:pt x="38226" y="635"/>
                </a:lnTo>
                <a:lnTo>
                  <a:pt x="38226" y="72643"/>
                </a:lnTo>
                <a:lnTo>
                  <a:pt x="38480" y="72643"/>
                </a:lnTo>
                <a:lnTo>
                  <a:pt x="38480" y="635"/>
                </a:lnTo>
                <a:close/>
              </a:path>
              <a:path w="46989" h="292100">
                <a:moveTo>
                  <a:pt x="38480" y="635"/>
                </a:moveTo>
                <a:lnTo>
                  <a:pt x="38480" y="72643"/>
                </a:lnTo>
                <a:lnTo>
                  <a:pt x="39624" y="72643"/>
                </a:lnTo>
                <a:lnTo>
                  <a:pt x="39624" y="1778"/>
                </a:lnTo>
                <a:lnTo>
                  <a:pt x="38480" y="635"/>
                </a:lnTo>
                <a:close/>
              </a:path>
              <a:path w="46989" h="292100">
                <a:moveTo>
                  <a:pt x="37083" y="0"/>
                </a:moveTo>
                <a:lnTo>
                  <a:pt x="1142" y="0"/>
                </a:lnTo>
                <a:lnTo>
                  <a:pt x="1142" y="72009"/>
                </a:lnTo>
                <a:lnTo>
                  <a:pt x="1524" y="72390"/>
                </a:lnTo>
                <a:lnTo>
                  <a:pt x="1524" y="381"/>
                </a:lnTo>
                <a:lnTo>
                  <a:pt x="37083" y="381"/>
                </a:lnTo>
                <a:lnTo>
                  <a:pt x="37083" y="0"/>
                </a:lnTo>
                <a:close/>
              </a:path>
              <a:path w="46989" h="292100">
                <a:moveTo>
                  <a:pt x="1777" y="381"/>
                </a:moveTo>
                <a:lnTo>
                  <a:pt x="1524" y="381"/>
                </a:lnTo>
                <a:lnTo>
                  <a:pt x="1524" y="72390"/>
                </a:lnTo>
                <a:lnTo>
                  <a:pt x="1777" y="72390"/>
                </a:lnTo>
                <a:lnTo>
                  <a:pt x="1777" y="381"/>
                </a:lnTo>
                <a:close/>
              </a:path>
              <a:path w="46989" h="292100">
                <a:moveTo>
                  <a:pt x="37845" y="381"/>
                </a:moveTo>
                <a:lnTo>
                  <a:pt x="37464" y="381"/>
                </a:lnTo>
                <a:lnTo>
                  <a:pt x="37464" y="72390"/>
                </a:lnTo>
                <a:lnTo>
                  <a:pt x="37845" y="72390"/>
                </a:lnTo>
                <a:lnTo>
                  <a:pt x="37845" y="381"/>
                </a:lnTo>
                <a:close/>
              </a:path>
              <a:path w="46989" h="292100">
                <a:moveTo>
                  <a:pt x="37845" y="381"/>
                </a:moveTo>
                <a:lnTo>
                  <a:pt x="37845" y="72390"/>
                </a:lnTo>
                <a:lnTo>
                  <a:pt x="38226" y="72390"/>
                </a:lnTo>
                <a:lnTo>
                  <a:pt x="38226" y="635"/>
                </a:lnTo>
                <a:lnTo>
                  <a:pt x="37845" y="381"/>
                </a:lnTo>
                <a:close/>
              </a:path>
              <a:path w="46989" h="292100">
                <a:moveTo>
                  <a:pt x="1142" y="0"/>
                </a:moveTo>
                <a:lnTo>
                  <a:pt x="0" y="0"/>
                </a:lnTo>
                <a:lnTo>
                  <a:pt x="0" y="72009"/>
                </a:lnTo>
                <a:lnTo>
                  <a:pt x="1142" y="72009"/>
                </a:lnTo>
                <a:lnTo>
                  <a:pt x="1142" y="0"/>
                </a:lnTo>
                <a:close/>
              </a:path>
              <a:path w="46989" h="292100">
                <a:moveTo>
                  <a:pt x="37083" y="0"/>
                </a:moveTo>
                <a:lnTo>
                  <a:pt x="37083" y="72009"/>
                </a:lnTo>
                <a:lnTo>
                  <a:pt x="37464" y="72009"/>
                </a:lnTo>
                <a:lnTo>
                  <a:pt x="37464" y="381"/>
                </a:lnTo>
                <a:lnTo>
                  <a:pt x="37083" y="0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7" name="object 2207"/>
          <p:cNvSpPr/>
          <p:nvPr/>
        </p:nvSpPr>
        <p:spPr>
          <a:xfrm>
            <a:off x="3478657" y="4456303"/>
            <a:ext cx="45720" cy="294005"/>
          </a:xfrm>
          <a:custGeom>
            <a:avLst/>
            <a:gdLst/>
            <a:ahLst/>
            <a:cxnLst/>
            <a:rect l="l" t="t" r="r" b="b"/>
            <a:pathLst>
              <a:path w="45720" h="294004">
                <a:moveTo>
                  <a:pt x="45719" y="59436"/>
                </a:moveTo>
                <a:lnTo>
                  <a:pt x="9778" y="59436"/>
                </a:lnTo>
                <a:lnTo>
                  <a:pt x="9564" y="130268"/>
                </a:lnTo>
                <a:lnTo>
                  <a:pt x="9778" y="131445"/>
                </a:lnTo>
                <a:lnTo>
                  <a:pt x="9560" y="131445"/>
                </a:lnTo>
                <a:lnTo>
                  <a:pt x="9397" y="185039"/>
                </a:lnTo>
                <a:lnTo>
                  <a:pt x="3937" y="214249"/>
                </a:lnTo>
                <a:lnTo>
                  <a:pt x="2158" y="221742"/>
                </a:lnTo>
                <a:lnTo>
                  <a:pt x="2158" y="293751"/>
                </a:lnTo>
                <a:lnTo>
                  <a:pt x="38226" y="293751"/>
                </a:lnTo>
                <a:lnTo>
                  <a:pt x="40004" y="286131"/>
                </a:lnTo>
                <a:lnTo>
                  <a:pt x="45338" y="257048"/>
                </a:lnTo>
                <a:lnTo>
                  <a:pt x="45719" y="131445"/>
                </a:lnTo>
                <a:lnTo>
                  <a:pt x="9778" y="131445"/>
                </a:lnTo>
                <a:lnTo>
                  <a:pt x="9564" y="130268"/>
                </a:lnTo>
                <a:lnTo>
                  <a:pt x="45719" y="130268"/>
                </a:lnTo>
                <a:lnTo>
                  <a:pt x="45719" y="59436"/>
                </a:lnTo>
                <a:close/>
              </a:path>
              <a:path w="45720" h="294004">
                <a:moveTo>
                  <a:pt x="36067" y="0"/>
                </a:moveTo>
                <a:lnTo>
                  <a:pt x="0" y="0"/>
                </a:lnTo>
                <a:lnTo>
                  <a:pt x="0" y="72009"/>
                </a:lnTo>
                <a:lnTo>
                  <a:pt x="380" y="78486"/>
                </a:lnTo>
                <a:lnTo>
                  <a:pt x="1142" y="84582"/>
                </a:lnTo>
                <a:lnTo>
                  <a:pt x="1777" y="90678"/>
                </a:lnTo>
                <a:lnTo>
                  <a:pt x="4698" y="103632"/>
                </a:lnTo>
                <a:lnTo>
                  <a:pt x="9564" y="130268"/>
                </a:lnTo>
                <a:lnTo>
                  <a:pt x="9778" y="59436"/>
                </a:lnTo>
                <a:lnTo>
                  <a:pt x="45719" y="59436"/>
                </a:lnTo>
                <a:lnTo>
                  <a:pt x="40639" y="31623"/>
                </a:lnTo>
                <a:lnTo>
                  <a:pt x="37845" y="18669"/>
                </a:lnTo>
                <a:lnTo>
                  <a:pt x="36321" y="6476"/>
                </a:lnTo>
                <a:lnTo>
                  <a:pt x="36067" y="0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8" name="object 2208"/>
          <p:cNvSpPr/>
          <p:nvPr/>
        </p:nvSpPr>
        <p:spPr>
          <a:xfrm>
            <a:off x="3860038" y="4494910"/>
            <a:ext cx="118745" cy="791210"/>
          </a:xfrm>
          <a:custGeom>
            <a:avLst/>
            <a:gdLst/>
            <a:ahLst/>
            <a:cxnLst/>
            <a:rect l="l" t="t" r="r" b="b"/>
            <a:pathLst>
              <a:path w="118745" h="791210">
                <a:moveTo>
                  <a:pt x="77470" y="723693"/>
                </a:moveTo>
                <a:lnTo>
                  <a:pt x="77470" y="790956"/>
                </a:lnTo>
                <a:lnTo>
                  <a:pt x="113411" y="790956"/>
                </a:lnTo>
                <a:lnTo>
                  <a:pt x="115570" y="784478"/>
                </a:lnTo>
                <a:lnTo>
                  <a:pt x="117728" y="772540"/>
                </a:lnTo>
                <a:lnTo>
                  <a:pt x="118490" y="763143"/>
                </a:lnTo>
                <a:lnTo>
                  <a:pt x="118490" y="754126"/>
                </a:lnTo>
                <a:lnTo>
                  <a:pt x="82423" y="754126"/>
                </a:lnTo>
                <a:lnTo>
                  <a:pt x="82041" y="749553"/>
                </a:lnTo>
                <a:lnTo>
                  <a:pt x="81787" y="744855"/>
                </a:lnTo>
                <a:lnTo>
                  <a:pt x="81025" y="740156"/>
                </a:lnTo>
                <a:lnTo>
                  <a:pt x="77470" y="723693"/>
                </a:lnTo>
                <a:close/>
              </a:path>
              <a:path w="118745" h="791210">
                <a:moveTo>
                  <a:pt x="118490" y="682244"/>
                </a:moveTo>
                <a:lnTo>
                  <a:pt x="82423" y="682244"/>
                </a:lnTo>
                <a:lnTo>
                  <a:pt x="82423" y="691133"/>
                </a:lnTo>
                <a:lnTo>
                  <a:pt x="82041" y="695832"/>
                </a:lnTo>
                <a:lnTo>
                  <a:pt x="81787" y="700532"/>
                </a:lnTo>
                <a:lnTo>
                  <a:pt x="79628" y="712469"/>
                </a:lnTo>
                <a:lnTo>
                  <a:pt x="77470" y="718946"/>
                </a:lnTo>
                <a:lnTo>
                  <a:pt x="77470" y="723693"/>
                </a:lnTo>
                <a:lnTo>
                  <a:pt x="81025" y="740156"/>
                </a:lnTo>
                <a:lnTo>
                  <a:pt x="81787" y="744855"/>
                </a:lnTo>
                <a:lnTo>
                  <a:pt x="82041" y="749553"/>
                </a:lnTo>
                <a:lnTo>
                  <a:pt x="82423" y="754126"/>
                </a:lnTo>
                <a:lnTo>
                  <a:pt x="118490" y="754126"/>
                </a:lnTo>
                <a:lnTo>
                  <a:pt x="118490" y="682244"/>
                </a:lnTo>
                <a:close/>
              </a:path>
              <a:path w="118745" h="791210">
                <a:moveTo>
                  <a:pt x="87502" y="471550"/>
                </a:moveTo>
                <a:lnTo>
                  <a:pt x="51562" y="471550"/>
                </a:lnTo>
                <a:lnTo>
                  <a:pt x="51562" y="553974"/>
                </a:lnTo>
                <a:lnTo>
                  <a:pt x="52197" y="564133"/>
                </a:lnTo>
                <a:lnTo>
                  <a:pt x="55117" y="584962"/>
                </a:lnTo>
                <a:lnTo>
                  <a:pt x="60451" y="632840"/>
                </a:lnTo>
                <a:lnTo>
                  <a:pt x="70612" y="696594"/>
                </a:lnTo>
                <a:lnTo>
                  <a:pt x="74167" y="708406"/>
                </a:lnTo>
                <a:lnTo>
                  <a:pt x="77470" y="723693"/>
                </a:lnTo>
                <a:lnTo>
                  <a:pt x="77470" y="718946"/>
                </a:lnTo>
                <a:lnTo>
                  <a:pt x="79628" y="712469"/>
                </a:lnTo>
                <a:lnTo>
                  <a:pt x="81787" y="700532"/>
                </a:lnTo>
                <a:lnTo>
                  <a:pt x="82041" y="695832"/>
                </a:lnTo>
                <a:lnTo>
                  <a:pt x="82423" y="691133"/>
                </a:lnTo>
                <a:lnTo>
                  <a:pt x="82423" y="682244"/>
                </a:lnTo>
                <a:lnTo>
                  <a:pt x="118490" y="682244"/>
                </a:lnTo>
                <a:lnTo>
                  <a:pt x="117728" y="672845"/>
                </a:lnTo>
                <a:lnTo>
                  <a:pt x="116966" y="668146"/>
                </a:lnTo>
                <a:lnTo>
                  <a:pt x="110236" y="636524"/>
                </a:lnTo>
                <a:lnTo>
                  <a:pt x="106552" y="624586"/>
                </a:lnTo>
                <a:lnTo>
                  <a:pt x="100457" y="596900"/>
                </a:lnTo>
                <a:lnTo>
                  <a:pt x="98678" y="584962"/>
                </a:lnTo>
                <a:lnTo>
                  <a:pt x="97282" y="572769"/>
                </a:lnTo>
                <a:lnTo>
                  <a:pt x="96520" y="560832"/>
                </a:lnTo>
                <a:lnTo>
                  <a:pt x="95737" y="553974"/>
                </a:lnTo>
                <a:lnTo>
                  <a:pt x="87502" y="553974"/>
                </a:lnTo>
                <a:lnTo>
                  <a:pt x="87502" y="471550"/>
                </a:lnTo>
                <a:close/>
              </a:path>
              <a:path w="118745" h="791210">
                <a:moveTo>
                  <a:pt x="87502" y="481964"/>
                </a:moveTo>
                <a:lnTo>
                  <a:pt x="87502" y="553974"/>
                </a:lnTo>
                <a:lnTo>
                  <a:pt x="95737" y="553974"/>
                </a:lnTo>
                <a:lnTo>
                  <a:pt x="91059" y="512952"/>
                </a:lnTo>
                <a:lnTo>
                  <a:pt x="88264" y="492125"/>
                </a:lnTo>
                <a:lnTo>
                  <a:pt x="87502" y="481964"/>
                </a:lnTo>
                <a:close/>
              </a:path>
              <a:path w="118745" h="791210">
                <a:moveTo>
                  <a:pt x="36322" y="225678"/>
                </a:moveTo>
                <a:lnTo>
                  <a:pt x="381" y="225678"/>
                </a:lnTo>
                <a:lnTo>
                  <a:pt x="381" y="302006"/>
                </a:lnTo>
                <a:lnTo>
                  <a:pt x="1142" y="306324"/>
                </a:lnTo>
                <a:lnTo>
                  <a:pt x="1777" y="310641"/>
                </a:lnTo>
                <a:lnTo>
                  <a:pt x="2539" y="314578"/>
                </a:lnTo>
                <a:lnTo>
                  <a:pt x="3683" y="318896"/>
                </a:lnTo>
                <a:lnTo>
                  <a:pt x="4699" y="322961"/>
                </a:lnTo>
                <a:lnTo>
                  <a:pt x="6096" y="326897"/>
                </a:lnTo>
                <a:lnTo>
                  <a:pt x="7620" y="330834"/>
                </a:lnTo>
                <a:lnTo>
                  <a:pt x="11175" y="338708"/>
                </a:lnTo>
                <a:lnTo>
                  <a:pt x="16637" y="347344"/>
                </a:lnTo>
                <a:lnTo>
                  <a:pt x="19812" y="353821"/>
                </a:lnTo>
                <a:lnTo>
                  <a:pt x="32765" y="393064"/>
                </a:lnTo>
                <a:lnTo>
                  <a:pt x="38608" y="437006"/>
                </a:lnTo>
                <a:lnTo>
                  <a:pt x="39242" y="442468"/>
                </a:lnTo>
                <a:lnTo>
                  <a:pt x="41401" y="466597"/>
                </a:lnTo>
                <a:lnTo>
                  <a:pt x="47244" y="499363"/>
                </a:lnTo>
                <a:lnTo>
                  <a:pt x="49022" y="508253"/>
                </a:lnTo>
                <a:lnTo>
                  <a:pt x="50037" y="517651"/>
                </a:lnTo>
                <a:lnTo>
                  <a:pt x="51562" y="543559"/>
                </a:lnTo>
                <a:lnTo>
                  <a:pt x="51562" y="471550"/>
                </a:lnTo>
                <a:lnTo>
                  <a:pt x="87502" y="471550"/>
                </a:lnTo>
                <a:lnTo>
                  <a:pt x="86106" y="445643"/>
                </a:lnTo>
                <a:lnTo>
                  <a:pt x="84962" y="436244"/>
                </a:lnTo>
                <a:lnTo>
                  <a:pt x="83185" y="427355"/>
                </a:lnTo>
                <a:lnTo>
                  <a:pt x="77470" y="394588"/>
                </a:lnTo>
                <a:lnTo>
                  <a:pt x="75946" y="379094"/>
                </a:lnTo>
                <a:lnTo>
                  <a:pt x="75311" y="370458"/>
                </a:lnTo>
                <a:lnTo>
                  <a:pt x="74549" y="364997"/>
                </a:lnTo>
                <a:lnTo>
                  <a:pt x="68834" y="321056"/>
                </a:lnTo>
                <a:lnTo>
                  <a:pt x="63209" y="302006"/>
                </a:lnTo>
                <a:lnTo>
                  <a:pt x="36322" y="302006"/>
                </a:lnTo>
                <a:lnTo>
                  <a:pt x="36322" y="293369"/>
                </a:lnTo>
                <a:lnTo>
                  <a:pt x="36067" y="293369"/>
                </a:lnTo>
                <a:lnTo>
                  <a:pt x="36280" y="291591"/>
                </a:lnTo>
                <a:lnTo>
                  <a:pt x="36322" y="225678"/>
                </a:lnTo>
                <a:close/>
              </a:path>
              <a:path w="118745" h="791210">
                <a:moveTo>
                  <a:pt x="42357" y="255433"/>
                </a:moveTo>
                <a:lnTo>
                  <a:pt x="41401" y="260984"/>
                </a:lnTo>
                <a:lnTo>
                  <a:pt x="39624" y="268224"/>
                </a:lnTo>
                <a:lnTo>
                  <a:pt x="38226" y="275336"/>
                </a:lnTo>
                <a:lnTo>
                  <a:pt x="36322" y="291248"/>
                </a:lnTo>
                <a:lnTo>
                  <a:pt x="36322" y="302006"/>
                </a:lnTo>
                <a:lnTo>
                  <a:pt x="63209" y="302006"/>
                </a:lnTo>
                <a:lnTo>
                  <a:pt x="59816" y="291591"/>
                </a:lnTo>
                <a:lnTo>
                  <a:pt x="55879" y="281813"/>
                </a:lnTo>
                <a:lnTo>
                  <a:pt x="52577" y="275336"/>
                </a:lnTo>
                <a:lnTo>
                  <a:pt x="47244" y="266700"/>
                </a:lnTo>
                <a:lnTo>
                  <a:pt x="45338" y="262763"/>
                </a:lnTo>
                <a:lnTo>
                  <a:pt x="43561" y="258825"/>
                </a:lnTo>
                <a:lnTo>
                  <a:pt x="42357" y="255433"/>
                </a:lnTo>
                <a:close/>
              </a:path>
              <a:path w="118745" h="791210">
                <a:moveTo>
                  <a:pt x="56514" y="0"/>
                </a:moveTo>
                <a:lnTo>
                  <a:pt x="20574" y="0"/>
                </a:lnTo>
                <a:lnTo>
                  <a:pt x="16637" y="66166"/>
                </a:lnTo>
                <a:lnTo>
                  <a:pt x="14477" y="84200"/>
                </a:lnTo>
                <a:lnTo>
                  <a:pt x="11937" y="125602"/>
                </a:lnTo>
                <a:lnTo>
                  <a:pt x="10160" y="161670"/>
                </a:lnTo>
                <a:lnTo>
                  <a:pt x="5461" y="188975"/>
                </a:lnTo>
                <a:lnTo>
                  <a:pt x="3683" y="196214"/>
                </a:lnTo>
                <a:lnTo>
                  <a:pt x="2159" y="203326"/>
                </a:lnTo>
                <a:lnTo>
                  <a:pt x="0" y="221361"/>
                </a:lnTo>
                <a:lnTo>
                  <a:pt x="0" y="293369"/>
                </a:lnTo>
                <a:lnTo>
                  <a:pt x="381" y="297688"/>
                </a:lnTo>
                <a:lnTo>
                  <a:pt x="381" y="225678"/>
                </a:lnTo>
                <a:lnTo>
                  <a:pt x="36322" y="225678"/>
                </a:lnTo>
                <a:lnTo>
                  <a:pt x="36067" y="221361"/>
                </a:lnTo>
                <a:lnTo>
                  <a:pt x="46708" y="221361"/>
                </a:lnTo>
                <a:lnTo>
                  <a:pt x="47878" y="197612"/>
                </a:lnTo>
                <a:lnTo>
                  <a:pt x="50419" y="156209"/>
                </a:lnTo>
                <a:lnTo>
                  <a:pt x="52577" y="138175"/>
                </a:lnTo>
                <a:lnTo>
                  <a:pt x="56514" y="72008"/>
                </a:lnTo>
                <a:lnTo>
                  <a:pt x="56514" y="0"/>
                </a:lnTo>
                <a:close/>
              </a:path>
              <a:path w="118745" h="791210">
                <a:moveTo>
                  <a:pt x="36322" y="291248"/>
                </a:moveTo>
                <a:lnTo>
                  <a:pt x="36067" y="293369"/>
                </a:lnTo>
                <a:lnTo>
                  <a:pt x="36322" y="293369"/>
                </a:lnTo>
                <a:lnTo>
                  <a:pt x="36322" y="291248"/>
                </a:lnTo>
                <a:close/>
              </a:path>
              <a:path w="118745" h="791210">
                <a:moveTo>
                  <a:pt x="36322" y="229996"/>
                </a:moveTo>
                <a:lnTo>
                  <a:pt x="36322" y="291248"/>
                </a:lnTo>
                <a:lnTo>
                  <a:pt x="38226" y="275336"/>
                </a:lnTo>
                <a:lnTo>
                  <a:pt x="39624" y="268224"/>
                </a:lnTo>
                <a:lnTo>
                  <a:pt x="41401" y="260984"/>
                </a:lnTo>
                <a:lnTo>
                  <a:pt x="42357" y="255433"/>
                </a:lnTo>
                <a:lnTo>
                  <a:pt x="40766" y="250951"/>
                </a:lnTo>
                <a:lnTo>
                  <a:pt x="39624" y="246887"/>
                </a:lnTo>
                <a:lnTo>
                  <a:pt x="38608" y="242569"/>
                </a:lnTo>
                <a:lnTo>
                  <a:pt x="37846" y="238632"/>
                </a:lnTo>
                <a:lnTo>
                  <a:pt x="36322" y="229996"/>
                </a:lnTo>
                <a:close/>
              </a:path>
              <a:path w="118745" h="791210">
                <a:moveTo>
                  <a:pt x="46708" y="221361"/>
                </a:moveTo>
                <a:lnTo>
                  <a:pt x="36067" y="221361"/>
                </a:lnTo>
                <a:lnTo>
                  <a:pt x="36322" y="225678"/>
                </a:lnTo>
                <a:lnTo>
                  <a:pt x="36322" y="229996"/>
                </a:lnTo>
                <a:lnTo>
                  <a:pt x="42357" y="255433"/>
                </a:lnTo>
                <a:lnTo>
                  <a:pt x="46100" y="233680"/>
                </a:lnTo>
                <a:lnTo>
                  <a:pt x="46708" y="221361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9" name="object 2209"/>
          <p:cNvSpPr txBox="1"/>
          <p:nvPr/>
        </p:nvSpPr>
        <p:spPr>
          <a:xfrm>
            <a:off x="661999" y="2746629"/>
            <a:ext cx="363651" cy="3661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412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9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;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endParaRPr lang="en-CA" sz="800" dirty="0">
              <a:solidFill>
                <a:srgbClr val="A33087"/>
              </a:solidFill>
              <a:latin typeface="Times New Roman"/>
              <a:cs typeface="Times New Roman"/>
            </a:endParaRPr>
          </a:p>
        </p:txBody>
      </p:sp>
      <p:sp>
        <p:nvSpPr>
          <p:cNvPr id="2210" name="object 2210"/>
          <p:cNvSpPr txBox="1"/>
          <p:nvPr/>
        </p:nvSpPr>
        <p:spPr>
          <a:xfrm>
            <a:off x="1173848" y="2490977"/>
            <a:ext cx="243204" cy="233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">
              <a:lnSpc>
                <a:spcPts val="76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414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80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11" name="object 2211"/>
          <p:cNvSpPr txBox="1"/>
          <p:nvPr/>
        </p:nvSpPr>
        <p:spPr>
          <a:xfrm>
            <a:off x="1623656" y="2490977"/>
            <a:ext cx="243204" cy="2301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340">
              <a:lnSpc>
                <a:spcPts val="819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416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940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12" name="object 2212"/>
          <p:cNvSpPr txBox="1"/>
          <p:nvPr/>
        </p:nvSpPr>
        <p:spPr>
          <a:xfrm>
            <a:off x="2112238" y="2490977"/>
            <a:ext cx="243204" cy="217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ts val="7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418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9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13" name="object 2213"/>
          <p:cNvSpPr txBox="1"/>
          <p:nvPr/>
        </p:nvSpPr>
        <p:spPr>
          <a:xfrm>
            <a:off x="2916682" y="2669907"/>
            <a:ext cx="657860" cy="43688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22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-422: 1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050" spc="-44" baseline="31746" dirty="0">
                <a:latin typeface="Arial"/>
                <a:cs typeface="Arial"/>
              </a:rPr>
              <a:t>424</a:t>
            </a:r>
            <a:r>
              <a:rPr sz="800" spc="-30" dirty="0">
                <a:solidFill>
                  <a:srgbClr val="A33087"/>
                </a:solidFill>
                <a:latin typeface="Times New Roman"/>
                <a:cs typeface="Times New Roman"/>
              </a:rPr>
              <a:t>-424:</a:t>
            </a:r>
            <a:r>
              <a:rPr lang="en-US" sz="800" spc="-30" dirty="0">
                <a:solidFill>
                  <a:srgbClr val="A33087"/>
                </a:solidFill>
                <a:latin typeface="Times New Roman"/>
                <a:cs typeface="Times New Roman"/>
              </a:rPr>
              <a:t>10</a:t>
            </a:r>
            <a:r>
              <a:rPr sz="800" spc="-3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161925">
              <a:lnSpc>
                <a:spcPct val="100000"/>
              </a:lnSpc>
              <a:spcBef>
                <a:spcPts val="12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-423: 1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14" name="object 2214"/>
          <p:cNvSpPr txBox="1"/>
          <p:nvPr/>
        </p:nvSpPr>
        <p:spPr>
          <a:xfrm>
            <a:off x="3795115" y="2531760"/>
            <a:ext cx="567690" cy="33782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lang="en-US" sz="800" spc="-10" dirty="0">
                <a:solidFill>
                  <a:srgbClr val="A33087"/>
                </a:solidFill>
                <a:latin typeface="Times New Roman"/>
                <a:cs typeface="Times New Roman"/>
              </a:rPr>
              <a:t>5</a:t>
            </a:r>
            <a:r>
              <a:rPr sz="800" spc="-1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59690">
              <a:lnSpc>
                <a:spcPct val="100000"/>
              </a:lnSpc>
              <a:spcBef>
                <a:spcPts val="305"/>
              </a:spcBef>
              <a:tabLst>
                <a:tab pos="408305" algn="l"/>
              </a:tabLst>
            </a:pPr>
            <a:r>
              <a:rPr sz="700" spc="-25" dirty="0">
                <a:latin typeface="Arial"/>
                <a:cs typeface="Arial"/>
              </a:rPr>
              <a:t>428	</a:t>
            </a:r>
            <a:r>
              <a:rPr sz="7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7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215" name="object 2215"/>
          <p:cNvSpPr txBox="1"/>
          <p:nvPr/>
        </p:nvSpPr>
        <p:spPr>
          <a:xfrm>
            <a:off x="1275080" y="2848012"/>
            <a:ext cx="577850" cy="344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8895" algn="ctr">
              <a:lnSpc>
                <a:spcPts val="950"/>
              </a:lnSpc>
              <a:spcBef>
                <a:spcPts val="100"/>
              </a:spcBef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3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R="23495" algn="ctr">
              <a:lnSpc>
                <a:spcPts val="715"/>
              </a:lnSpc>
            </a:pPr>
            <a:r>
              <a:rPr sz="700" spc="-35" dirty="0">
                <a:latin typeface="Arial"/>
                <a:cs typeface="Arial"/>
              </a:rPr>
              <a:t>411</a:t>
            </a:r>
            <a:endParaRPr sz="700" dirty="0">
              <a:latin typeface="Arial"/>
              <a:cs typeface="Arial"/>
            </a:endParaRPr>
          </a:p>
          <a:p>
            <a:pPr algn="ctr">
              <a:lnSpc>
                <a:spcPts val="844"/>
              </a:lnSpc>
            </a:pPr>
            <a:r>
              <a:rPr sz="800" dirty="0">
                <a:latin typeface="Arial"/>
                <a:cs typeface="Arial"/>
              </a:rPr>
              <a:t>X 3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cubicles</a:t>
            </a:r>
          </a:p>
        </p:txBody>
      </p:sp>
      <p:sp>
        <p:nvSpPr>
          <p:cNvPr id="2216" name="object 2216"/>
          <p:cNvSpPr txBox="1"/>
          <p:nvPr/>
        </p:nvSpPr>
        <p:spPr>
          <a:xfrm>
            <a:off x="4020019" y="3297809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17" name="object 2217"/>
          <p:cNvSpPr txBox="1"/>
          <p:nvPr/>
        </p:nvSpPr>
        <p:spPr>
          <a:xfrm>
            <a:off x="4369003" y="311701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18" name="object 2218"/>
          <p:cNvSpPr txBox="1"/>
          <p:nvPr/>
        </p:nvSpPr>
        <p:spPr>
          <a:xfrm>
            <a:off x="4350258" y="2366683"/>
            <a:ext cx="85851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1 </a:t>
            </a:r>
            <a:r>
              <a:rPr sz="800" spc="-5">
                <a:latin typeface="Arial"/>
                <a:cs typeface="Arial"/>
              </a:rPr>
              <a:t>receiving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6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19" name="object 2219"/>
          <p:cNvSpPr txBox="1"/>
          <p:nvPr/>
        </p:nvSpPr>
        <p:spPr>
          <a:xfrm>
            <a:off x="4369003" y="2987598"/>
            <a:ext cx="7702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aseline="3472">
                <a:solidFill>
                  <a:srgbClr val="A33087"/>
                </a:solidFill>
                <a:latin typeface="Times New Roman"/>
                <a:cs typeface="Times New Roman"/>
              </a:rPr>
              <a:t>-mail room: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4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20" name="object 2220"/>
          <p:cNvSpPr txBox="1"/>
          <p:nvPr/>
        </p:nvSpPr>
        <p:spPr>
          <a:xfrm>
            <a:off x="5431472" y="2490977"/>
            <a:ext cx="243204" cy="225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>
              <a:lnSpc>
                <a:spcPts val="73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434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50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21" name="object 2221"/>
          <p:cNvSpPr txBox="1"/>
          <p:nvPr/>
        </p:nvSpPr>
        <p:spPr>
          <a:xfrm>
            <a:off x="5478005" y="3094100"/>
            <a:ext cx="243204" cy="2301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30">
              <a:lnSpc>
                <a:spcPts val="79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435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915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22" name="object 2222"/>
          <p:cNvSpPr txBox="1"/>
          <p:nvPr/>
        </p:nvSpPr>
        <p:spPr>
          <a:xfrm>
            <a:off x="7369556" y="3094100"/>
            <a:ext cx="243840" cy="2173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3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443</a:t>
            </a:r>
            <a:endParaRPr sz="700" dirty="0">
              <a:latin typeface="Arial"/>
              <a:cs typeface="Arial"/>
            </a:endParaRPr>
          </a:p>
          <a:p>
            <a:pPr marL="13335">
              <a:lnSpc>
                <a:spcPts val="855"/>
              </a:lnSpc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23" name="object 2223"/>
          <p:cNvSpPr txBox="1"/>
          <p:nvPr/>
        </p:nvSpPr>
        <p:spPr>
          <a:xfrm>
            <a:off x="5951080" y="2382697"/>
            <a:ext cx="243204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05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19685">
              <a:lnSpc>
                <a:spcPts val="785"/>
              </a:lnSpc>
            </a:pPr>
            <a:r>
              <a:rPr sz="700" spc="-35">
                <a:latin typeface="Arial"/>
                <a:cs typeface="Arial"/>
              </a:rPr>
              <a:t>436</a:t>
            </a:r>
            <a:endParaRPr sz="700">
              <a:latin typeface="Arial"/>
              <a:cs typeface="Arial"/>
            </a:endParaRPr>
          </a:p>
        </p:txBody>
      </p:sp>
      <p:sp>
        <p:nvSpPr>
          <p:cNvPr id="2224" name="object 2224"/>
          <p:cNvSpPr txBox="1"/>
          <p:nvPr/>
        </p:nvSpPr>
        <p:spPr>
          <a:xfrm>
            <a:off x="6307810" y="236719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25" name="object 2225"/>
          <p:cNvSpPr txBox="1"/>
          <p:nvPr/>
        </p:nvSpPr>
        <p:spPr>
          <a:xfrm>
            <a:off x="6711086" y="236719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26" name="object 2226"/>
          <p:cNvSpPr txBox="1"/>
          <p:nvPr/>
        </p:nvSpPr>
        <p:spPr>
          <a:xfrm>
            <a:off x="7075589" y="236719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27" name="object 2227"/>
          <p:cNvSpPr txBox="1"/>
          <p:nvPr/>
        </p:nvSpPr>
        <p:spPr>
          <a:xfrm>
            <a:off x="7455586" y="2374937"/>
            <a:ext cx="243204" cy="247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35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14604">
              <a:lnSpc>
                <a:spcPts val="815"/>
              </a:lnSpc>
            </a:pPr>
            <a:r>
              <a:rPr sz="700" spc="-35">
                <a:latin typeface="Arial"/>
                <a:cs typeface="Arial"/>
              </a:rPr>
              <a:t>446</a:t>
            </a:r>
            <a:endParaRPr sz="700">
              <a:latin typeface="Arial"/>
              <a:cs typeface="Arial"/>
            </a:endParaRPr>
          </a:p>
        </p:txBody>
      </p:sp>
      <p:sp>
        <p:nvSpPr>
          <p:cNvPr id="2228" name="object 2228"/>
          <p:cNvSpPr txBox="1"/>
          <p:nvPr/>
        </p:nvSpPr>
        <p:spPr>
          <a:xfrm>
            <a:off x="7812328" y="235943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29" name="object 2229"/>
          <p:cNvSpPr txBox="1"/>
          <p:nvPr/>
        </p:nvSpPr>
        <p:spPr>
          <a:xfrm>
            <a:off x="8200097" y="236719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30" name="object 2230"/>
          <p:cNvSpPr txBox="1"/>
          <p:nvPr/>
        </p:nvSpPr>
        <p:spPr>
          <a:xfrm>
            <a:off x="5943320" y="3094100"/>
            <a:ext cx="646430" cy="22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05">
              <a:lnSpc>
                <a:spcPts val="735"/>
              </a:lnSpc>
              <a:spcBef>
                <a:spcPts val="95"/>
              </a:spcBef>
              <a:tabLst>
                <a:tab pos="429259" algn="l"/>
              </a:tabLst>
            </a:pPr>
            <a:r>
              <a:rPr sz="700" spc="-25">
                <a:latin typeface="Arial"/>
                <a:cs typeface="Arial"/>
              </a:rPr>
              <a:t>437	</a:t>
            </a:r>
            <a:r>
              <a:rPr sz="700" spc="-35">
                <a:latin typeface="Arial"/>
                <a:cs typeface="Arial"/>
              </a:rPr>
              <a:t>439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55"/>
              </a:lnSpc>
              <a:tabLst>
                <a:tab pos="415290" algn="l"/>
              </a:tabLst>
            </a:pPr>
            <a:r>
              <a:rPr sz="1200" baseline="3472">
                <a:solidFill>
                  <a:srgbClr val="A33087"/>
                </a:solidFill>
                <a:latin typeface="Times New Roman"/>
                <a:cs typeface="Times New Roman"/>
              </a:rPr>
              <a:t>1 occ	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65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31" name="object 2231"/>
          <p:cNvSpPr txBox="1"/>
          <p:nvPr/>
        </p:nvSpPr>
        <p:spPr>
          <a:xfrm>
            <a:off x="6773126" y="3158223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32" name="object 2232"/>
          <p:cNvSpPr txBox="1"/>
          <p:nvPr/>
        </p:nvSpPr>
        <p:spPr>
          <a:xfrm>
            <a:off x="7944167" y="3094100"/>
            <a:ext cx="243204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4610">
              <a:lnSpc>
                <a:spcPts val="70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449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25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33" name="object 2233"/>
          <p:cNvSpPr txBox="1"/>
          <p:nvPr/>
        </p:nvSpPr>
        <p:spPr>
          <a:xfrm>
            <a:off x="8502548" y="3094100"/>
            <a:ext cx="243204" cy="2173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>
              <a:lnSpc>
                <a:spcPts val="73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451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55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3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34" name="object 2234"/>
          <p:cNvSpPr txBox="1"/>
          <p:nvPr/>
        </p:nvSpPr>
        <p:spPr>
          <a:xfrm>
            <a:off x="9262554" y="2490977"/>
            <a:ext cx="243204" cy="2173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">
              <a:lnSpc>
                <a:spcPts val="73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456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50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35" name="object 2235"/>
          <p:cNvSpPr txBox="1"/>
          <p:nvPr/>
        </p:nvSpPr>
        <p:spPr>
          <a:xfrm>
            <a:off x="9324606" y="3094100"/>
            <a:ext cx="243204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">
              <a:lnSpc>
                <a:spcPts val="70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458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25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36" name="object 2236"/>
          <p:cNvSpPr txBox="1"/>
          <p:nvPr/>
        </p:nvSpPr>
        <p:spPr>
          <a:xfrm>
            <a:off x="9309087" y="3693324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37" name="object 2237"/>
          <p:cNvSpPr txBox="1"/>
          <p:nvPr/>
        </p:nvSpPr>
        <p:spPr>
          <a:xfrm>
            <a:off x="9293580" y="4181906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38" name="object 2238"/>
          <p:cNvSpPr txBox="1"/>
          <p:nvPr/>
        </p:nvSpPr>
        <p:spPr>
          <a:xfrm>
            <a:off x="9309087" y="4478528"/>
            <a:ext cx="243204" cy="215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">
              <a:lnSpc>
                <a:spcPts val="69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460C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0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39" name="object 2239"/>
          <p:cNvSpPr txBox="1"/>
          <p:nvPr/>
        </p:nvSpPr>
        <p:spPr>
          <a:xfrm>
            <a:off x="9347872" y="508151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0" name="object 2240"/>
          <p:cNvSpPr txBox="1"/>
          <p:nvPr/>
        </p:nvSpPr>
        <p:spPr>
          <a:xfrm>
            <a:off x="8929090" y="5041772"/>
            <a:ext cx="243204" cy="21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865">
              <a:lnSpc>
                <a:spcPts val="7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464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9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1" name="object 2241"/>
          <p:cNvSpPr txBox="1"/>
          <p:nvPr/>
        </p:nvSpPr>
        <p:spPr>
          <a:xfrm>
            <a:off x="8580094" y="510477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2" name="object 2242"/>
          <p:cNvSpPr txBox="1"/>
          <p:nvPr/>
        </p:nvSpPr>
        <p:spPr>
          <a:xfrm>
            <a:off x="7804581" y="5041772"/>
            <a:ext cx="622935" cy="21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640">
              <a:lnSpc>
                <a:spcPts val="7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470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9"/>
              </a:lnSpc>
              <a:tabLst>
                <a:tab pos="392430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3" name="object 2243"/>
          <p:cNvSpPr txBox="1"/>
          <p:nvPr/>
        </p:nvSpPr>
        <p:spPr>
          <a:xfrm>
            <a:off x="7424572" y="510477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4" name="object 2244"/>
          <p:cNvSpPr txBox="1"/>
          <p:nvPr/>
        </p:nvSpPr>
        <p:spPr>
          <a:xfrm>
            <a:off x="6315570" y="5041772"/>
            <a:ext cx="1002665" cy="21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">
              <a:lnSpc>
                <a:spcPts val="700"/>
              </a:lnSpc>
              <a:spcBef>
                <a:spcPts val="95"/>
              </a:spcBef>
              <a:tabLst>
                <a:tab pos="408305" algn="l"/>
                <a:tab pos="779780" algn="l"/>
              </a:tabLst>
            </a:pPr>
            <a:r>
              <a:rPr sz="700" spc="-25">
                <a:latin typeface="Arial"/>
                <a:cs typeface="Arial"/>
              </a:rPr>
              <a:t>478	476	</a:t>
            </a:r>
            <a:r>
              <a:rPr sz="700" spc="-35">
                <a:latin typeface="Arial"/>
                <a:cs typeface="Arial"/>
              </a:rPr>
              <a:t>474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9"/>
              </a:lnSpc>
              <a:tabLst>
                <a:tab pos="376555" algn="l"/>
                <a:tab pos="772160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1 occ	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5" name="object 2245"/>
          <p:cNvSpPr txBox="1"/>
          <p:nvPr/>
        </p:nvSpPr>
        <p:spPr>
          <a:xfrm>
            <a:off x="5920054" y="5041772"/>
            <a:ext cx="243204" cy="226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165">
              <a:lnSpc>
                <a:spcPts val="73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480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50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6" name="object 2246"/>
          <p:cNvSpPr txBox="1"/>
          <p:nvPr/>
        </p:nvSpPr>
        <p:spPr>
          <a:xfrm>
            <a:off x="5555551" y="5041772"/>
            <a:ext cx="243204" cy="21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25">
              <a:lnSpc>
                <a:spcPts val="7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482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9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7" name="object 2247"/>
          <p:cNvSpPr txBox="1"/>
          <p:nvPr/>
        </p:nvSpPr>
        <p:spPr>
          <a:xfrm>
            <a:off x="5152288" y="510477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8" name="object 2248"/>
          <p:cNvSpPr txBox="1"/>
          <p:nvPr/>
        </p:nvSpPr>
        <p:spPr>
          <a:xfrm>
            <a:off x="4400029" y="5041772"/>
            <a:ext cx="622935" cy="226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80">
              <a:lnSpc>
                <a:spcPts val="730"/>
              </a:lnSpc>
              <a:spcBef>
                <a:spcPts val="95"/>
              </a:spcBef>
              <a:tabLst>
                <a:tab pos="431165" algn="l"/>
              </a:tabLst>
            </a:pPr>
            <a:r>
              <a:rPr sz="700" spc="-25">
                <a:latin typeface="Arial"/>
                <a:cs typeface="Arial"/>
              </a:rPr>
              <a:t>490	</a:t>
            </a:r>
            <a:r>
              <a:rPr sz="700" spc="-35">
                <a:latin typeface="Arial"/>
                <a:cs typeface="Arial"/>
              </a:rPr>
              <a:t>485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50"/>
              </a:lnSpc>
              <a:tabLst>
                <a:tab pos="392430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49" name="object 2249"/>
          <p:cNvSpPr txBox="1"/>
          <p:nvPr/>
        </p:nvSpPr>
        <p:spPr>
          <a:xfrm>
            <a:off x="3996753" y="510477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50" name="object 2250"/>
          <p:cNvSpPr txBox="1"/>
          <p:nvPr/>
        </p:nvSpPr>
        <p:spPr>
          <a:xfrm>
            <a:off x="8558783" y="3467100"/>
            <a:ext cx="403860" cy="3975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 algn="ctr">
              <a:lnSpc>
                <a:spcPts val="910"/>
              </a:lnSpc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12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pp</a:t>
            </a:r>
            <a:endParaRPr sz="800" dirty="0">
              <a:latin typeface="Arial"/>
              <a:cs typeface="Arial"/>
            </a:endParaRPr>
          </a:p>
          <a:p>
            <a:pPr marL="20955" algn="ctr">
              <a:lnSpc>
                <a:spcPts val="805"/>
              </a:lnSpc>
              <a:spcBef>
                <a:spcPts val="450"/>
              </a:spcBef>
            </a:pPr>
            <a:r>
              <a:rPr sz="700" spc="-35" dirty="0">
                <a:latin typeface="Arial"/>
                <a:cs typeface="Arial"/>
              </a:rPr>
              <a:t>460</a:t>
            </a:r>
            <a:endParaRPr sz="700" dirty="0">
              <a:latin typeface="Arial"/>
              <a:cs typeface="Arial"/>
            </a:endParaRPr>
          </a:p>
          <a:p>
            <a:pPr marL="20320" algn="ctr">
              <a:lnSpc>
                <a:spcPts val="925"/>
              </a:lnSpc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6 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51" name="object 2251"/>
          <p:cNvSpPr txBox="1"/>
          <p:nvPr/>
        </p:nvSpPr>
        <p:spPr>
          <a:xfrm>
            <a:off x="8142999" y="4430077"/>
            <a:ext cx="734060" cy="249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880"/>
              </a:lnSpc>
              <a:spcBef>
                <a:spcPts val="100"/>
              </a:spcBef>
              <a:tabLst>
                <a:tab pos="503555" algn="l"/>
              </a:tabLst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 occ	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138430">
              <a:lnSpc>
                <a:spcPts val="880"/>
              </a:lnSpc>
            </a:pPr>
            <a:r>
              <a:rPr sz="800" spc="-20" dirty="0">
                <a:latin typeface="Arial"/>
                <a:cs typeface="Arial"/>
              </a:rPr>
              <a:t>x2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252" name="object 2252"/>
          <p:cNvSpPr txBox="1"/>
          <p:nvPr/>
        </p:nvSpPr>
        <p:spPr>
          <a:xfrm>
            <a:off x="8036052" y="3494532"/>
            <a:ext cx="405765" cy="446276"/>
          </a:xfrm>
          <a:prstGeom prst="rect">
            <a:avLst/>
          </a:prstGeom>
          <a:solidFill>
            <a:srgbClr val="BEBEBE"/>
          </a:solidFill>
        </p:spPr>
        <p:txBody>
          <a:bodyPr vert="horz" wrap="square" lIns="0" tIns="40640" rIns="0" bIns="0" rtlCol="0">
            <a:spAutoFit/>
          </a:bodyPr>
          <a:lstStyle/>
          <a:p>
            <a:pPr marL="99060">
              <a:lnSpc>
                <a:spcPts val="890"/>
              </a:lnSpc>
              <a:spcBef>
                <a:spcPts val="32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98425">
              <a:lnSpc>
                <a:spcPts val="770"/>
              </a:lnSpc>
            </a:pPr>
            <a:r>
              <a:rPr sz="700" spc="-45" dirty="0">
                <a:latin typeface="Arial"/>
                <a:cs typeface="Arial"/>
              </a:rPr>
              <a:t>460G</a:t>
            </a:r>
            <a:endParaRPr sz="700" dirty="0">
              <a:latin typeface="Arial"/>
              <a:cs typeface="Arial"/>
            </a:endParaRPr>
          </a:p>
          <a:p>
            <a:pPr marL="146050">
              <a:lnSpc>
                <a:spcPct val="100000"/>
              </a:lnSpc>
              <a:spcBef>
                <a:spcPts val="470"/>
              </a:spcBef>
            </a:pPr>
            <a:r>
              <a:rPr sz="800" dirty="0">
                <a:latin typeface="Arial"/>
                <a:cs typeface="Arial"/>
              </a:rPr>
              <a:t>X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2</a:t>
            </a:r>
          </a:p>
        </p:txBody>
      </p:sp>
      <p:sp>
        <p:nvSpPr>
          <p:cNvPr id="2253" name="object 2253"/>
          <p:cNvSpPr txBox="1"/>
          <p:nvPr/>
        </p:nvSpPr>
        <p:spPr>
          <a:xfrm>
            <a:off x="7122109" y="4368038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54" name="object 2254"/>
          <p:cNvSpPr txBox="1"/>
          <p:nvPr/>
        </p:nvSpPr>
        <p:spPr>
          <a:xfrm>
            <a:off x="6993635" y="3712464"/>
            <a:ext cx="225425" cy="477054"/>
          </a:xfrm>
          <a:prstGeom prst="rect">
            <a:avLst/>
          </a:prstGeom>
          <a:solidFill>
            <a:srgbClr val="77923B"/>
          </a:solidFill>
        </p:spPr>
        <p:txBody>
          <a:bodyPr vert="horz" wrap="square" lIns="0" tIns="0" rIns="0" bIns="0" rtlCol="0">
            <a:spAutoFit/>
          </a:bodyPr>
          <a:lstStyle/>
          <a:p>
            <a:pPr marR="12065"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R="12065"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Times New Roman"/>
              <a:cs typeface="Times New Roman"/>
            </a:endParaRPr>
          </a:p>
          <a:p>
            <a:pPr marL="8255" marR="12065">
              <a:lnSpc>
                <a:spcPts val="825"/>
              </a:lnSpc>
            </a:pPr>
            <a:r>
              <a:rPr sz="700" spc="-35" dirty="0">
                <a:latin typeface="Arial"/>
                <a:cs typeface="Arial"/>
              </a:rPr>
              <a:t>471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ts val="944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8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55" name="object 2255"/>
          <p:cNvSpPr txBox="1"/>
          <p:nvPr/>
        </p:nvSpPr>
        <p:spPr>
          <a:xfrm>
            <a:off x="6618020" y="4360278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56" name="object 2256"/>
          <p:cNvSpPr txBox="1"/>
          <p:nvPr/>
        </p:nvSpPr>
        <p:spPr>
          <a:xfrm>
            <a:off x="6121692" y="4216400"/>
            <a:ext cx="263525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5885">
              <a:lnSpc>
                <a:spcPts val="919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X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3</a:t>
            </a:r>
          </a:p>
          <a:p>
            <a:pPr marL="12700">
              <a:lnSpc>
                <a:spcPts val="919"/>
              </a:lnSpc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4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57" name="object 2257"/>
          <p:cNvSpPr txBox="1"/>
          <p:nvPr/>
        </p:nvSpPr>
        <p:spPr>
          <a:xfrm>
            <a:off x="4873091" y="4546409"/>
            <a:ext cx="1050698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7 occupant at a time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58" name="object 2258"/>
          <p:cNvSpPr txBox="1"/>
          <p:nvPr/>
        </p:nvSpPr>
        <p:spPr>
          <a:xfrm>
            <a:off x="4012260" y="4352531"/>
            <a:ext cx="243204" cy="240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05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59055">
              <a:lnSpc>
                <a:spcPts val="785"/>
              </a:lnSpc>
            </a:pPr>
            <a:r>
              <a:rPr sz="700" spc="-35">
                <a:latin typeface="Arial"/>
                <a:cs typeface="Arial"/>
              </a:rPr>
              <a:t>499</a:t>
            </a:r>
            <a:endParaRPr sz="700">
              <a:latin typeface="Arial"/>
              <a:cs typeface="Arial"/>
            </a:endParaRPr>
          </a:p>
        </p:txBody>
      </p:sp>
      <p:sp>
        <p:nvSpPr>
          <p:cNvPr id="2259" name="object 2259"/>
          <p:cNvSpPr txBox="1"/>
          <p:nvPr/>
        </p:nvSpPr>
        <p:spPr>
          <a:xfrm>
            <a:off x="2538768" y="4996205"/>
            <a:ext cx="118237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13 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 at a time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60" name="object 2260"/>
          <p:cNvSpPr txBox="1"/>
          <p:nvPr/>
        </p:nvSpPr>
        <p:spPr>
          <a:xfrm>
            <a:off x="2538768" y="5133365"/>
            <a:ext cx="7620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per each</a:t>
            </a:r>
            <a:r>
              <a:rPr sz="800" spc="-9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cubicle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61" name="object 2261"/>
          <p:cNvSpPr txBox="1"/>
          <p:nvPr/>
        </p:nvSpPr>
        <p:spPr>
          <a:xfrm>
            <a:off x="964463" y="5005197"/>
            <a:ext cx="599440" cy="224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4610">
              <a:lnSpc>
                <a:spcPts val="720"/>
              </a:lnSpc>
              <a:spcBef>
                <a:spcPts val="95"/>
              </a:spcBef>
              <a:tabLst>
                <a:tab pos="427990" algn="l"/>
              </a:tabLst>
            </a:pPr>
            <a:r>
              <a:rPr sz="1050" spc="-37" baseline="3968">
                <a:latin typeface="Arial"/>
                <a:cs typeface="Arial"/>
              </a:rPr>
              <a:t>404	</a:t>
            </a:r>
            <a:r>
              <a:rPr sz="700" spc="-35">
                <a:latin typeface="Arial"/>
                <a:cs typeface="Arial"/>
              </a:rPr>
              <a:t>403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40"/>
              </a:lnSpc>
              <a:tabLst>
                <a:tab pos="368935" algn="l"/>
              </a:tabLst>
            </a:pPr>
            <a:r>
              <a:rPr sz="1200" baseline="3472">
                <a:solidFill>
                  <a:srgbClr val="A33087"/>
                </a:solidFill>
                <a:latin typeface="Times New Roman"/>
                <a:cs typeface="Times New Roman"/>
              </a:rPr>
              <a:t>1 occ	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62" name="object 2262"/>
          <p:cNvSpPr txBox="1"/>
          <p:nvPr/>
        </p:nvSpPr>
        <p:spPr>
          <a:xfrm>
            <a:off x="592213" y="4999101"/>
            <a:ext cx="243204" cy="214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685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405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05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63" name="object 2263"/>
          <p:cNvSpPr txBox="1"/>
          <p:nvPr/>
        </p:nvSpPr>
        <p:spPr>
          <a:xfrm>
            <a:off x="584454" y="4360278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64" name="object 2264"/>
          <p:cNvSpPr txBox="1"/>
          <p:nvPr/>
        </p:nvSpPr>
        <p:spPr>
          <a:xfrm>
            <a:off x="576694" y="3840607"/>
            <a:ext cx="243204" cy="217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340">
              <a:lnSpc>
                <a:spcPts val="695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408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5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65" name="object 2265"/>
          <p:cNvSpPr txBox="1"/>
          <p:nvPr/>
        </p:nvSpPr>
        <p:spPr>
          <a:xfrm>
            <a:off x="576694" y="344516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66" name="object 2266"/>
          <p:cNvSpPr txBox="1"/>
          <p:nvPr/>
        </p:nvSpPr>
        <p:spPr>
          <a:xfrm>
            <a:off x="2182025" y="4639462"/>
            <a:ext cx="96520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lockers: 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 occ at a</a:t>
            </a:r>
            <a:r>
              <a:rPr sz="800" spc="-9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time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67" name="object 2267"/>
          <p:cNvSpPr txBox="1"/>
          <p:nvPr/>
        </p:nvSpPr>
        <p:spPr>
          <a:xfrm>
            <a:off x="1096302" y="3879456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68" name="object 2268"/>
          <p:cNvSpPr txBox="1"/>
          <p:nvPr/>
        </p:nvSpPr>
        <p:spPr>
          <a:xfrm>
            <a:off x="1096302" y="4016616"/>
            <a:ext cx="6210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alternate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shifts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69" name="object 2269"/>
          <p:cNvSpPr txBox="1"/>
          <p:nvPr/>
        </p:nvSpPr>
        <p:spPr>
          <a:xfrm>
            <a:off x="1282420" y="3433698"/>
            <a:ext cx="243204" cy="228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ts val="74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400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60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271" name="TextBox 2270">
            <a:extLst>
              <a:ext uri="{FF2B5EF4-FFF2-40B4-BE49-F238E27FC236}">
                <a16:creationId xmlns:a16="http://schemas.microsoft.com/office/drawing/2014/main" id="{2FBD2325-83C7-D545-B15A-A9EDD23D3FF8}"/>
              </a:ext>
            </a:extLst>
          </p:cNvPr>
          <p:cNvSpPr txBox="1"/>
          <p:nvPr/>
        </p:nvSpPr>
        <p:spPr>
          <a:xfrm>
            <a:off x="4423895" y="18288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solidFill>
                  <a:srgbClr val="FF0000"/>
                </a:solidFill>
                <a:highlight>
                  <a:srgbClr val="00FFFF"/>
                </a:highlight>
              </a:rPr>
              <a:t>Reception:</a:t>
            </a:r>
            <a:r>
              <a:rPr lang="zh-CN" altLang="en-US" sz="80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endParaRPr lang="en-US" altLang="zh-CN" sz="800">
              <a:solidFill>
                <a:srgbClr val="FF0000"/>
              </a:solidFill>
              <a:highlight>
                <a:srgbClr val="00FFFF"/>
              </a:highlight>
            </a:endParaRPr>
          </a:p>
          <a:p>
            <a:r>
              <a:rPr lang="en-US" altLang="zh-CN" sz="800">
                <a:solidFill>
                  <a:srgbClr val="FF0000"/>
                </a:solidFill>
              </a:rPr>
              <a:t>-plexiglass</a:t>
            </a:r>
          </a:p>
          <a:p>
            <a:r>
              <a:rPr lang="en-US" altLang="zh-CN" sz="800">
                <a:solidFill>
                  <a:srgbClr val="FF0000"/>
                </a:solidFill>
              </a:rPr>
              <a:t>-floor</a:t>
            </a:r>
            <a:r>
              <a:rPr lang="zh-CN" altLang="en-US" sz="800">
                <a:solidFill>
                  <a:srgbClr val="FF0000"/>
                </a:solidFill>
              </a:rPr>
              <a:t> </a:t>
            </a:r>
            <a:r>
              <a:rPr lang="en-US" altLang="zh-CN" sz="800">
                <a:solidFill>
                  <a:srgbClr val="FF0000"/>
                </a:solidFill>
              </a:rPr>
              <a:t>markings</a:t>
            </a:r>
            <a:endParaRPr lang="en-US" sz="800">
              <a:solidFill>
                <a:srgbClr val="FF0000"/>
              </a:solidFill>
            </a:endParaRPr>
          </a:p>
        </p:txBody>
      </p:sp>
      <p:cxnSp>
        <p:nvCxnSpPr>
          <p:cNvPr id="2273" name="Straight Arrow Connector 2272">
            <a:extLst>
              <a:ext uri="{FF2B5EF4-FFF2-40B4-BE49-F238E27FC236}">
                <a16:creationId xmlns:a16="http://schemas.microsoft.com/office/drawing/2014/main" id="{3A00566C-2957-8D48-9712-96BF64197666}"/>
              </a:ext>
            </a:extLst>
          </p:cNvPr>
          <p:cNvCxnSpPr>
            <a:cxnSpLocks/>
          </p:cNvCxnSpPr>
          <p:nvPr/>
        </p:nvCxnSpPr>
        <p:spPr>
          <a:xfrm flipH="1">
            <a:off x="4572000" y="2188590"/>
            <a:ext cx="256032" cy="249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78" name="TextBox 2277">
            <a:extLst>
              <a:ext uri="{FF2B5EF4-FFF2-40B4-BE49-F238E27FC236}">
                <a16:creationId xmlns:a16="http://schemas.microsoft.com/office/drawing/2014/main" id="{D3746EA5-D32D-F745-BA35-976F1C7CEB45}"/>
              </a:ext>
            </a:extLst>
          </p:cNvPr>
          <p:cNvSpPr txBox="1"/>
          <p:nvPr/>
        </p:nvSpPr>
        <p:spPr>
          <a:xfrm>
            <a:off x="8409949" y="2547418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solidFill>
                  <a:srgbClr val="FF0000"/>
                </a:solidFill>
                <a:highlight>
                  <a:srgbClr val="00FFFF"/>
                </a:highlight>
              </a:rPr>
              <a:t>Reception</a:t>
            </a:r>
            <a:r>
              <a:rPr lang="zh-CN" altLang="en-US" sz="80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r>
              <a:rPr lang="en-US" altLang="zh-CN" sz="800">
                <a:solidFill>
                  <a:srgbClr val="FF0000"/>
                </a:solidFill>
                <a:highlight>
                  <a:srgbClr val="00FFFF"/>
                </a:highlight>
              </a:rPr>
              <a:t>2:</a:t>
            </a:r>
            <a:r>
              <a:rPr lang="zh-CN" altLang="en-US" sz="80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endParaRPr lang="en-US" altLang="zh-CN" sz="800">
              <a:solidFill>
                <a:srgbClr val="FF0000"/>
              </a:solidFill>
              <a:highlight>
                <a:srgbClr val="00FFFF"/>
              </a:highlight>
            </a:endParaRPr>
          </a:p>
          <a:p>
            <a:r>
              <a:rPr lang="en-US" altLang="zh-CN" sz="800">
                <a:solidFill>
                  <a:srgbClr val="FF0000"/>
                </a:solidFill>
              </a:rPr>
              <a:t>-plexiglass</a:t>
            </a:r>
          </a:p>
          <a:p>
            <a:r>
              <a:rPr lang="en-US" altLang="zh-CN" sz="800">
                <a:solidFill>
                  <a:srgbClr val="FF0000"/>
                </a:solidFill>
              </a:rPr>
              <a:t>-floor</a:t>
            </a:r>
            <a:r>
              <a:rPr lang="zh-CN" altLang="en-US" sz="800">
                <a:solidFill>
                  <a:srgbClr val="FF0000"/>
                </a:solidFill>
              </a:rPr>
              <a:t> </a:t>
            </a:r>
            <a:r>
              <a:rPr lang="en-US" altLang="zh-CN" sz="800">
                <a:solidFill>
                  <a:srgbClr val="FF0000"/>
                </a:solidFill>
              </a:rPr>
              <a:t>markings</a:t>
            </a:r>
            <a:endParaRPr lang="en-US" sz="800">
              <a:solidFill>
                <a:srgbClr val="FF0000"/>
              </a:solidFill>
            </a:endParaRPr>
          </a:p>
        </p:txBody>
      </p:sp>
      <p:sp>
        <p:nvSpPr>
          <p:cNvPr id="2281" name="TextBox 2280">
            <a:extLst>
              <a:ext uri="{FF2B5EF4-FFF2-40B4-BE49-F238E27FC236}">
                <a16:creationId xmlns:a16="http://schemas.microsoft.com/office/drawing/2014/main" id="{5B7357E1-900F-784F-ABD7-3CEEB177E8BB}"/>
              </a:ext>
            </a:extLst>
          </p:cNvPr>
          <p:cNvSpPr txBox="1"/>
          <p:nvPr/>
        </p:nvSpPr>
        <p:spPr>
          <a:xfrm>
            <a:off x="4094193" y="4690300"/>
            <a:ext cx="12666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solidFill>
                  <a:schemeClr val="accent6">
                    <a:lumMod val="75000"/>
                  </a:schemeClr>
                </a:solidFill>
              </a:rPr>
              <a:t>Directional</a:t>
            </a:r>
            <a:r>
              <a:rPr lang="zh-CN" altLang="en-US" sz="80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sz="800">
                <a:solidFill>
                  <a:schemeClr val="accent6">
                    <a:lumMod val="75000"/>
                  </a:schemeClr>
                </a:solidFill>
              </a:rPr>
              <a:t>floor</a:t>
            </a:r>
            <a:r>
              <a:rPr lang="zh-CN" altLang="en-US" sz="80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sz="800">
                <a:solidFill>
                  <a:schemeClr val="accent6">
                    <a:lumMod val="75000"/>
                  </a:schemeClr>
                </a:solidFill>
              </a:rPr>
              <a:t>markings</a:t>
            </a:r>
            <a:endParaRPr lang="en-US" sz="8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94" name="object 2269">
            <a:extLst>
              <a:ext uri="{FF2B5EF4-FFF2-40B4-BE49-F238E27FC236}">
                <a16:creationId xmlns:a16="http://schemas.microsoft.com/office/drawing/2014/main" id="{36ED6388-B682-9B43-A846-D531363234DB}"/>
              </a:ext>
            </a:extLst>
          </p:cNvPr>
          <p:cNvSpPr txBox="1"/>
          <p:nvPr/>
        </p:nvSpPr>
        <p:spPr>
          <a:xfrm>
            <a:off x="1752600" y="4594937"/>
            <a:ext cx="380999" cy="103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ts val="740"/>
              </a:lnSpc>
              <a:spcBef>
                <a:spcPts val="95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95" name="object 2269">
            <a:extLst>
              <a:ext uri="{FF2B5EF4-FFF2-40B4-BE49-F238E27FC236}">
                <a16:creationId xmlns:a16="http://schemas.microsoft.com/office/drawing/2014/main" id="{946F11E2-140C-7F4B-B08B-329A434431DB}"/>
              </a:ext>
            </a:extLst>
          </p:cNvPr>
          <p:cNvSpPr txBox="1"/>
          <p:nvPr/>
        </p:nvSpPr>
        <p:spPr>
          <a:xfrm>
            <a:off x="1840992" y="3899486"/>
            <a:ext cx="380999" cy="103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ts val="740"/>
              </a:lnSpc>
              <a:spcBef>
                <a:spcPts val="95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6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2319" name="Picture 2318">
            <a:extLst>
              <a:ext uri="{FF2B5EF4-FFF2-40B4-BE49-F238E27FC236}">
                <a16:creationId xmlns:a16="http://schemas.microsoft.com/office/drawing/2014/main" id="{DB7B6330-3C26-3C46-BB3B-A6AE488976B4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3226192" y="4796143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27" name="Picture 2326">
            <a:extLst>
              <a:ext uri="{FF2B5EF4-FFF2-40B4-BE49-F238E27FC236}">
                <a16:creationId xmlns:a16="http://schemas.microsoft.com/office/drawing/2014/main" id="{0DE7667C-8A56-3E40-8184-CEC4B02E7CE7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683090" y="4877772"/>
            <a:ext cx="160992" cy="80496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29" name="Picture 2328">
            <a:extLst>
              <a:ext uri="{FF2B5EF4-FFF2-40B4-BE49-F238E27FC236}">
                <a16:creationId xmlns:a16="http://schemas.microsoft.com/office/drawing/2014/main" id="{1ED35431-1506-A94A-9F8F-6689B0A05D3A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3304586" y="3123655"/>
            <a:ext cx="160992" cy="80496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34" name="Picture 2333">
            <a:extLst>
              <a:ext uri="{FF2B5EF4-FFF2-40B4-BE49-F238E27FC236}">
                <a16:creationId xmlns:a16="http://schemas.microsoft.com/office/drawing/2014/main" id="{749AD508-0AF1-9542-9A5C-3010006CD9C0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7135368" y="3921296"/>
            <a:ext cx="200258" cy="9387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2270" name="Rectangle 2269">
            <a:extLst>
              <a:ext uri="{FF2B5EF4-FFF2-40B4-BE49-F238E27FC236}">
                <a16:creationId xmlns:a16="http://schemas.microsoft.com/office/drawing/2014/main" id="{610EF83F-1295-3147-A2BC-81458D129151}"/>
              </a:ext>
            </a:extLst>
          </p:cNvPr>
          <p:cNvSpPr/>
          <p:nvPr/>
        </p:nvSpPr>
        <p:spPr>
          <a:xfrm>
            <a:off x="6886956" y="3677018"/>
            <a:ext cx="586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highlight>
                  <a:srgbClr val="FFFF00"/>
                </a:highlight>
              </a:rPr>
              <a:t>Hand soap dispenser</a:t>
            </a:r>
          </a:p>
        </p:txBody>
      </p:sp>
      <p:sp>
        <p:nvSpPr>
          <p:cNvPr id="2292" name="Rectangle 2291">
            <a:extLst>
              <a:ext uri="{FF2B5EF4-FFF2-40B4-BE49-F238E27FC236}">
                <a16:creationId xmlns:a16="http://schemas.microsoft.com/office/drawing/2014/main" id="{C8355BBC-E230-754A-9E26-F4AEB08633F7}"/>
              </a:ext>
            </a:extLst>
          </p:cNvPr>
          <p:cNvSpPr/>
          <p:nvPr/>
        </p:nvSpPr>
        <p:spPr>
          <a:xfrm>
            <a:off x="1617684" y="4139950"/>
            <a:ext cx="586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highlight>
                  <a:srgbClr val="FFFF00"/>
                </a:highlight>
              </a:rPr>
              <a:t>Hand soap dispenser</a:t>
            </a:r>
          </a:p>
        </p:txBody>
      </p:sp>
      <p:pic>
        <p:nvPicPr>
          <p:cNvPr id="2299" name="Picture 2298">
            <a:extLst>
              <a:ext uri="{FF2B5EF4-FFF2-40B4-BE49-F238E27FC236}">
                <a16:creationId xmlns:a16="http://schemas.microsoft.com/office/drawing/2014/main" id="{D24F9665-9123-044C-8D79-4FC66CF55FF2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762000" y="4674108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00" name="Picture 2299">
            <a:extLst>
              <a:ext uri="{FF2B5EF4-FFF2-40B4-BE49-F238E27FC236}">
                <a16:creationId xmlns:a16="http://schemas.microsoft.com/office/drawing/2014/main" id="{F9457C63-FDAB-8E4B-910E-7EE259331C48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2461293" y="3473387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01" name="Picture 2300">
            <a:extLst>
              <a:ext uri="{FF2B5EF4-FFF2-40B4-BE49-F238E27FC236}">
                <a16:creationId xmlns:a16="http://schemas.microsoft.com/office/drawing/2014/main" id="{DC1896F2-FE95-374C-8192-5AB6C4F03D95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4608169" y="3176810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02" name="Picture 2301">
            <a:extLst>
              <a:ext uri="{FF2B5EF4-FFF2-40B4-BE49-F238E27FC236}">
                <a16:creationId xmlns:a16="http://schemas.microsoft.com/office/drawing/2014/main" id="{7FE698CB-610B-504A-9221-F8D050E305C5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7398218" y="3471787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03" name="Picture 2302">
            <a:extLst>
              <a:ext uri="{FF2B5EF4-FFF2-40B4-BE49-F238E27FC236}">
                <a16:creationId xmlns:a16="http://schemas.microsoft.com/office/drawing/2014/main" id="{9F18036B-CF05-7E4F-BBA7-5130F65B8126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4419600" y="4567005"/>
            <a:ext cx="160992" cy="80496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2272" name="TextBox 2271"/>
          <p:cNvSpPr txBox="1"/>
          <p:nvPr/>
        </p:nvSpPr>
        <p:spPr>
          <a:xfrm>
            <a:off x="6547105" y="4116070"/>
            <a:ext cx="4262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</a:rPr>
              <a:t>2 </a:t>
            </a:r>
            <a:r>
              <a:rPr lang="en-CA" sz="800" dirty="0" err="1">
                <a:solidFill>
                  <a:schemeClr val="bg1"/>
                </a:solidFill>
              </a:rPr>
              <a:t>occ</a:t>
            </a:r>
            <a:endParaRPr lang="en-CA" sz="800" dirty="0">
              <a:solidFill>
                <a:schemeClr val="bg1"/>
              </a:solidFill>
            </a:endParaRPr>
          </a:p>
        </p:txBody>
      </p:sp>
      <p:sp>
        <p:nvSpPr>
          <p:cNvPr id="2274" name="TextBox 2273"/>
          <p:cNvSpPr txBox="1"/>
          <p:nvPr/>
        </p:nvSpPr>
        <p:spPr>
          <a:xfrm>
            <a:off x="5684647" y="4373320"/>
            <a:ext cx="5849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rgbClr val="A91D9F"/>
                </a:solidFill>
              </a:rPr>
              <a:t>2 </a:t>
            </a:r>
            <a:r>
              <a:rPr lang="en-CA" sz="800" dirty="0" err="1">
                <a:solidFill>
                  <a:srgbClr val="A91D9F"/>
                </a:solidFill>
              </a:rPr>
              <a:t>occ</a:t>
            </a:r>
            <a:endParaRPr lang="en-CA" sz="800" dirty="0">
              <a:solidFill>
                <a:srgbClr val="A91D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91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2316479"/>
            <a:ext cx="9134856" cy="29992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706367" y="2945892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0"/>
                </a:moveTo>
                <a:lnTo>
                  <a:pt x="0" y="3990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91128" y="2932176"/>
            <a:ext cx="0" cy="413384"/>
          </a:xfrm>
          <a:custGeom>
            <a:avLst/>
            <a:gdLst/>
            <a:ahLst/>
            <a:cxnLst/>
            <a:rect l="l" t="t" r="r" b="b"/>
            <a:pathLst>
              <a:path h="413385">
                <a:moveTo>
                  <a:pt x="0" y="41287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20084" y="2932176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5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23132" y="2932176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20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25367" y="2945892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>
                <a:moveTo>
                  <a:pt x="0" y="0"/>
                </a:moveTo>
                <a:lnTo>
                  <a:pt x="397637" y="0"/>
                </a:lnTo>
              </a:path>
            </a:pathLst>
          </a:custGeom>
          <a:ln w="3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25367" y="2932176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>
                <a:moveTo>
                  <a:pt x="0" y="0"/>
                </a:moveTo>
                <a:lnTo>
                  <a:pt x="3976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54440" y="424434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4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06511" y="2677667"/>
            <a:ext cx="199390" cy="0"/>
          </a:xfrm>
          <a:custGeom>
            <a:avLst/>
            <a:gdLst/>
            <a:ahLst/>
            <a:cxnLst/>
            <a:rect l="l" t="t" r="r" b="b"/>
            <a:pathLst>
              <a:path w="199390">
                <a:moveTo>
                  <a:pt x="0" y="0"/>
                </a:moveTo>
                <a:lnTo>
                  <a:pt x="19939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06511" y="2662427"/>
            <a:ext cx="199390" cy="0"/>
          </a:xfrm>
          <a:custGeom>
            <a:avLst/>
            <a:gdLst/>
            <a:ahLst/>
            <a:cxnLst/>
            <a:rect l="l" t="t" r="r" b="b"/>
            <a:pathLst>
              <a:path w="199390">
                <a:moveTo>
                  <a:pt x="0" y="0"/>
                </a:moveTo>
                <a:lnTo>
                  <a:pt x="19939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16011" y="2382011"/>
            <a:ext cx="0" cy="295910"/>
          </a:xfrm>
          <a:custGeom>
            <a:avLst/>
            <a:gdLst/>
            <a:ahLst/>
            <a:cxnLst/>
            <a:rect l="l" t="t" r="r" b="b"/>
            <a:pathLst>
              <a:path h="295910">
                <a:moveTo>
                  <a:pt x="0" y="0"/>
                </a:moveTo>
                <a:lnTo>
                  <a:pt x="0" y="2955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31252" y="2382011"/>
            <a:ext cx="0" cy="281940"/>
          </a:xfrm>
          <a:custGeom>
            <a:avLst/>
            <a:gdLst/>
            <a:ahLst/>
            <a:cxnLst/>
            <a:rect l="l" t="t" r="r" b="b"/>
            <a:pathLst>
              <a:path h="281939">
                <a:moveTo>
                  <a:pt x="0" y="0"/>
                </a:moveTo>
                <a:lnTo>
                  <a:pt x="0" y="2816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16011" y="2677667"/>
            <a:ext cx="88265" cy="0"/>
          </a:xfrm>
          <a:custGeom>
            <a:avLst/>
            <a:gdLst/>
            <a:ahLst/>
            <a:cxnLst/>
            <a:rect l="l" t="t" r="r" b="b"/>
            <a:pathLst>
              <a:path w="88265">
                <a:moveTo>
                  <a:pt x="8813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31252" y="2662427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730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68156" y="424434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4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59679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74920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80203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95444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21252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36491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41776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57015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07052" y="483870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41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48100" y="483870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4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78479" y="483870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25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95727" y="2651760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5">
                <a:moveTo>
                  <a:pt x="0" y="1097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03348" y="2382011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379222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37588" y="2382011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379222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29967" y="2651760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5">
                <a:moveTo>
                  <a:pt x="0" y="1097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49011" y="2746248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3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56632" y="2746248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85588" y="2746248"/>
            <a:ext cx="0" cy="20955"/>
          </a:xfrm>
          <a:custGeom>
            <a:avLst/>
            <a:gdLst/>
            <a:ahLst/>
            <a:cxnLst/>
            <a:rect l="l" t="t" r="r" b="b"/>
            <a:pathLst>
              <a:path h="20955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76444" y="2746248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03364" y="482498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97268" y="482498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25995" y="482498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23888" y="4824984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832092" y="482498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17792" y="482498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583680" y="4794503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3208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272528" y="3125723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0" y="0"/>
                </a:moveTo>
                <a:lnTo>
                  <a:pt x="8991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449561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189719" y="5256276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5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189719" y="5314188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5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189719" y="5328665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258300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259061" y="5328665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03492" y="5256276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>
                <a:moveTo>
                  <a:pt x="0" y="0"/>
                </a:moveTo>
                <a:lnTo>
                  <a:pt x="59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603492" y="5314188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>
                <a:moveTo>
                  <a:pt x="0" y="0"/>
                </a:moveTo>
                <a:lnTo>
                  <a:pt x="59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604254" y="5328665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>
                <a:moveTo>
                  <a:pt x="0" y="0"/>
                </a:moveTo>
                <a:lnTo>
                  <a:pt x="58674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412991" y="525627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412991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413753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844540" y="525627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844540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845302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033515" y="525627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24015" y="525627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33515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034278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224015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24778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654040" y="525627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654040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654802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086350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334000" y="52562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334000" y="53141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275326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465064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65826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895850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27397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16373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706873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136897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568446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757421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947921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377946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809494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998470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188970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618994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429255" y="53141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430017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602723" y="5332476"/>
            <a:ext cx="57785" cy="28575"/>
          </a:xfrm>
          <a:custGeom>
            <a:avLst/>
            <a:gdLst/>
            <a:ahLst/>
            <a:cxnLst/>
            <a:rect l="l" t="t" r="r" b="b"/>
            <a:pathLst>
              <a:path w="57784" h="28575">
                <a:moveTo>
                  <a:pt x="57657" y="28575"/>
                </a:moveTo>
                <a:lnTo>
                  <a:pt x="0" y="28575"/>
                </a:lnTo>
                <a:lnTo>
                  <a:pt x="0" y="0"/>
                </a:lnTo>
                <a:lnTo>
                  <a:pt x="435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689847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689847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119871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119871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310371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310371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499347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499347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448800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878823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878823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069323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069323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258300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258300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930895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930895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930895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362443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362443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551419" y="2378964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740395" y="2378964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551419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551419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740395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740395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171943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171943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171943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603492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603492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603492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792468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982968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792468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792468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982968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982968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412991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412991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412991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844540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844540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844540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033515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224015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033515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033515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224015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224015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654040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654040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654040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085588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085588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085588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274564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274564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274564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465064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465064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895088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895088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895088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326635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326635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326635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706111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515611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515611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706111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706111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136135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136135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136135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567684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567684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567684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756659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3947159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3756659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3756659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3947159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947159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377184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377184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808732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808732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997707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997707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3188207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3188207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618232" y="237734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618232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618232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049779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049779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049779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238755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429255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238755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238755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429255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429255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859279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859279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859279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290827" y="2378964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290827" y="232105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290827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670304" y="2378964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479803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670304" y="2321051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670304" y="2305811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31876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100327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100327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35152" y="23789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911352" y="230581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20851" y="232105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20851" y="23058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73963" y="2273807"/>
            <a:ext cx="57785" cy="28575"/>
          </a:xfrm>
          <a:custGeom>
            <a:avLst/>
            <a:gdLst/>
            <a:ahLst/>
            <a:cxnLst/>
            <a:rect l="l" t="t" r="r" b="b"/>
            <a:pathLst>
              <a:path w="57784" h="28575">
                <a:moveTo>
                  <a:pt x="0" y="0"/>
                </a:moveTo>
                <a:lnTo>
                  <a:pt x="57657" y="0"/>
                </a:lnTo>
                <a:lnTo>
                  <a:pt x="57657" y="28575"/>
                </a:lnTo>
                <a:lnTo>
                  <a:pt x="14122" y="285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602723" y="2273807"/>
            <a:ext cx="57785" cy="28575"/>
          </a:xfrm>
          <a:custGeom>
            <a:avLst/>
            <a:gdLst/>
            <a:ahLst/>
            <a:cxnLst/>
            <a:rect l="l" t="t" r="r" b="b"/>
            <a:pathLst>
              <a:path w="57784" h="28575">
                <a:moveTo>
                  <a:pt x="57657" y="0"/>
                </a:moveTo>
                <a:lnTo>
                  <a:pt x="0" y="0"/>
                </a:lnTo>
                <a:lnTo>
                  <a:pt x="0" y="28575"/>
                </a:lnTo>
                <a:lnTo>
                  <a:pt x="43560" y="285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616440" y="3349752"/>
            <a:ext cx="0" cy="935990"/>
          </a:xfrm>
          <a:custGeom>
            <a:avLst/>
            <a:gdLst/>
            <a:ahLst/>
            <a:cxnLst/>
            <a:rect l="l" t="t" r="r" b="b"/>
            <a:pathLst>
              <a:path h="935989">
                <a:moveTo>
                  <a:pt x="0" y="0"/>
                </a:moveTo>
                <a:lnTo>
                  <a:pt x="0" y="9356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013204" y="329945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6" y="-3428"/>
                </a:moveTo>
                <a:lnTo>
                  <a:pt x="1396" y="342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013204" y="327812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6" y="-3428"/>
                </a:moveTo>
                <a:lnTo>
                  <a:pt x="1396" y="342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013204" y="326745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6" y="-3428"/>
                </a:moveTo>
                <a:lnTo>
                  <a:pt x="1396" y="342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013204" y="325678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6" y="-3428"/>
                </a:moveTo>
                <a:lnTo>
                  <a:pt x="1396" y="342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362443" y="3168395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1019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582923" y="3345179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5">
                <a:moveTo>
                  <a:pt x="0" y="0"/>
                </a:moveTo>
                <a:lnTo>
                  <a:pt x="13385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8106156" y="2382011"/>
            <a:ext cx="0" cy="909955"/>
          </a:xfrm>
          <a:custGeom>
            <a:avLst/>
            <a:gdLst/>
            <a:ahLst/>
            <a:cxnLst/>
            <a:rect l="l" t="t" r="r" b="b"/>
            <a:pathLst>
              <a:path h="909954">
                <a:moveTo>
                  <a:pt x="0" y="90970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3078479" y="482498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16725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348228" y="4824984"/>
            <a:ext cx="397510" cy="0"/>
          </a:xfrm>
          <a:custGeom>
            <a:avLst/>
            <a:gdLst/>
            <a:ahLst/>
            <a:cxnLst/>
            <a:rect l="l" t="t" r="r" b="b"/>
            <a:pathLst>
              <a:path w="397510">
                <a:moveTo>
                  <a:pt x="0" y="0"/>
                </a:moveTo>
                <a:lnTo>
                  <a:pt x="39751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3348228" y="4838700"/>
            <a:ext cx="397510" cy="0"/>
          </a:xfrm>
          <a:custGeom>
            <a:avLst/>
            <a:gdLst/>
            <a:ahLst/>
            <a:cxnLst/>
            <a:rect l="l" t="t" r="r" b="b"/>
            <a:pathLst>
              <a:path w="397510">
                <a:moveTo>
                  <a:pt x="0" y="0"/>
                </a:moveTo>
                <a:lnTo>
                  <a:pt x="39751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3848100" y="4824984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16141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111752" y="4838700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4">
                <a:moveTo>
                  <a:pt x="0" y="0"/>
                </a:moveTo>
                <a:lnTo>
                  <a:pt x="39306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111752" y="4824984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4">
                <a:moveTo>
                  <a:pt x="0" y="0"/>
                </a:moveTo>
                <a:lnTo>
                  <a:pt x="39306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607052" y="4824984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16141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870703" y="4824984"/>
            <a:ext cx="403860" cy="0"/>
          </a:xfrm>
          <a:custGeom>
            <a:avLst/>
            <a:gdLst/>
            <a:ahLst/>
            <a:cxnLst/>
            <a:rect l="l" t="t" r="r" b="b"/>
            <a:pathLst>
              <a:path w="403860">
                <a:moveTo>
                  <a:pt x="0" y="0"/>
                </a:moveTo>
                <a:lnTo>
                  <a:pt x="40360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870703" y="4838700"/>
            <a:ext cx="403860" cy="0"/>
          </a:xfrm>
          <a:custGeom>
            <a:avLst/>
            <a:gdLst/>
            <a:ahLst/>
            <a:cxnLst/>
            <a:rect l="l" t="t" r="r" b="b"/>
            <a:pathLst>
              <a:path w="403860">
                <a:moveTo>
                  <a:pt x="0" y="0"/>
                </a:moveTo>
                <a:lnTo>
                  <a:pt x="40360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8008619" y="266242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8013192" y="266242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940040" y="266242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946135" y="266242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804404" y="2583179"/>
            <a:ext cx="0" cy="94615"/>
          </a:xfrm>
          <a:custGeom>
            <a:avLst/>
            <a:gdLst/>
            <a:ahLst/>
            <a:cxnLst/>
            <a:rect l="l" t="t" r="r" b="b"/>
            <a:pathLst>
              <a:path h="94614">
                <a:moveTo>
                  <a:pt x="0" y="0"/>
                </a:moveTo>
                <a:lnTo>
                  <a:pt x="0" y="944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906511" y="266242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798307" y="266242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911083" y="266242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078479" y="4824984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3084576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450335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454908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381755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387852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246120" y="4824984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348228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240023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3352800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3643884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639311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712464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706367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3848100" y="4824984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3745991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3854196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739896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4213859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218432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145279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4151376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4009644" y="4824984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111752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003547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4117847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4402835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398264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471415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465320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607052" y="4824984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504944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613147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4498847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972811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977384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904232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910328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768596" y="4824984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1158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870703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762500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876800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5172455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5166359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241035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5234940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274564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268467" y="4824984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5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685288" y="275386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679192" y="275386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752344" y="275386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2747772" y="275386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2787395" y="275386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781300" y="275386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2685288" y="2752535"/>
            <a:ext cx="62865" cy="12065"/>
          </a:xfrm>
          <a:custGeom>
            <a:avLst/>
            <a:gdLst/>
            <a:ahLst/>
            <a:cxnLst/>
            <a:rect l="l" t="t" r="r" b="b"/>
            <a:pathLst>
              <a:path w="62864" h="12064">
                <a:moveTo>
                  <a:pt x="0" y="11809"/>
                </a:moveTo>
                <a:lnTo>
                  <a:pt x="62356" y="11809"/>
                </a:lnTo>
                <a:lnTo>
                  <a:pt x="62356" y="0"/>
                </a:lnTo>
                <a:lnTo>
                  <a:pt x="0" y="0"/>
                </a:lnTo>
                <a:lnTo>
                  <a:pt x="0" y="118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191511" y="2756916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5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185416" y="2756916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5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2260092" y="2756916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5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2191511" y="2753867"/>
            <a:ext cx="62865" cy="8890"/>
          </a:xfrm>
          <a:custGeom>
            <a:avLst/>
            <a:gdLst/>
            <a:ahLst/>
            <a:cxnLst/>
            <a:rect l="l" t="t" r="r" b="b"/>
            <a:pathLst>
              <a:path w="62864" h="8889">
                <a:moveTo>
                  <a:pt x="0" y="0"/>
                </a:moveTo>
                <a:lnTo>
                  <a:pt x="62356" y="0"/>
                </a:lnTo>
                <a:lnTo>
                  <a:pt x="62356" y="8636"/>
                </a:ln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2049779" y="2321051"/>
            <a:ext cx="0" cy="433070"/>
          </a:xfrm>
          <a:custGeom>
            <a:avLst/>
            <a:gdLst/>
            <a:ahLst/>
            <a:cxnLst/>
            <a:rect l="l" t="t" r="r" b="b"/>
            <a:pathLst>
              <a:path h="433069">
                <a:moveTo>
                  <a:pt x="0" y="4325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029967" y="2758439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0" y="0"/>
                </a:moveTo>
                <a:lnTo>
                  <a:pt x="161289" y="0"/>
                </a:lnTo>
              </a:path>
            </a:pathLst>
          </a:custGeom>
          <a:ln w="11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2253995" y="2760630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243" y="0"/>
                </a:lnTo>
              </a:path>
            </a:pathLst>
          </a:custGeom>
          <a:ln w="7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2415539" y="2382011"/>
            <a:ext cx="0" cy="371475"/>
          </a:xfrm>
          <a:custGeom>
            <a:avLst/>
            <a:gdLst/>
            <a:ahLst/>
            <a:cxnLst/>
            <a:rect l="l" t="t" r="r" b="b"/>
            <a:pathLst>
              <a:path h="371475">
                <a:moveTo>
                  <a:pt x="0" y="0"/>
                </a:moveTo>
                <a:lnTo>
                  <a:pt x="0" y="3714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395727" y="2758439"/>
            <a:ext cx="289560" cy="0"/>
          </a:xfrm>
          <a:custGeom>
            <a:avLst/>
            <a:gdLst/>
            <a:ahLst/>
            <a:cxnLst/>
            <a:rect l="l" t="t" r="r" b="b"/>
            <a:pathLst>
              <a:path w="289560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11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747772" y="275843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074920" y="2746343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6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5049011" y="2753867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6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049011" y="2767583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6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878823" y="4844796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0" y="1264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6575297" y="4825746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84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6966204" y="4824984"/>
            <a:ext cx="0" cy="146685"/>
          </a:xfrm>
          <a:custGeom>
            <a:avLst/>
            <a:gdLst/>
            <a:ahLst/>
            <a:cxnLst/>
            <a:rect l="l" t="t" r="r" b="b"/>
            <a:pathLst>
              <a:path h="146685">
                <a:moveTo>
                  <a:pt x="0" y="0"/>
                </a:moveTo>
                <a:lnTo>
                  <a:pt x="0" y="1463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975347" y="4844796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0" y="1264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6946392" y="4844796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0" y="1264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6600443" y="4792979"/>
            <a:ext cx="0" cy="460375"/>
          </a:xfrm>
          <a:custGeom>
            <a:avLst/>
            <a:gdLst/>
            <a:ahLst/>
            <a:cxnLst/>
            <a:rect l="l" t="t" r="r" b="b"/>
            <a:pathLst>
              <a:path h="460375">
                <a:moveTo>
                  <a:pt x="0" y="460121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6583680" y="4792979"/>
            <a:ext cx="0" cy="460375"/>
          </a:xfrm>
          <a:custGeom>
            <a:avLst/>
            <a:gdLst/>
            <a:ahLst/>
            <a:cxnLst/>
            <a:rect l="l" t="t" r="r" b="b"/>
            <a:pathLst>
              <a:path h="460375">
                <a:moveTo>
                  <a:pt x="0" y="46012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6574535" y="4826508"/>
            <a:ext cx="0" cy="426720"/>
          </a:xfrm>
          <a:custGeom>
            <a:avLst/>
            <a:gdLst/>
            <a:ahLst/>
            <a:cxnLst/>
            <a:rect l="l" t="t" r="r" b="b"/>
            <a:pathLst>
              <a:path h="426720">
                <a:moveTo>
                  <a:pt x="0" y="42633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6825995" y="4824984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2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6825995" y="4844796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2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4326635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4311396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3151632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171444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3180588" y="48387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8895588" y="4325111"/>
            <a:ext cx="699770" cy="0"/>
          </a:xfrm>
          <a:custGeom>
            <a:avLst/>
            <a:gdLst/>
            <a:ahLst/>
            <a:cxnLst/>
            <a:rect l="l" t="t" r="r" b="b"/>
            <a:pathLst>
              <a:path w="699770">
                <a:moveTo>
                  <a:pt x="0" y="0"/>
                </a:moveTo>
                <a:lnTo>
                  <a:pt x="6992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7033259" y="2497835"/>
            <a:ext cx="239395" cy="727075"/>
          </a:xfrm>
          <a:custGeom>
            <a:avLst/>
            <a:gdLst/>
            <a:ahLst/>
            <a:cxnLst/>
            <a:rect l="l" t="t" r="r" b="b"/>
            <a:pathLst>
              <a:path w="239395" h="727075">
                <a:moveTo>
                  <a:pt x="0" y="726948"/>
                </a:moveTo>
                <a:lnTo>
                  <a:pt x="239268" y="726948"/>
                </a:lnTo>
                <a:lnTo>
                  <a:pt x="239268" y="0"/>
                </a:lnTo>
                <a:lnTo>
                  <a:pt x="0" y="0"/>
                </a:lnTo>
                <a:lnTo>
                  <a:pt x="0" y="72694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7787640" y="2447544"/>
            <a:ext cx="198120" cy="135890"/>
          </a:xfrm>
          <a:custGeom>
            <a:avLst/>
            <a:gdLst/>
            <a:ahLst/>
            <a:cxnLst/>
            <a:rect l="l" t="t" r="r" b="b"/>
            <a:pathLst>
              <a:path w="198120" h="135889">
                <a:moveTo>
                  <a:pt x="0" y="135636"/>
                </a:moveTo>
                <a:lnTo>
                  <a:pt x="198120" y="135636"/>
                </a:lnTo>
                <a:lnTo>
                  <a:pt x="198120" y="0"/>
                </a:lnTo>
                <a:lnTo>
                  <a:pt x="0" y="0"/>
                </a:lnTo>
                <a:lnTo>
                  <a:pt x="0" y="135636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6662928" y="3669791"/>
            <a:ext cx="502920" cy="861060"/>
          </a:xfrm>
          <a:custGeom>
            <a:avLst/>
            <a:gdLst/>
            <a:ahLst/>
            <a:cxnLst/>
            <a:rect l="l" t="t" r="r" b="b"/>
            <a:pathLst>
              <a:path w="502920" h="861060">
                <a:moveTo>
                  <a:pt x="0" y="861060"/>
                </a:moveTo>
                <a:lnTo>
                  <a:pt x="502920" y="861060"/>
                </a:lnTo>
                <a:lnTo>
                  <a:pt x="502920" y="0"/>
                </a:lnTo>
                <a:lnTo>
                  <a:pt x="0" y="0"/>
                </a:lnTo>
                <a:lnTo>
                  <a:pt x="0" y="86106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9285731" y="4779264"/>
            <a:ext cx="341630" cy="454659"/>
          </a:xfrm>
          <a:custGeom>
            <a:avLst/>
            <a:gdLst/>
            <a:ahLst/>
            <a:cxnLst/>
            <a:rect l="l" t="t" r="r" b="b"/>
            <a:pathLst>
              <a:path w="341629" h="454660">
                <a:moveTo>
                  <a:pt x="0" y="454151"/>
                </a:moveTo>
                <a:lnTo>
                  <a:pt x="341375" y="454151"/>
                </a:lnTo>
                <a:lnTo>
                  <a:pt x="341375" y="0"/>
                </a:lnTo>
                <a:lnTo>
                  <a:pt x="0" y="0"/>
                </a:lnTo>
                <a:lnTo>
                  <a:pt x="0" y="454151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9051035" y="4419600"/>
            <a:ext cx="472440" cy="187960"/>
          </a:xfrm>
          <a:custGeom>
            <a:avLst/>
            <a:gdLst/>
            <a:ahLst/>
            <a:cxnLst/>
            <a:rect l="l" t="t" r="r" b="b"/>
            <a:pathLst>
              <a:path w="472440" h="187960">
                <a:moveTo>
                  <a:pt x="0" y="187451"/>
                </a:moveTo>
                <a:lnTo>
                  <a:pt x="472440" y="187451"/>
                </a:lnTo>
                <a:lnTo>
                  <a:pt x="472440" y="0"/>
                </a:lnTo>
                <a:lnTo>
                  <a:pt x="0" y="0"/>
                </a:lnTo>
                <a:lnTo>
                  <a:pt x="0" y="187451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605027" y="4137659"/>
            <a:ext cx="352425" cy="370840"/>
          </a:xfrm>
          <a:custGeom>
            <a:avLst/>
            <a:gdLst/>
            <a:ahLst/>
            <a:cxnLst/>
            <a:rect l="l" t="t" r="r" b="b"/>
            <a:pathLst>
              <a:path w="352425" h="370839">
                <a:moveTo>
                  <a:pt x="0" y="370332"/>
                </a:moveTo>
                <a:lnTo>
                  <a:pt x="352044" y="370332"/>
                </a:lnTo>
                <a:lnTo>
                  <a:pt x="352044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1719072" y="3648455"/>
            <a:ext cx="693420" cy="368935"/>
          </a:xfrm>
          <a:custGeom>
            <a:avLst/>
            <a:gdLst/>
            <a:ahLst/>
            <a:cxnLst/>
            <a:rect l="l" t="t" r="r" b="b"/>
            <a:pathLst>
              <a:path w="693419" h="368935">
                <a:moveTo>
                  <a:pt x="0" y="368808"/>
                </a:moveTo>
                <a:lnTo>
                  <a:pt x="693419" y="368808"/>
                </a:lnTo>
                <a:lnTo>
                  <a:pt x="693419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333500" y="4367784"/>
            <a:ext cx="297180" cy="370840"/>
          </a:xfrm>
          <a:custGeom>
            <a:avLst/>
            <a:gdLst/>
            <a:ahLst/>
            <a:cxnLst/>
            <a:rect l="l" t="t" r="r" b="b"/>
            <a:pathLst>
              <a:path w="297180" h="370839">
                <a:moveTo>
                  <a:pt x="0" y="370331"/>
                </a:moveTo>
                <a:lnTo>
                  <a:pt x="297180" y="370331"/>
                </a:lnTo>
                <a:lnTo>
                  <a:pt x="297180" y="0"/>
                </a:lnTo>
                <a:lnTo>
                  <a:pt x="0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47116" y="2962655"/>
            <a:ext cx="288290" cy="370840"/>
          </a:xfrm>
          <a:custGeom>
            <a:avLst/>
            <a:gdLst/>
            <a:ahLst/>
            <a:cxnLst/>
            <a:rect l="l" t="t" r="r" b="b"/>
            <a:pathLst>
              <a:path w="288290" h="370839">
                <a:moveTo>
                  <a:pt x="0" y="370332"/>
                </a:moveTo>
                <a:lnTo>
                  <a:pt x="288035" y="370332"/>
                </a:lnTo>
                <a:lnTo>
                  <a:pt x="288035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4405884" y="3057144"/>
            <a:ext cx="231775" cy="207645"/>
          </a:xfrm>
          <a:custGeom>
            <a:avLst/>
            <a:gdLst/>
            <a:ahLst/>
            <a:cxnLst/>
            <a:rect l="l" t="t" r="r" b="b"/>
            <a:pathLst>
              <a:path w="231775" h="207645">
                <a:moveTo>
                  <a:pt x="0" y="207263"/>
                </a:moveTo>
                <a:lnTo>
                  <a:pt x="231648" y="207263"/>
                </a:lnTo>
                <a:lnTo>
                  <a:pt x="231648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4009644" y="2497835"/>
            <a:ext cx="251460" cy="368935"/>
          </a:xfrm>
          <a:custGeom>
            <a:avLst/>
            <a:gdLst/>
            <a:ahLst/>
            <a:cxnLst/>
            <a:rect l="l" t="t" r="r" b="b"/>
            <a:pathLst>
              <a:path w="251460" h="368935">
                <a:moveTo>
                  <a:pt x="0" y="368808"/>
                </a:moveTo>
                <a:lnTo>
                  <a:pt x="251460" y="368808"/>
                </a:lnTo>
                <a:lnTo>
                  <a:pt x="25146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718303" y="2377439"/>
            <a:ext cx="1805939" cy="368935"/>
          </a:xfrm>
          <a:custGeom>
            <a:avLst/>
            <a:gdLst/>
            <a:ahLst/>
            <a:cxnLst/>
            <a:rect l="l" t="t" r="r" b="b"/>
            <a:pathLst>
              <a:path w="1805940" h="368935">
                <a:moveTo>
                  <a:pt x="0" y="368808"/>
                </a:moveTo>
                <a:lnTo>
                  <a:pt x="1805940" y="368808"/>
                </a:lnTo>
                <a:lnTo>
                  <a:pt x="180594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3409188" y="2386583"/>
            <a:ext cx="464820" cy="368935"/>
          </a:xfrm>
          <a:custGeom>
            <a:avLst/>
            <a:gdLst/>
            <a:ahLst/>
            <a:cxnLst/>
            <a:rect l="l" t="t" r="r" b="b"/>
            <a:pathLst>
              <a:path w="464820" h="368935">
                <a:moveTo>
                  <a:pt x="0" y="368808"/>
                </a:moveTo>
                <a:lnTo>
                  <a:pt x="464820" y="368808"/>
                </a:lnTo>
                <a:lnTo>
                  <a:pt x="46482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3019044" y="2397251"/>
            <a:ext cx="317500" cy="368935"/>
          </a:xfrm>
          <a:custGeom>
            <a:avLst/>
            <a:gdLst/>
            <a:ahLst/>
            <a:cxnLst/>
            <a:rect l="l" t="t" r="r" b="b"/>
            <a:pathLst>
              <a:path w="317500" h="368935">
                <a:moveTo>
                  <a:pt x="0" y="368808"/>
                </a:moveTo>
                <a:lnTo>
                  <a:pt x="316992" y="368808"/>
                </a:lnTo>
                <a:lnTo>
                  <a:pt x="316992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092451" y="2388107"/>
            <a:ext cx="262255" cy="368935"/>
          </a:xfrm>
          <a:custGeom>
            <a:avLst/>
            <a:gdLst/>
            <a:ahLst/>
            <a:cxnLst/>
            <a:rect l="l" t="t" r="r" b="b"/>
            <a:pathLst>
              <a:path w="262255" h="368935">
                <a:moveTo>
                  <a:pt x="0" y="368808"/>
                </a:moveTo>
                <a:lnTo>
                  <a:pt x="262127" y="368808"/>
                </a:lnTo>
                <a:lnTo>
                  <a:pt x="262127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668779" y="2388107"/>
            <a:ext cx="340360" cy="368935"/>
          </a:xfrm>
          <a:custGeom>
            <a:avLst/>
            <a:gdLst/>
            <a:ahLst/>
            <a:cxnLst/>
            <a:rect l="l" t="t" r="r" b="b"/>
            <a:pathLst>
              <a:path w="340360" h="368935">
                <a:moveTo>
                  <a:pt x="0" y="368808"/>
                </a:moveTo>
                <a:lnTo>
                  <a:pt x="339851" y="368808"/>
                </a:lnTo>
                <a:lnTo>
                  <a:pt x="339851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1316736" y="2398776"/>
            <a:ext cx="274320" cy="368935"/>
          </a:xfrm>
          <a:custGeom>
            <a:avLst/>
            <a:gdLst/>
            <a:ahLst/>
            <a:cxnLst/>
            <a:rect l="l" t="t" r="r" b="b"/>
            <a:pathLst>
              <a:path w="274319" h="368935">
                <a:moveTo>
                  <a:pt x="0" y="368808"/>
                </a:moveTo>
                <a:lnTo>
                  <a:pt x="274319" y="368808"/>
                </a:lnTo>
                <a:lnTo>
                  <a:pt x="274319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966216" y="2386583"/>
            <a:ext cx="218440" cy="368935"/>
          </a:xfrm>
          <a:custGeom>
            <a:avLst/>
            <a:gdLst/>
            <a:ahLst/>
            <a:cxnLst/>
            <a:rect l="l" t="t" r="r" b="b"/>
            <a:pathLst>
              <a:path w="218440" h="368935">
                <a:moveTo>
                  <a:pt x="0" y="368808"/>
                </a:moveTo>
                <a:lnTo>
                  <a:pt x="217931" y="368808"/>
                </a:lnTo>
                <a:lnTo>
                  <a:pt x="217931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45591" y="2366772"/>
            <a:ext cx="289560" cy="370840"/>
          </a:xfrm>
          <a:custGeom>
            <a:avLst/>
            <a:gdLst/>
            <a:ahLst/>
            <a:cxnLst/>
            <a:rect l="l" t="t" r="r" b="b"/>
            <a:pathLst>
              <a:path w="289559" h="370839">
                <a:moveTo>
                  <a:pt x="0" y="370332"/>
                </a:moveTo>
                <a:lnTo>
                  <a:pt x="289560" y="370332"/>
                </a:lnTo>
                <a:lnTo>
                  <a:pt x="289560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1322832" y="4802123"/>
            <a:ext cx="408940" cy="370840"/>
          </a:xfrm>
          <a:custGeom>
            <a:avLst/>
            <a:gdLst/>
            <a:ahLst/>
            <a:cxnLst/>
            <a:rect l="l" t="t" r="r" b="b"/>
            <a:pathLst>
              <a:path w="408939" h="370839">
                <a:moveTo>
                  <a:pt x="0" y="370331"/>
                </a:moveTo>
                <a:lnTo>
                  <a:pt x="408431" y="370331"/>
                </a:lnTo>
                <a:lnTo>
                  <a:pt x="408431" y="0"/>
                </a:lnTo>
                <a:lnTo>
                  <a:pt x="0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1755648" y="4142232"/>
            <a:ext cx="586740" cy="1005840"/>
          </a:xfrm>
          <a:custGeom>
            <a:avLst/>
            <a:gdLst/>
            <a:ahLst/>
            <a:cxnLst/>
            <a:rect l="l" t="t" r="r" b="b"/>
            <a:pathLst>
              <a:path w="586739" h="1005839">
                <a:moveTo>
                  <a:pt x="0" y="1005839"/>
                </a:moveTo>
                <a:lnTo>
                  <a:pt x="586739" y="1005839"/>
                </a:lnTo>
                <a:lnTo>
                  <a:pt x="586739" y="0"/>
                </a:lnTo>
                <a:lnTo>
                  <a:pt x="0" y="0"/>
                </a:lnTo>
                <a:lnTo>
                  <a:pt x="0" y="100583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05027" y="4658867"/>
            <a:ext cx="586740" cy="538480"/>
          </a:xfrm>
          <a:custGeom>
            <a:avLst/>
            <a:gdLst/>
            <a:ahLst/>
            <a:cxnLst/>
            <a:rect l="l" t="t" r="r" b="b"/>
            <a:pathLst>
              <a:path w="586740" h="538479">
                <a:moveTo>
                  <a:pt x="0" y="537972"/>
                </a:moveTo>
                <a:lnTo>
                  <a:pt x="586740" y="537972"/>
                </a:lnTo>
                <a:lnTo>
                  <a:pt x="586740" y="0"/>
                </a:lnTo>
                <a:lnTo>
                  <a:pt x="0" y="0"/>
                </a:lnTo>
                <a:lnTo>
                  <a:pt x="0" y="53797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446020" y="2377439"/>
            <a:ext cx="459105" cy="368935"/>
          </a:xfrm>
          <a:custGeom>
            <a:avLst/>
            <a:gdLst/>
            <a:ahLst/>
            <a:cxnLst/>
            <a:rect l="l" t="t" r="r" b="b"/>
            <a:pathLst>
              <a:path w="459105" h="368935">
                <a:moveTo>
                  <a:pt x="0" y="368808"/>
                </a:moveTo>
                <a:lnTo>
                  <a:pt x="458724" y="368808"/>
                </a:lnTo>
                <a:lnTo>
                  <a:pt x="458724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975360" y="2948939"/>
            <a:ext cx="243840" cy="368935"/>
          </a:xfrm>
          <a:custGeom>
            <a:avLst/>
            <a:gdLst/>
            <a:ahLst/>
            <a:cxnLst/>
            <a:rect l="l" t="t" r="r" b="b"/>
            <a:pathLst>
              <a:path w="243840" h="368935">
                <a:moveTo>
                  <a:pt x="0" y="368808"/>
                </a:moveTo>
                <a:lnTo>
                  <a:pt x="243840" y="368808"/>
                </a:lnTo>
                <a:lnTo>
                  <a:pt x="24384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7440168" y="2715767"/>
            <a:ext cx="547370" cy="546100"/>
          </a:xfrm>
          <a:custGeom>
            <a:avLst/>
            <a:gdLst/>
            <a:ahLst/>
            <a:cxnLst/>
            <a:rect l="l" t="t" r="r" b="b"/>
            <a:pathLst>
              <a:path w="547370" h="546100">
                <a:moveTo>
                  <a:pt x="0" y="545591"/>
                </a:moveTo>
                <a:lnTo>
                  <a:pt x="547116" y="545591"/>
                </a:lnTo>
                <a:lnTo>
                  <a:pt x="547116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4358640" y="2503932"/>
            <a:ext cx="265430" cy="424180"/>
          </a:xfrm>
          <a:custGeom>
            <a:avLst/>
            <a:gdLst/>
            <a:ahLst/>
            <a:cxnLst/>
            <a:rect l="l" t="t" r="r" b="b"/>
            <a:pathLst>
              <a:path w="265429" h="424180">
                <a:moveTo>
                  <a:pt x="0" y="423672"/>
                </a:moveTo>
                <a:lnTo>
                  <a:pt x="265175" y="423672"/>
                </a:lnTo>
                <a:lnTo>
                  <a:pt x="265175" y="0"/>
                </a:lnTo>
                <a:lnTo>
                  <a:pt x="0" y="0"/>
                </a:lnTo>
                <a:lnTo>
                  <a:pt x="0" y="42367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2115311" y="2977895"/>
            <a:ext cx="923925" cy="368935"/>
          </a:xfrm>
          <a:custGeom>
            <a:avLst/>
            <a:gdLst/>
            <a:ahLst/>
            <a:cxnLst/>
            <a:rect l="l" t="t" r="r" b="b"/>
            <a:pathLst>
              <a:path w="923925" h="368935">
                <a:moveTo>
                  <a:pt x="0" y="368808"/>
                </a:moveTo>
                <a:lnTo>
                  <a:pt x="923544" y="368808"/>
                </a:lnTo>
                <a:lnTo>
                  <a:pt x="923544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5263896" y="2927604"/>
            <a:ext cx="1590040" cy="370840"/>
          </a:xfrm>
          <a:custGeom>
            <a:avLst/>
            <a:gdLst/>
            <a:ahLst/>
            <a:cxnLst/>
            <a:rect l="l" t="t" r="r" b="b"/>
            <a:pathLst>
              <a:path w="1590040" h="370839">
                <a:moveTo>
                  <a:pt x="0" y="370332"/>
                </a:moveTo>
                <a:lnTo>
                  <a:pt x="1589531" y="370332"/>
                </a:lnTo>
                <a:lnTo>
                  <a:pt x="1589531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8919971" y="2397251"/>
            <a:ext cx="242570" cy="368935"/>
          </a:xfrm>
          <a:custGeom>
            <a:avLst/>
            <a:gdLst/>
            <a:ahLst/>
            <a:cxnLst/>
            <a:rect l="l" t="t" r="r" b="b"/>
            <a:pathLst>
              <a:path w="242570" h="368935">
                <a:moveTo>
                  <a:pt x="0" y="368808"/>
                </a:moveTo>
                <a:lnTo>
                  <a:pt x="242316" y="368808"/>
                </a:lnTo>
                <a:lnTo>
                  <a:pt x="242316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8180831" y="2447544"/>
            <a:ext cx="599440" cy="368935"/>
          </a:xfrm>
          <a:custGeom>
            <a:avLst/>
            <a:gdLst/>
            <a:ahLst/>
            <a:cxnLst/>
            <a:rect l="l" t="t" r="r" b="b"/>
            <a:pathLst>
              <a:path w="599440" h="368935">
                <a:moveTo>
                  <a:pt x="0" y="368808"/>
                </a:moveTo>
                <a:lnTo>
                  <a:pt x="598931" y="368808"/>
                </a:lnTo>
                <a:lnTo>
                  <a:pt x="598931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2906267" y="4520184"/>
            <a:ext cx="2094230" cy="172720"/>
          </a:xfrm>
          <a:custGeom>
            <a:avLst/>
            <a:gdLst/>
            <a:ahLst/>
            <a:cxnLst/>
            <a:rect l="l" t="t" r="r" b="b"/>
            <a:pathLst>
              <a:path w="2094229" h="172720">
                <a:moveTo>
                  <a:pt x="0" y="172211"/>
                </a:moveTo>
                <a:lnTo>
                  <a:pt x="2093976" y="172211"/>
                </a:lnTo>
                <a:lnTo>
                  <a:pt x="2093976" y="0"/>
                </a:lnTo>
                <a:lnTo>
                  <a:pt x="0" y="0"/>
                </a:lnTo>
                <a:lnTo>
                  <a:pt x="0" y="17221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5628132" y="3672840"/>
            <a:ext cx="358140" cy="497205"/>
          </a:xfrm>
          <a:custGeom>
            <a:avLst/>
            <a:gdLst/>
            <a:ahLst/>
            <a:cxnLst/>
            <a:rect l="l" t="t" r="r" b="b"/>
            <a:pathLst>
              <a:path w="358139" h="497204">
                <a:moveTo>
                  <a:pt x="0" y="496824"/>
                </a:moveTo>
                <a:lnTo>
                  <a:pt x="358139" y="496824"/>
                </a:lnTo>
                <a:lnTo>
                  <a:pt x="358139" y="0"/>
                </a:lnTo>
                <a:lnTo>
                  <a:pt x="0" y="0"/>
                </a:lnTo>
                <a:lnTo>
                  <a:pt x="0" y="496824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3776471" y="2955035"/>
            <a:ext cx="487680" cy="370840"/>
          </a:xfrm>
          <a:custGeom>
            <a:avLst/>
            <a:gdLst/>
            <a:ahLst/>
            <a:cxnLst/>
            <a:rect l="l" t="t" r="r" b="b"/>
            <a:pathLst>
              <a:path w="487679" h="370839">
                <a:moveTo>
                  <a:pt x="0" y="370332"/>
                </a:moveTo>
                <a:lnTo>
                  <a:pt x="487679" y="370332"/>
                </a:lnTo>
                <a:lnTo>
                  <a:pt x="487679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3183635" y="2965704"/>
            <a:ext cx="424180" cy="370840"/>
          </a:xfrm>
          <a:custGeom>
            <a:avLst/>
            <a:gdLst/>
            <a:ahLst/>
            <a:cxnLst/>
            <a:rect l="l" t="t" r="r" b="b"/>
            <a:pathLst>
              <a:path w="424179" h="370839">
                <a:moveTo>
                  <a:pt x="0" y="370332"/>
                </a:moveTo>
                <a:lnTo>
                  <a:pt x="423672" y="370332"/>
                </a:lnTo>
                <a:lnTo>
                  <a:pt x="423672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6662928" y="4971288"/>
            <a:ext cx="2527300" cy="370840"/>
          </a:xfrm>
          <a:custGeom>
            <a:avLst/>
            <a:gdLst/>
            <a:ahLst/>
            <a:cxnLst/>
            <a:rect l="l" t="t" r="r" b="b"/>
            <a:pathLst>
              <a:path w="2527300" h="370839">
                <a:moveTo>
                  <a:pt x="0" y="370331"/>
                </a:moveTo>
                <a:lnTo>
                  <a:pt x="2526792" y="370331"/>
                </a:lnTo>
                <a:lnTo>
                  <a:pt x="2526792" y="0"/>
                </a:lnTo>
                <a:lnTo>
                  <a:pt x="0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490216" y="4953000"/>
            <a:ext cx="2844165" cy="368935"/>
          </a:xfrm>
          <a:custGeom>
            <a:avLst/>
            <a:gdLst/>
            <a:ahLst/>
            <a:cxnLst/>
            <a:rect l="l" t="t" r="r" b="b"/>
            <a:pathLst>
              <a:path w="2844165" h="368935">
                <a:moveTo>
                  <a:pt x="0" y="368807"/>
                </a:moveTo>
                <a:lnTo>
                  <a:pt x="2843784" y="368807"/>
                </a:lnTo>
                <a:lnTo>
                  <a:pt x="2843784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605027" y="3584447"/>
            <a:ext cx="818515" cy="478790"/>
          </a:xfrm>
          <a:custGeom>
            <a:avLst/>
            <a:gdLst/>
            <a:ahLst/>
            <a:cxnLst/>
            <a:rect l="l" t="t" r="r" b="b"/>
            <a:pathLst>
              <a:path w="818515" h="478789">
                <a:moveTo>
                  <a:pt x="0" y="478536"/>
                </a:moveTo>
                <a:lnTo>
                  <a:pt x="818388" y="478536"/>
                </a:lnTo>
                <a:lnTo>
                  <a:pt x="818388" y="0"/>
                </a:lnTo>
                <a:lnTo>
                  <a:pt x="0" y="0"/>
                </a:lnTo>
                <a:lnTo>
                  <a:pt x="0" y="4785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6089903" y="3703320"/>
            <a:ext cx="441959" cy="855344"/>
          </a:xfrm>
          <a:custGeom>
            <a:avLst/>
            <a:gdLst/>
            <a:ahLst/>
            <a:cxnLst/>
            <a:rect l="l" t="t" r="r" b="b"/>
            <a:pathLst>
              <a:path w="441959" h="855345">
                <a:moveTo>
                  <a:pt x="0" y="854963"/>
                </a:moveTo>
                <a:lnTo>
                  <a:pt x="441959" y="854963"/>
                </a:lnTo>
                <a:lnTo>
                  <a:pt x="441959" y="0"/>
                </a:lnTo>
                <a:lnTo>
                  <a:pt x="0" y="0"/>
                </a:lnTo>
                <a:lnTo>
                  <a:pt x="0" y="854963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7787640" y="3755135"/>
            <a:ext cx="274320" cy="833755"/>
          </a:xfrm>
          <a:custGeom>
            <a:avLst/>
            <a:gdLst/>
            <a:ahLst/>
            <a:cxnLst/>
            <a:rect l="l" t="t" r="r" b="b"/>
            <a:pathLst>
              <a:path w="274320" h="833754">
                <a:moveTo>
                  <a:pt x="0" y="833627"/>
                </a:moveTo>
                <a:lnTo>
                  <a:pt x="274320" y="833627"/>
                </a:lnTo>
                <a:lnTo>
                  <a:pt x="274320" y="0"/>
                </a:lnTo>
                <a:lnTo>
                  <a:pt x="0" y="0"/>
                </a:lnTo>
                <a:lnTo>
                  <a:pt x="0" y="833627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8923019" y="3118104"/>
            <a:ext cx="640080" cy="1165860"/>
          </a:xfrm>
          <a:custGeom>
            <a:avLst/>
            <a:gdLst/>
            <a:ahLst/>
            <a:cxnLst/>
            <a:rect l="l" t="t" r="r" b="b"/>
            <a:pathLst>
              <a:path w="640079" h="1165860">
                <a:moveTo>
                  <a:pt x="0" y="1165860"/>
                </a:moveTo>
                <a:lnTo>
                  <a:pt x="640079" y="1165860"/>
                </a:lnTo>
                <a:lnTo>
                  <a:pt x="640079" y="0"/>
                </a:lnTo>
                <a:lnTo>
                  <a:pt x="0" y="0"/>
                </a:lnTo>
                <a:lnTo>
                  <a:pt x="0" y="116586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 txBox="1"/>
          <p:nvPr/>
        </p:nvSpPr>
        <p:spPr>
          <a:xfrm>
            <a:off x="4500753" y="3671697"/>
            <a:ext cx="2133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591F</a:t>
            </a:r>
            <a:endParaRPr sz="700">
              <a:latin typeface="Arial"/>
              <a:cs typeface="Arial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193794" y="3671697"/>
            <a:ext cx="2222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45">
                <a:latin typeface="Arial"/>
                <a:cs typeface="Arial"/>
              </a:rPr>
              <a:t>591G</a:t>
            </a:r>
            <a:endParaRPr sz="700">
              <a:latin typeface="Arial"/>
              <a:cs typeface="Arial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3895725" y="3671697"/>
            <a:ext cx="223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591H</a:t>
            </a:r>
            <a:endParaRPr sz="700">
              <a:latin typeface="Arial"/>
              <a:cs typeface="Arial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4832213" y="3650330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591E</a:t>
            </a:r>
            <a:endParaRPr sz="700">
              <a:latin typeface="Arial"/>
              <a:cs typeface="Arial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171059" y="498779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576</a:t>
            </a:r>
            <a:endParaRPr sz="700">
              <a:latin typeface="Arial"/>
              <a:cs typeface="Arial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2508250" y="498779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590</a:t>
            </a:r>
            <a:endParaRPr sz="700">
              <a:latin typeface="Arial"/>
              <a:cs typeface="Arial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9233027" y="4424934"/>
            <a:ext cx="1498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551</a:t>
            </a:r>
            <a:endParaRPr sz="700">
              <a:latin typeface="Arial"/>
              <a:cs typeface="Arial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8479535" y="4419600"/>
            <a:ext cx="364490" cy="15557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714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135"/>
              </a:spcBef>
            </a:pPr>
            <a:r>
              <a:rPr sz="700" spc="-35" dirty="0">
                <a:latin typeface="Arial"/>
                <a:cs typeface="Arial"/>
              </a:rPr>
              <a:t>550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8540877" y="2813430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547K</a:t>
            </a:r>
            <a:endParaRPr sz="700">
              <a:latin typeface="Arial"/>
              <a:cs typeface="Arial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8180188" y="3733896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>
                <a:latin typeface="Arial"/>
                <a:cs typeface="Arial"/>
              </a:rPr>
              <a:t>549K</a:t>
            </a:r>
            <a:endParaRPr sz="700">
              <a:latin typeface="Arial"/>
              <a:cs typeface="Arial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3898519" y="4552569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573</a:t>
            </a:r>
            <a:endParaRPr sz="700">
              <a:latin typeface="Arial"/>
              <a:cs typeface="Arial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4236846" y="4033266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571</a:t>
            </a:r>
            <a:endParaRPr sz="700">
              <a:latin typeface="Arial"/>
              <a:cs typeface="Arial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4806441" y="4302379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570B</a:t>
            </a:r>
            <a:endParaRPr sz="700">
              <a:latin typeface="Arial"/>
              <a:cs typeface="Arial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4976621" y="3863492"/>
            <a:ext cx="344805" cy="26352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39065">
              <a:lnSpc>
                <a:spcPct val="100000"/>
              </a:lnSpc>
              <a:spcBef>
                <a:spcPts val="195"/>
              </a:spcBef>
            </a:pPr>
            <a:r>
              <a:rPr sz="700" spc="-35">
                <a:latin typeface="Arial"/>
                <a:cs typeface="Arial"/>
              </a:rPr>
              <a:t>570A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570K</a:t>
            </a:r>
            <a:endParaRPr sz="700">
              <a:latin typeface="Arial"/>
              <a:cs typeface="Arial"/>
            </a:endParaRPr>
          </a:p>
        </p:txBody>
      </p:sp>
      <p:sp>
        <p:nvSpPr>
          <p:cNvPr id="376" name="object 376"/>
          <p:cNvSpPr/>
          <p:nvPr/>
        </p:nvSpPr>
        <p:spPr>
          <a:xfrm>
            <a:off x="5376671" y="4411726"/>
            <a:ext cx="83820" cy="6350"/>
          </a:xfrm>
          <a:custGeom>
            <a:avLst/>
            <a:gdLst/>
            <a:ahLst/>
            <a:cxnLst/>
            <a:rect l="l" t="t" r="r" b="b"/>
            <a:pathLst>
              <a:path w="83820" h="6350">
                <a:moveTo>
                  <a:pt x="0" y="0"/>
                </a:moveTo>
                <a:lnTo>
                  <a:pt x="83819" y="0"/>
                </a:lnTo>
                <a:lnTo>
                  <a:pt x="83819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 txBox="1"/>
          <p:nvPr/>
        </p:nvSpPr>
        <p:spPr>
          <a:xfrm>
            <a:off x="5410961" y="3714953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570</a:t>
            </a:r>
            <a:endParaRPr sz="700">
              <a:latin typeface="Arial"/>
              <a:cs typeface="Arial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607177" y="406857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572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7810627" y="4669916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561K</a:t>
            </a:r>
            <a:endParaRPr sz="700">
              <a:latin typeface="Arial"/>
              <a:cs typeface="Arial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7622793" y="2883535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546</a:t>
            </a:r>
            <a:endParaRPr sz="700">
              <a:latin typeface="Arial"/>
              <a:cs typeface="Arial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7801102" y="2433573"/>
            <a:ext cx="223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546C</a:t>
            </a:r>
            <a:endParaRPr sz="700">
              <a:latin typeface="Arial"/>
              <a:cs typeface="Arial"/>
            </a:endParaRPr>
          </a:p>
        </p:txBody>
      </p:sp>
      <p:sp>
        <p:nvSpPr>
          <p:cNvPr id="382" name="object 382"/>
          <p:cNvSpPr/>
          <p:nvPr/>
        </p:nvSpPr>
        <p:spPr>
          <a:xfrm>
            <a:off x="8273033" y="299631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 txBox="1"/>
          <p:nvPr/>
        </p:nvSpPr>
        <p:spPr>
          <a:xfrm>
            <a:off x="7036434" y="3029838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546A</a:t>
            </a:r>
            <a:endParaRPr sz="700">
              <a:latin typeface="Arial"/>
              <a:cs typeface="Arial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5716270" y="2985007"/>
            <a:ext cx="1498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530</a:t>
            </a:r>
            <a:endParaRPr sz="700">
              <a:latin typeface="Arial"/>
              <a:cs typeface="Arial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991311" y="248424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514</a:t>
            </a:r>
            <a:endParaRPr sz="700">
              <a:latin typeface="Arial"/>
              <a:cs typeface="Arial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2429001" y="2780792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521K</a:t>
            </a:r>
            <a:endParaRPr sz="700">
              <a:latin typeface="Arial"/>
              <a:cs typeface="Arial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916025" y="2764281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508K</a:t>
            </a:r>
            <a:endParaRPr sz="700">
              <a:latin typeface="Arial"/>
              <a:cs typeface="Arial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555751" y="277101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511</a:t>
            </a:r>
            <a:endParaRPr sz="700">
              <a:latin typeface="Arial"/>
              <a:cs typeface="Arial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6993381" y="3455289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567A</a:t>
            </a:r>
            <a:endParaRPr sz="700">
              <a:latin typeface="Arial"/>
              <a:cs typeface="Arial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7401306" y="3607689"/>
            <a:ext cx="348615" cy="184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">
              <a:lnSpc>
                <a:spcPts val="835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567S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415"/>
              </a:lnSpc>
            </a:pPr>
            <a:r>
              <a:rPr sz="350" spc="-15">
                <a:latin typeface="Arial"/>
                <a:cs typeface="Arial"/>
              </a:rPr>
              <a:t>DN    </a:t>
            </a:r>
            <a:r>
              <a:rPr sz="350" spc="15">
                <a:latin typeface="Arial"/>
                <a:cs typeface="Arial"/>
              </a:rPr>
              <a:t> </a:t>
            </a:r>
            <a:r>
              <a:rPr sz="350" spc="-10">
                <a:latin typeface="Arial"/>
                <a:cs typeface="Arial"/>
              </a:rPr>
              <a:t>UP    </a:t>
            </a:r>
            <a:r>
              <a:rPr sz="350" spc="15">
                <a:latin typeface="Arial"/>
                <a:cs typeface="Arial"/>
              </a:rPr>
              <a:t> </a:t>
            </a:r>
            <a:r>
              <a:rPr sz="350" u="sng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50" u="sng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350">
              <a:latin typeface="Arial"/>
              <a:cs typeface="Arial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7403083" y="4237100"/>
            <a:ext cx="217804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10">
                <a:latin typeface="Arial"/>
                <a:cs typeface="Arial"/>
              </a:rPr>
              <a:t>UP</a:t>
            </a:r>
            <a:r>
              <a:rPr sz="350" spc="60">
                <a:latin typeface="Arial"/>
                <a:cs typeface="Arial"/>
              </a:rPr>
              <a:t> </a:t>
            </a:r>
            <a:r>
              <a:rPr sz="350" spc="-3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7832597" y="4086225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549</a:t>
            </a:r>
            <a:endParaRPr sz="700">
              <a:latin typeface="Arial"/>
              <a:cs typeface="Arial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6662928" y="3816223"/>
            <a:ext cx="50292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1465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567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r>
              <a:rPr lang="en-CA" sz="750" dirty="0">
                <a:latin typeface="Arial"/>
                <a:cs typeface="Arial"/>
              </a:rPr>
              <a:t> </a:t>
            </a:r>
            <a:r>
              <a:rPr lang="en-CA" sz="800" baseline="3472" dirty="0">
                <a:solidFill>
                  <a:schemeClr val="bg1"/>
                </a:solidFill>
                <a:latin typeface="Times New Roman"/>
                <a:cs typeface="Times New Roman"/>
              </a:rPr>
              <a:t>2 </a:t>
            </a:r>
            <a:r>
              <a:rPr lang="en-CA" sz="800" baseline="3472" dirty="0" err="1">
                <a:solidFill>
                  <a:schemeClr val="bg1"/>
                </a:solidFill>
                <a:latin typeface="Times New Roman"/>
                <a:cs typeface="Times New Roman"/>
              </a:rPr>
              <a:t>occ</a:t>
            </a:r>
            <a:endParaRPr sz="750" dirty="0">
              <a:solidFill>
                <a:schemeClr val="bg1"/>
              </a:solidFill>
              <a:latin typeface="Arial"/>
              <a:cs typeface="Arial"/>
            </a:endParaRPr>
          </a:p>
          <a:p>
            <a:pPr marR="20955" algn="ctr">
              <a:lnSpc>
                <a:spcPct val="100000"/>
              </a:lnSpc>
            </a:pPr>
            <a:r>
              <a:rPr sz="700" spc="-35" dirty="0">
                <a:latin typeface="Arial"/>
                <a:cs typeface="Arial"/>
              </a:rPr>
              <a:t>565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6232397" y="406857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569</a:t>
            </a:r>
            <a:endParaRPr sz="700">
              <a:latin typeface="Arial"/>
              <a:cs typeface="Arial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3419094" y="4022598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591</a:t>
            </a:r>
            <a:endParaRPr sz="700">
              <a:latin typeface="Arial"/>
              <a:cs typeface="Arial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2867914" y="4035679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593</a:t>
            </a:r>
            <a:endParaRPr sz="700">
              <a:latin typeface="Arial"/>
              <a:cs typeface="Arial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3053460" y="3612261"/>
            <a:ext cx="69469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457834" algn="l"/>
              </a:tabLst>
            </a:pPr>
            <a:r>
              <a:rPr sz="1050" spc="-7" baseline="7936">
                <a:latin typeface="Arial"/>
                <a:cs typeface="Arial"/>
              </a:rPr>
              <a:t>V</a:t>
            </a:r>
            <a:r>
              <a:rPr sz="1050" u="sng" spc="-7" baseline="7936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700" spc="-35">
                <a:latin typeface="Arial"/>
                <a:cs typeface="Arial"/>
              </a:rPr>
              <a:t>591V</a:t>
            </a:r>
            <a:endParaRPr sz="700">
              <a:latin typeface="Arial"/>
              <a:cs typeface="Arial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2609342" y="3720465"/>
            <a:ext cx="35242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525" spc="-15" baseline="39682">
                <a:latin typeface="Arial"/>
                <a:cs typeface="Arial"/>
              </a:rPr>
              <a:t>UP</a:t>
            </a:r>
            <a:r>
              <a:rPr sz="525" spc="37" baseline="39682">
                <a:latin typeface="Arial"/>
                <a:cs typeface="Arial"/>
              </a:rPr>
              <a:t> </a:t>
            </a:r>
            <a:r>
              <a:rPr sz="700" spc="-35">
                <a:latin typeface="Arial"/>
                <a:cs typeface="Arial"/>
              </a:rPr>
              <a:t>595</a:t>
            </a:r>
            <a:endParaRPr sz="700">
              <a:latin typeface="Arial"/>
              <a:cs typeface="Arial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2506217" y="4256023"/>
            <a:ext cx="217804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10">
                <a:latin typeface="Arial"/>
                <a:cs typeface="Arial"/>
              </a:rPr>
              <a:t>UP</a:t>
            </a:r>
            <a:r>
              <a:rPr sz="350" spc="60">
                <a:latin typeface="Arial"/>
                <a:cs typeface="Arial"/>
              </a:rPr>
              <a:t> </a:t>
            </a:r>
            <a:r>
              <a:rPr sz="350" spc="-3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5041519" y="3418713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500K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1418336" y="6339078"/>
            <a:ext cx="440690" cy="38163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 indent="1270" algn="ctr">
              <a:lnSpc>
                <a:spcPct val="95600"/>
              </a:lnSpc>
              <a:spcBef>
                <a:spcPts val="145"/>
              </a:spcBef>
            </a:pPr>
            <a:r>
              <a:rPr sz="800" spc="-5">
                <a:latin typeface="Arial"/>
                <a:cs typeface="Arial"/>
              </a:rPr>
              <a:t>Health  </a:t>
            </a:r>
            <a:r>
              <a:rPr sz="800">
                <a:latin typeface="Arial"/>
                <a:cs typeface="Arial"/>
              </a:rPr>
              <a:t>Scie</a:t>
            </a:r>
            <a:r>
              <a:rPr sz="800" spc="-5">
                <a:latin typeface="Arial"/>
                <a:cs typeface="Arial"/>
              </a:rPr>
              <a:t>n</a:t>
            </a:r>
            <a:r>
              <a:rPr sz="800">
                <a:latin typeface="Arial"/>
                <a:cs typeface="Arial"/>
              </a:rPr>
              <a:t>c</a:t>
            </a:r>
            <a:r>
              <a:rPr sz="800" spc="-5">
                <a:latin typeface="Arial"/>
                <a:cs typeface="Arial"/>
              </a:rPr>
              <a:t>e</a:t>
            </a:r>
            <a:r>
              <a:rPr sz="800">
                <a:latin typeface="Arial"/>
                <a:cs typeface="Arial"/>
              </a:rPr>
              <a:t>s  Building</a:t>
            </a:r>
          </a:p>
        </p:txBody>
      </p:sp>
      <p:sp>
        <p:nvSpPr>
          <p:cNvPr id="402" name="object 402"/>
          <p:cNvSpPr txBox="1"/>
          <p:nvPr/>
        </p:nvSpPr>
        <p:spPr>
          <a:xfrm>
            <a:off x="1443355" y="6820001"/>
            <a:ext cx="351790" cy="124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50">
                <a:latin typeface="Arial"/>
                <a:cs typeface="Arial"/>
              </a:rPr>
              <a:t>Bldg</a:t>
            </a:r>
            <a:r>
              <a:rPr sz="650" spc="-60">
                <a:latin typeface="Arial"/>
                <a:cs typeface="Arial"/>
              </a:rPr>
              <a:t> </a:t>
            </a:r>
            <a:r>
              <a:rPr sz="650" spc="-5">
                <a:latin typeface="Arial"/>
                <a:cs typeface="Arial"/>
              </a:rPr>
              <a:t>154</a:t>
            </a:r>
            <a:endParaRPr sz="650">
              <a:latin typeface="Arial"/>
              <a:cs typeface="Arial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1981073" y="6820001"/>
            <a:ext cx="1088390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69595" algn="l"/>
                <a:tab pos="699135" algn="l"/>
                <a:tab pos="949325" algn="l"/>
              </a:tabLst>
            </a:pPr>
            <a:r>
              <a:rPr sz="650" u="sng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650" spc="-5">
                <a:latin typeface="Arial"/>
                <a:cs typeface="Arial"/>
              </a:rPr>
              <a:t>	</a:t>
            </a:r>
            <a:r>
              <a:rPr sz="650" u="sng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 </a:t>
            </a:r>
            <a:r>
              <a:rPr sz="650" u="sng" spc="-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>
                <a:latin typeface="Arial"/>
                <a:cs typeface="Arial"/>
              </a:rPr>
              <a:t>	</a:t>
            </a:r>
            <a:r>
              <a:rPr sz="650" u="sng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u="sng" spc="8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1526286" y="7321092"/>
            <a:ext cx="208279" cy="12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spc="-10">
                <a:latin typeface="Arial"/>
                <a:cs typeface="Arial"/>
              </a:rPr>
              <a:t>0604</a:t>
            </a:r>
            <a:endParaRPr sz="650">
              <a:latin typeface="Arial"/>
              <a:cs typeface="Arial"/>
            </a:endParaRPr>
          </a:p>
        </p:txBody>
      </p:sp>
      <p:sp>
        <p:nvSpPr>
          <p:cNvPr id="405" name="object 405"/>
          <p:cNvSpPr/>
          <p:nvPr/>
        </p:nvSpPr>
        <p:spPr>
          <a:xfrm>
            <a:off x="3122676" y="6274308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4003" y="30352"/>
                </a:moveTo>
                <a:lnTo>
                  <a:pt x="20828" y="16509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9948671" y="321563"/>
            <a:ext cx="0" cy="7149465"/>
          </a:xfrm>
          <a:custGeom>
            <a:avLst/>
            <a:gdLst/>
            <a:ahLst/>
            <a:cxnLst/>
            <a:rect l="l" t="t" r="r" b="b"/>
            <a:pathLst>
              <a:path h="7149465">
                <a:moveTo>
                  <a:pt x="0" y="71490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1299972" y="6274308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4003" y="30352"/>
                </a:moveTo>
                <a:lnTo>
                  <a:pt x="20828" y="16509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 txBox="1"/>
          <p:nvPr/>
        </p:nvSpPr>
        <p:spPr>
          <a:xfrm>
            <a:off x="751433" y="6312329"/>
            <a:ext cx="535305" cy="31940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700" spc="-5">
                <a:latin typeface="Arial"/>
                <a:cs typeface="Arial"/>
              </a:rPr>
              <a:t>U</a:t>
            </a:r>
            <a:r>
              <a:rPr sz="700" spc="-100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n</a:t>
            </a:r>
            <a:r>
              <a:rPr sz="700" spc="-100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i</a:t>
            </a:r>
            <a:r>
              <a:rPr sz="700" spc="-95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v</a:t>
            </a:r>
            <a:r>
              <a:rPr sz="700" spc="-100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e</a:t>
            </a:r>
            <a:r>
              <a:rPr sz="700" spc="-100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r</a:t>
            </a:r>
            <a:r>
              <a:rPr sz="700" spc="-100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s</a:t>
            </a:r>
            <a:r>
              <a:rPr sz="700" spc="-95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i</a:t>
            </a:r>
            <a:r>
              <a:rPr sz="700" spc="-100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t</a:t>
            </a:r>
            <a:r>
              <a:rPr sz="700" spc="-95">
                <a:latin typeface="Arial"/>
                <a:cs typeface="Arial"/>
              </a:rPr>
              <a:t> </a:t>
            </a:r>
            <a:r>
              <a:rPr sz="700" spc="-5">
                <a:latin typeface="Arial"/>
                <a:cs typeface="Arial"/>
              </a:rPr>
              <a:t>y</a:t>
            </a:r>
            <a:endParaRPr sz="700">
              <a:latin typeface="Arial"/>
              <a:cs typeface="Arial"/>
            </a:endParaRPr>
          </a:p>
          <a:p>
            <a:pPr marL="32384">
              <a:lnSpc>
                <a:spcPct val="100000"/>
              </a:lnSpc>
              <a:spcBef>
                <a:spcPts val="315"/>
              </a:spcBef>
            </a:pPr>
            <a:r>
              <a:rPr sz="700" spc="25">
                <a:latin typeface="Arial"/>
                <a:cs typeface="Arial"/>
              </a:rPr>
              <a:t>of</a:t>
            </a:r>
            <a:r>
              <a:rPr sz="700">
                <a:latin typeface="Arial"/>
                <a:cs typeface="Arial"/>
              </a:rPr>
              <a:t> </a:t>
            </a:r>
            <a:r>
              <a:rPr sz="700" spc="45">
                <a:latin typeface="Arial"/>
                <a:cs typeface="Arial"/>
              </a:rPr>
              <a:t>Toronto</a:t>
            </a:r>
            <a:endParaRPr sz="700">
              <a:latin typeface="Arial"/>
              <a:cs typeface="Arial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782523" y="6945274"/>
            <a:ext cx="481330" cy="43243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57785" marR="5080" indent="-45720">
              <a:lnSpc>
                <a:spcPct val="134600"/>
              </a:lnSpc>
              <a:spcBef>
                <a:spcPts val="155"/>
              </a:spcBef>
            </a:pPr>
            <a:r>
              <a:rPr sz="650" spc="60">
                <a:latin typeface="Arial"/>
                <a:cs typeface="Arial"/>
              </a:rPr>
              <a:t>Campus </a:t>
            </a:r>
            <a:r>
              <a:rPr sz="650" spc="-5">
                <a:latin typeface="Arial"/>
                <a:cs typeface="Arial"/>
              </a:rPr>
              <a:t>&amp;  </a:t>
            </a:r>
            <a:r>
              <a:rPr sz="650" spc="20">
                <a:latin typeface="Arial"/>
                <a:cs typeface="Arial"/>
              </a:rPr>
              <a:t>Facilities  </a:t>
            </a:r>
            <a:r>
              <a:rPr sz="650" spc="45">
                <a:latin typeface="Arial"/>
                <a:cs typeface="Arial"/>
              </a:rPr>
              <a:t>Planning</a:t>
            </a:r>
            <a:endParaRPr sz="650">
              <a:latin typeface="Arial"/>
              <a:cs typeface="Arial"/>
            </a:endParaRPr>
          </a:p>
        </p:txBody>
      </p:sp>
      <p:sp>
        <p:nvSpPr>
          <p:cNvPr id="410" name="object 410"/>
          <p:cNvSpPr/>
          <p:nvPr/>
        </p:nvSpPr>
        <p:spPr>
          <a:xfrm>
            <a:off x="1292352" y="7446264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0" y="24053"/>
                </a:moveTo>
                <a:lnTo>
                  <a:pt x="13842" y="20878"/>
                </a:lnTo>
                <a:lnTo>
                  <a:pt x="24384" y="12344"/>
                </a:lnTo>
                <a:lnTo>
                  <a:pt x="303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1324355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691895" y="6274308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29" h="30479">
                <a:moveTo>
                  <a:pt x="24053" y="30352"/>
                </a:moveTo>
                <a:lnTo>
                  <a:pt x="20878" y="16509"/>
                </a:lnTo>
                <a:lnTo>
                  <a:pt x="12357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684276" y="7446264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79" h="24129">
                <a:moveTo>
                  <a:pt x="0" y="24053"/>
                </a:moveTo>
                <a:lnTo>
                  <a:pt x="13804" y="20878"/>
                </a:lnTo>
                <a:lnTo>
                  <a:pt x="24434" y="12344"/>
                </a:lnTo>
                <a:lnTo>
                  <a:pt x="303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716280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2514600" y="6274308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5" h="30479">
                <a:moveTo>
                  <a:pt x="25526" y="30352"/>
                </a:moveTo>
                <a:lnTo>
                  <a:pt x="22225" y="16509"/>
                </a:lnTo>
                <a:lnTo>
                  <a:pt x="13081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1354836" y="6790943"/>
            <a:ext cx="577215" cy="0"/>
          </a:xfrm>
          <a:custGeom>
            <a:avLst/>
            <a:gdLst/>
            <a:ahLst/>
            <a:cxnLst/>
            <a:rect l="l" t="t" r="r" b="b"/>
            <a:pathLst>
              <a:path w="577214">
                <a:moveTo>
                  <a:pt x="0" y="0"/>
                </a:moveTo>
                <a:lnTo>
                  <a:pt x="5772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1354836" y="6976871"/>
            <a:ext cx="577215" cy="0"/>
          </a:xfrm>
          <a:custGeom>
            <a:avLst/>
            <a:gdLst/>
            <a:ahLst/>
            <a:cxnLst/>
            <a:rect l="l" t="t" r="r" b="b"/>
            <a:pathLst>
              <a:path w="577214">
                <a:moveTo>
                  <a:pt x="0" y="0"/>
                </a:moveTo>
                <a:lnTo>
                  <a:pt x="5772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1354836" y="7142988"/>
            <a:ext cx="577215" cy="0"/>
          </a:xfrm>
          <a:custGeom>
            <a:avLst/>
            <a:gdLst/>
            <a:ahLst/>
            <a:cxnLst/>
            <a:rect l="l" t="t" r="r" b="b"/>
            <a:pathLst>
              <a:path w="577214">
                <a:moveTo>
                  <a:pt x="0" y="0"/>
                </a:moveTo>
                <a:lnTo>
                  <a:pt x="5772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1354836" y="7309104"/>
            <a:ext cx="577215" cy="0"/>
          </a:xfrm>
          <a:custGeom>
            <a:avLst/>
            <a:gdLst/>
            <a:ahLst/>
            <a:cxnLst/>
            <a:rect l="l" t="t" r="r" b="b"/>
            <a:pathLst>
              <a:path w="577214">
                <a:moveTo>
                  <a:pt x="0" y="0"/>
                </a:moveTo>
                <a:lnTo>
                  <a:pt x="5772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2570988" y="743864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4" y="24434"/>
                </a:lnTo>
                <a:lnTo>
                  <a:pt x="2400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2602992" y="6272784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20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2572511" y="6272784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80" h="26035">
                <a:moveTo>
                  <a:pt x="30352" y="0"/>
                </a:moveTo>
                <a:lnTo>
                  <a:pt x="16510" y="3428"/>
                </a:lnTo>
                <a:lnTo>
                  <a:pt x="5968" y="12445"/>
                </a:lnTo>
                <a:lnTo>
                  <a:pt x="0" y="25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2570988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778763" y="6272784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5">
                <a:moveTo>
                  <a:pt x="5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748283" y="6272784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79" h="26035">
                <a:moveTo>
                  <a:pt x="30340" y="0"/>
                </a:moveTo>
                <a:lnTo>
                  <a:pt x="16535" y="3428"/>
                </a:lnTo>
                <a:lnTo>
                  <a:pt x="5905" y="12445"/>
                </a:lnTo>
                <a:lnTo>
                  <a:pt x="0" y="25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2602992" y="7470647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0" y="0"/>
                </a:moveTo>
                <a:lnTo>
                  <a:pt x="5132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116579" y="7446264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0" y="24053"/>
                </a:moveTo>
                <a:lnTo>
                  <a:pt x="13843" y="20878"/>
                </a:lnTo>
                <a:lnTo>
                  <a:pt x="24383" y="12344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147060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746759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746759" y="7438643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4" h="30479">
                <a:moveTo>
                  <a:pt x="0" y="0"/>
                </a:moveTo>
                <a:lnTo>
                  <a:pt x="3378" y="13804"/>
                </a:lnTo>
                <a:lnTo>
                  <a:pt x="12446" y="24434"/>
                </a:lnTo>
                <a:lnTo>
                  <a:pt x="25565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778763" y="7470647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5">
                <a:moveTo>
                  <a:pt x="5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170687" y="6272784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5">
                <a:moveTo>
                  <a:pt x="5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140207" y="6272784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80" h="26035">
                <a:moveTo>
                  <a:pt x="30340" y="0"/>
                </a:moveTo>
                <a:lnTo>
                  <a:pt x="16535" y="3428"/>
                </a:lnTo>
                <a:lnTo>
                  <a:pt x="5905" y="12445"/>
                </a:lnTo>
                <a:lnTo>
                  <a:pt x="0" y="25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170687" y="7470647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5">
                <a:moveTo>
                  <a:pt x="5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138684" y="7438643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5" h="30479">
                <a:moveTo>
                  <a:pt x="0" y="0"/>
                </a:moveTo>
                <a:lnTo>
                  <a:pt x="3378" y="13804"/>
                </a:lnTo>
                <a:lnTo>
                  <a:pt x="12446" y="24434"/>
                </a:lnTo>
                <a:lnTo>
                  <a:pt x="25565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138684" y="289559"/>
            <a:ext cx="9779635" cy="0"/>
          </a:xfrm>
          <a:custGeom>
            <a:avLst/>
            <a:gdLst/>
            <a:ahLst/>
            <a:cxnLst/>
            <a:rect l="l" t="t" r="r" b="b"/>
            <a:pathLst>
              <a:path w="9779635">
                <a:moveTo>
                  <a:pt x="977925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138684" y="7438643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5" h="30479">
                <a:moveTo>
                  <a:pt x="0" y="0"/>
                </a:moveTo>
                <a:lnTo>
                  <a:pt x="3378" y="13804"/>
                </a:lnTo>
                <a:lnTo>
                  <a:pt x="12446" y="24434"/>
                </a:lnTo>
                <a:lnTo>
                  <a:pt x="25565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138684" y="7502652"/>
            <a:ext cx="9779635" cy="0"/>
          </a:xfrm>
          <a:custGeom>
            <a:avLst/>
            <a:gdLst/>
            <a:ahLst/>
            <a:cxnLst/>
            <a:rect l="l" t="t" r="r" b="b"/>
            <a:pathLst>
              <a:path w="9779635">
                <a:moveTo>
                  <a:pt x="977925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108204" y="7470647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80" y="13804"/>
                </a:lnTo>
                <a:lnTo>
                  <a:pt x="11708" y="24434"/>
                </a:lnTo>
                <a:lnTo>
                  <a:pt x="2405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108204" y="321563"/>
            <a:ext cx="0" cy="7149465"/>
          </a:xfrm>
          <a:custGeom>
            <a:avLst/>
            <a:gdLst/>
            <a:ahLst/>
            <a:cxnLst/>
            <a:rect l="l" t="t" r="r" b="b"/>
            <a:pathLst>
              <a:path h="7149465">
                <a:moveTo>
                  <a:pt x="0" y="0"/>
                </a:moveTo>
                <a:lnTo>
                  <a:pt x="0" y="71490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2540507" y="6304788"/>
            <a:ext cx="0" cy="554355"/>
          </a:xfrm>
          <a:custGeom>
            <a:avLst/>
            <a:gdLst/>
            <a:ahLst/>
            <a:cxnLst/>
            <a:rect l="l" t="t" r="r" b="b"/>
            <a:pathLst>
              <a:path h="554354">
                <a:moveTo>
                  <a:pt x="0" y="0"/>
                </a:moveTo>
                <a:lnTo>
                  <a:pt x="0" y="5542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2023872" y="6408420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5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2023872" y="6601968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5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2023872" y="6665976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5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2023872" y="673150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5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1962911" y="6304788"/>
            <a:ext cx="0" cy="554355"/>
          </a:xfrm>
          <a:custGeom>
            <a:avLst/>
            <a:gdLst/>
            <a:ahLst/>
            <a:cxnLst/>
            <a:rect l="l" t="t" r="r" b="b"/>
            <a:pathLst>
              <a:path h="554354">
                <a:moveTo>
                  <a:pt x="0" y="0"/>
                </a:moveTo>
                <a:lnTo>
                  <a:pt x="0" y="5542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1994916" y="6272784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1964435" y="6272784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80" h="26035">
                <a:moveTo>
                  <a:pt x="30352" y="0"/>
                </a:moveTo>
                <a:lnTo>
                  <a:pt x="16509" y="3428"/>
                </a:lnTo>
                <a:lnTo>
                  <a:pt x="5968" y="12445"/>
                </a:lnTo>
                <a:lnTo>
                  <a:pt x="0" y="25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2508504" y="7446264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0" y="24053"/>
                </a:moveTo>
                <a:lnTo>
                  <a:pt x="13843" y="20878"/>
                </a:lnTo>
                <a:lnTo>
                  <a:pt x="24383" y="12344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1962911" y="743864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3" y="24434"/>
                </a:lnTo>
                <a:lnTo>
                  <a:pt x="24002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1994916" y="7470647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1354836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1906523" y="6274308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5" h="30479">
                <a:moveTo>
                  <a:pt x="25526" y="30352"/>
                </a:moveTo>
                <a:lnTo>
                  <a:pt x="22225" y="16509"/>
                </a:lnTo>
                <a:lnTo>
                  <a:pt x="13081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1386839" y="6272784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58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1356360" y="6272784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80" h="26035">
                <a:moveTo>
                  <a:pt x="30353" y="0"/>
                </a:moveTo>
                <a:lnTo>
                  <a:pt x="16509" y="3428"/>
                </a:lnTo>
                <a:lnTo>
                  <a:pt x="5968" y="12445"/>
                </a:lnTo>
                <a:lnTo>
                  <a:pt x="0" y="25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1932432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1354836" y="743864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3" y="24434"/>
                </a:lnTo>
                <a:lnTo>
                  <a:pt x="24002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1900427" y="7446264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0" y="24053"/>
                </a:moveTo>
                <a:lnTo>
                  <a:pt x="13843" y="20878"/>
                </a:lnTo>
                <a:lnTo>
                  <a:pt x="24384" y="12344"/>
                </a:lnTo>
                <a:lnTo>
                  <a:pt x="303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1386839" y="7470647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58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3179064" y="743864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4" y="24434"/>
                </a:lnTo>
                <a:lnTo>
                  <a:pt x="2400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3209544" y="7470647"/>
            <a:ext cx="6678295" cy="0"/>
          </a:xfrm>
          <a:custGeom>
            <a:avLst/>
            <a:gdLst/>
            <a:ahLst/>
            <a:cxnLst/>
            <a:rect l="l" t="t" r="r" b="b"/>
            <a:pathLst>
              <a:path w="6678295">
                <a:moveTo>
                  <a:pt x="0" y="0"/>
                </a:moveTo>
                <a:lnTo>
                  <a:pt x="6678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3154679" y="624230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4002" y="30353"/>
                </a:moveTo>
                <a:lnTo>
                  <a:pt x="20827" y="16510"/>
                </a:lnTo>
                <a:lnTo>
                  <a:pt x="12318" y="596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3179064" y="6272784"/>
            <a:ext cx="0" cy="1167130"/>
          </a:xfrm>
          <a:custGeom>
            <a:avLst/>
            <a:gdLst/>
            <a:ahLst/>
            <a:cxnLst/>
            <a:rect l="l" t="t" r="r" b="b"/>
            <a:pathLst>
              <a:path h="1167129">
                <a:moveTo>
                  <a:pt x="0" y="116712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138684" y="6304788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113499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138684" y="352043"/>
            <a:ext cx="0" cy="5859780"/>
          </a:xfrm>
          <a:custGeom>
            <a:avLst/>
            <a:gdLst/>
            <a:ahLst/>
            <a:cxnLst/>
            <a:rect l="l" t="t" r="r" b="b"/>
            <a:pathLst>
              <a:path h="5859780">
                <a:moveTo>
                  <a:pt x="0" y="0"/>
                </a:moveTo>
                <a:lnTo>
                  <a:pt x="0" y="5859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138684" y="6210300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5" h="30479">
                <a:moveTo>
                  <a:pt x="0" y="0"/>
                </a:moveTo>
                <a:lnTo>
                  <a:pt x="3378" y="13843"/>
                </a:lnTo>
                <a:lnTo>
                  <a:pt x="12446" y="24384"/>
                </a:lnTo>
                <a:lnTo>
                  <a:pt x="25565" y="303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170687" y="6242303"/>
            <a:ext cx="2977515" cy="0"/>
          </a:xfrm>
          <a:custGeom>
            <a:avLst/>
            <a:gdLst/>
            <a:ahLst/>
            <a:cxnLst/>
            <a:rect l="l" t="t" r="r" b="b"/>
            <a:pathLst>
              <a:path w="2977515">
                <a:moveTo>
                  <a:pt x="297751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170687" y="321563"/>
            <a:ext cx="9717405" cy="0"/>
          </a:xfrm>
          <a:custGeom>
            <a:avLst/>
            <a:gdLst/>
            <a:ahLst/>
            <a:cxnLst/>
            <a:rect l="l" t="t" r="r" b="b"/>
            <a:pathLst>
              <a:path w="9717405">
                <a:moveTo>
                  <a:pt x="0" y="0"/>
                </a:moveTo>
                <a:lnTo>
                  <a:pt x="97168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9918192" y="352043"/>
            <a:ext cx="0" cy="7087870"/>
          </a:xfrm>
          <a:custGeom>
            <a:avLst/>
            <a:gdLst/>
            <a:ahLst/>
            <a:cxnLst/>
            <a:rect l="l" t="t" r="r" b="b"/>
            <a:pathLst>
              <a:path h="7087870">
                <a:moveTo>
                  <a:pt x="0" y="708787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2023872" y="6795516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5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2023872" y="685952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5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204215" y="6339840"/>
            <a:ext cx="431292" cy="10134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2734055" y="6912864"/>
            <a:ext cx="250190" cy="373380"/>
          </a:xfrm>
          <a:custGeom>
            <a:avLst/>
            <a:gdLst/>
            <a:ahLst/>
            <a:cxnLst/>
            <a:rect l="l" t="t" r="r" b="b"/>
            <a:pathLst>
              <a:path w="250189" h="373379">
                <a:moveTo>
                  <a:pt x="0" y="355409"/>
                </a:moveTo>
                <a:lnTo>
                  <a:pt x="0" y="0"/>
                </a:lnTo>
                <a:lnTo>
                  <a:pt x="249936" y="3732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2752344" y="6912864"/>
            <a:ext cx="214629" cy="320040"/>
          </a:xfrm>
          <a:custGeom>
            <a:avLst/>
            <a:gdLst/>
            <a:ahLst/>
            <a:cxnLst/>
            <a:rect l="l" t="t" r="r" b="b"/>
            <a:pathLst>
              <a:path w="214630" h="320040">
                <a:moveTo>
                  <a:pt x="0" y="0"/>
                </a:moveTo>
                <a:lnTo>
                  <a:pt x="214375" y="3199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2770632" y="6912864"/>
            <a:ext cx="213360" cy="320040"/>
          </a:xfrm>
          <a:custGeom>
            <a:avLst/>
            <a:gdLst/>
            <a:ahLst/>
            <a:cxnLst/>
            <a:rect l="l" t="t" r="r" b="b"/>
            <a:pathLst>
              <a:path w="213360" h="320040">
                <a:moveTo>
                  <a:pt x="0" y="0"/>
                </a:moveTo>
                <a:lnTo>
                  <a:pt x="213106" y="3199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2983992" y="6929628"/>
            <a:ext cx="0" cy="356870"/>
          </a:xfrm>
          <a:custGeom>
            <a:avLst/>
            <a:gdLst/>
            <a:ahLst/>
            <a:cxnLst/>
            <a:rect l="l" t="t" r="r" b="b"/>
            <a:pathLst>
              <a:path h="356870">
                <a:moveTo>
                  <a:pt x="0" y="0"/>
                </a:moveTo>
                <a:lnTo>
                  <a:pt x="0" y="3563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2680716" y="728624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2699004" y="6912864"/>
            <a:ext cx="34925" cy="17780"/>
          </a:xfrm>
          <a:custGeom>
            <a:avLst/>
            <a:gdLst/>
            <a:ahLst/>
            <a:cxnLst/>
            <a:rect l="l" t="t" r="r" b="b"/>
            <a:pathLst>
              <a:path w="34925" h="17779">
                <a:moveTo>
                  <a:pt x="0" y="0"/>
                </a:moveTo>
                <a:lnTo>
                  <a:pt x="34925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2948939" y="6912864"/>
            <a:ext cx="71120" cy="17780"/>
          </a:xfrm>
          <a:custGeom>
            <a:avLst/>
            <a:gdLst/>
            <a:ahLst/>
            <a:cxnLst/>
            <a:rect l="l" t="t" r="r" b="b"/>
            <a:pathLst>
              <a:path w="71119" h="17779">
                <a:moveTo>
                  <a:pt x="0" y="0"/>
                </a:moveTo>
                <a:lnTo>
                  <a:pt x="35306" y="17780"/>
                </a:lnTo>
                <a:lnTo>
                  <a:pt x="711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2699004" y="7269480"/>
            <a:ext cx="71120" cy="17780"/>
          </a:xfrm>
          <a:custGeom>
            <a:avLst/>
            <a:gdLst/>
            <a:ahLst/>
            <a:cxnLst/>
            <a:rect l="l" t="t" r="r" b="b"/>
            <a:pathLst>
              <a:path w="71119" h="17779">
                <a:moveTo>
                  <a:pt x="0" y="17780"/>
                </a:moveTo>
                <a:lnTo>
                  <a:pt x="35306" y="0"/>
                </a:lnTo>
                <a:lnTo>
                  <a:pt x="71119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1994916" y="6891528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5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1962911" y="6960107"/>
            <a:ext cx="0" cy="480059"/>
          </a:xfrm>
          <a:custGeom>
            <a:avLst/>
            <a:gdLst/>
            <a:ahLst/>
            <a:cxnLst/>
            <a:rect l="l" t="t" r="r" b="b"/>
            <a:pathLst>
              <a:path h="480059">
                <a:moveTo>
                  <a:pt x="0" y="0"/>
                </a:moveTo>
                <a:lnTo>
                  <a:pt x="0" y="4796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2540507" y="6960107"/>
            <a:ext cx="0" cy="480059"/>
          </a:xfrm>
          <a:custGeom>
            <a:avLst/>
            <a:gdLst/>
            <a:ahLst/>
            <a:cxnLst/>
            <a:rect l="l" t="t" r="r" b="b"/>
            <a:pathLst>
              <a:path h="480059">
                <a:moveTo>
                  <a:pt x="0" y="0"/>
                </a:moveTo>
                <a:lnTo>
                  <a:pt x="0" y="4796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1964435" y="6928104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80" h="26034">
                <a:moveTo>
                  <a:pt x="30352" y="0"/>
                </a:moveTo>
                <a:lnTo>
                  <a:pt x="16509" y="3378"/>
                </a:lnTo>
                <a:lnTo>
                  <a:pt x="5968" y="12433"/>
                </a:lnTo>
                <a:lnTo>
                  <a:pt x="0" y="2556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1962911" y="685952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3" y="24434"/>
                </a:lnTo>
                <a:lnTo>
                  <a:pt x="24002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2514600" y="6929628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5" h="30479">
                <a:moveTo>
                  <a:pt x="25526" y="30340"/>
                </a:moveTo>
                <a:lnTo>
                  <a:pt x="22225" y="16535"/>
                </a:lnTo>
                <a:lnTo>
                  <a:pt x="13081" y="590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2508504" y="6865619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80" h="26034">
                <a:moveTo>
                  <a:pt x="0" y="25565"/>
                </a:moveTo>
                <a:lnTo>
                  <a:pt x="13843" y="22186"/>
                </a:lnTo>
                <a:lnTo>
                  <a:pt x="24383" y="13119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 txBox="1"/>
          <p:nvPr/>
        </p:nvSpPr>
        <p:spPr>
          <a:xfrm>
            <a:off x="2072132" y="6966305"/>
            <a:ext cx="27432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>
                <a:latin typeface="Arial"/>
                <a:cs typeface="Arial"/>
              </a:rPr>
              <a:t>D</a:t>
            </a:r>
            <a:r>
              <a:rPr sz="800" spc="5">
                <a:latin typeface="Arial"/>
                <a:cs typeface="Arial"/>
              </a:rPr>
              <a:t>W</a:t>
            </a:r>
            <a:r>
              <a:rPr sz="800">
                <a:latin typeface="Arial"/>
                <a:cs typeface="Arial"/>
              </a:rPr>
              <a:t>G</a:t>
            </a:r>
          </a:p>
        </p:txBody>
      </p:sp>
      <p:sp>
        <p:nvSpPr>
          <p:cNvPr id="489" name="object 489"/>
          <p:cNvSpPr/>
          <p:nvPr/>
        </p:nvSpPr>
        <p:spPr>
          <a:xfrm>
            <a:off x="2023872" y="7142988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5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9886188" y="7446264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79" h="24129">
                <a:moveTo>
                  <a:pt x="0" y="24053"/>
                </a:moveTo>
                <a:lnTo>
                  <a:pt x="13842" y="20878"/>
                </a:lnTo>
                <a:lnTo>
                  <a:pt x="24383" y="12344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9918192" y="7476743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79" h="26034">
                <a:moveTo>
                  <a:pt x="0" y="25565"/>
                </a:moveTo>
                <a:lnTo>
                  <a:pt x="13842" y="22186"/>
                </a:lnTo>
                <a:lnTo>
                  <a:pt x="24383" y="13119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108204" y="289559"/>
            <a:ext cx="30480" cy="26034"/>
          </a:xfrm>
          <a:custGeom>
            <a:avLst/>
            <a:gdLst/>
            <a:ahLst/>
            <a:cxnLst/>
            <a:rect l="l" t="t" r="r" b="b"/>
            <a:pathLst>
              <a:path w="30480" h="26035">
                <a:moveTo>
                  <a:pt x="30340" y="0"/>
                </a:moveTo>
                <a:lnTo>
                  <a:pt x="16537" y="3429"/>
                </a:lnTo>
                <a:lnTo>
                  <a:pt x="5908" y="12446"/>
                </a:lnTo>
                <a:lnTo>
                  <a:pt x="0" y="25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140207" y="321563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40" y="0"/>
                </a:moveTo>
                <a:lnTo>
                  <a:pt x="16535" y="3175"/>
                </a:lnTo>
                <a:lnTo>
                  <a:pt x="5905" y="11683"/>
                </a:ln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 txBox="1"/>
          <p:nvPr/>
        </p:nvSpPr>
        <p:spPr>
          <a:xfrm>
            <a:off x="1466214" y="6989774"/>
            <a:ext cx="350520" cy="124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50" spc="-5">
                <a:latin typeface="Arial"/>
                <a:cs typeface="Arial"/>
              </a:rPr>
              <a:t>5th</a:t>
            </a:r>
            <a:r>
              <a:rPr sz="650" spc="-70">
                <a:latin typeface="Arial"/>
                <a:cs typeface="Arial"/>
              </a:rPr>
              <a:t> </a:t>
            </a:r>
            <a:r>
              <a:rPr sz="650">
                <a:latin typeface="Arial"/>
                <a:cs typeface="Arial"/>
              </a:rPr>
              <a:t>Floor</a:t>
            </a:r>
          </a:p>
        </p:txBody>
      </p:sp>
      <p:sp>
        <p:nvSpPr>
          <p:cNvPr id="495" name="object 495"/>
          <p:cNvSpPr txBox="1"/>
          <p:nvPr/>
        </p:nvSpPr>
        <p:spPr>
          <a:xfrm>
            <a:off x="2111501" y="7227214"/>
            <a:ext cx="2806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6 </a:t>
            </a:r>
            <a:r>
              <a:rPr sz="800" spc="-10">
                <a:latin typeface="Arial"/>
                <a:cs typeface="Arial"/>
              </a:rPr>
              <a:t>of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9</a:t>
            </a:r>
          </a:p>
        </p:txBody>
      </p:sp>
      <p:sp>
        <p:nvSpPr>
          <p:cNvPr id="496" name="object 496"/>
          <p:cNvSpPr/>
          <p:nvPr/>
        </p:nvSpPr>
        <p:spPr>
          <a:xfrm>
            <a:off x="2801111" y="6448044"/>
            <a:ext cx="71755" cy="283845"/>
          </a:xfrm>
          <a:custGeom>
            <a:avLst/>
            <a:gdLst/>
            <a:ahLst/>
            <a:cxnLst/>
            <a:rect l="l" t="t" r="r" b="b"/>
            <a:pathLst>
              <a:path w="71755" h="283845">
                <a:moveTo>
                  <a:pt x="0" y="283463"/>
                </a:moveTo>
                <a:lnTo>
                  <a:pt x="716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2675954" y="6412801"/>
            <a:ext cx="350899" cy="3356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2702051" y="6412991"/>
            <a:ext cx="321310" cy="324485"/>
          </a:xfrm>
          <a:custGeom>
            <a:avLst/>
            <a:gdLst/>
            <a:ahLst/>
            <a:cxnLst/>
            <a:rect l="l" t="t" r="r" b="b"/>
            <a:pathLst>
              <a:path w="321310" h="324484">
                <a:moveTo>
                  <a:pt x="162052" y="324294"/>
                </a:moveTo>
                <a:lnTo>
                  <a:pt x="203962" y="318376"/>
                </a:lnTo>
                <a:lnTo>
                  <a:pt x="241935" y="302348"/>
                </a:lnTo>
                <a:lnTo>
                  <a:pt x="274193" y="277545"/>
                </a:lnTo>
                <a:lnTo>
                  <a:pt x="299466" y="245351"/>
                </a:lnTo>
                <a:lnTo>
                  <a:pt x="316103" y="207124"/>
                </a:lnTo>
                <a:lnTo>
                  <a:pt x="321310" y="164630"/>
                </a:lnTo>
                <a:lnTo>
                  <a:pt x="320802" y="150761"/>
                </a:lnTo>
                <a:lnTo>
                  <a:pt x="313055" y="111404"/>
                </a:lnTo>
                <a:lnTo>
                  <a:pt x="297180" y="76327"/>
                </a:lnTo>
                <a:lnTo>
                  <a:pt x="264922" y="37973"/>
                </a:lnTo>
                <a:lnTo>
                  <a:pt x="221869" y="11557"/>
                </a:lnTo>
                <a:lnTo>
                  <a:pt x="183769" y="1524"/>
                </a:lnTo>
                <a:lnTo>
                  <a:pt x="158115" y="0"/>
                </a:lnTo>
                <a:lnTo>
                  <a:pt x="145542" y="635"/>
                </a:lnTo>
                <a:lnTo>
                  <a:pt x="97662" y="12573"/>
                </a:lnTo>
                <a:lnTo>
                  <a:pt x="56134" y="37846"/>
                </a:lnTo>
                <a:lnTo>
                  <a:pt x="23749" y="75184"/>
                </a:lnTo>
                <a:lnTo>
                  <a:pt x="7874" y="111252"/>
                </a:lnTo>
                <a:lnTo>
                  <a:pt x="635" y="148844"/>
                </a:lnTo>
                <a:lnTo>
                  <a:pt x="0" y="161226"/>
                </a:lnTo>
                <a:lnTo>
                  <a:pt x="254" y="173456"/>
                </a:lnTo>
                <a:lnTo>
                  <a:pt x="10033" y="220141"/>
                </a:lnTo>
                <a:lnTo>
                  <a:pt x="32766" y="261366"/>
                </a:lnTo>
                <a:lnTo>
                  <a:pt x="67310" y="294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2676144" y="6423659"/>
            <a:ext cx="324485" cy="323215"/>
          </a:xfrm>
          <a:custGeom>
            <a:avLst/>
            <a:gdLst/>
            <a:ahLst/>
            <a:cxnLst/>
            <a:rect l="l" t="t" r="r" b="b"/>
            <a:pathLst>
              <a:path w="324485" h="323215">
                <a:moveTo>
                  <a:pt x="324231" y="161353"/>
                </a:moveTo>
                <a:lnTo>
                  <a:pt x="318388" y="118478"/>
                </a:lnTo>
                <a:lnTo>
                  <a:pt x="302132" y="79959"/>
                </a:lnTo>
                <a:lnTo>
                  <a:pt x="276732" y="47243"/>
                </a:lnTo>
                <a:lnTo>
                  <a:pt x="243967" y="22097"/>
                </a:lnTo>
                <a:lnTo>
                  <a:pt x="205358" y="5841"/>
                </a:lnTo>
                <a:lnTo>
                  <a:pt x="162306" y="0"/>
                </a:lnTo>
                <a:lnTo>
                  <a:pt x="147447" y="634"/>
                </a:lnTo>
                <a:lnTo>
                  <a:pt x="105663" y="10032"/>
                </a:lnTo>
                <a:lnTo>
                  <a:pt x="68706" y="29463"/>
                </a:lnTo>
                <a:lnTo>
                  <a:pt x="38226" y="57276"/>
                </a:lnTo>
                <a:lnTo>
                  <a:pt x="15748" y="92024"/>
                </a:lnTo>
                <a:lnTo>
                  <a:pt x="2667" y="132118"/>
                </a:lnTo>
                <a:lnTo>
                  <a:pt x="0" y="161086"/>
                </a:lnTo>
                <a:lnTo>
                  <a:pt x="635" y="175793"/>
                </a:lnTo>
                <a:lnTo>
                  <a:pt x="10160" y="217449"/>
                </a:lnTo>
                <a:lnTo>
                  <a:pt x="29591" y="254241"/>
                </a:lnTo>
                <a:lnTo>
                  <a:pt x="57531" y="284606"/>
                </a:lnTo>
                <a:lnTo>
                  <a:pt x="92329" y="307060"/>
                </a:lnTo>
                <a:lnTo>
                  <a:pt x="132714" y="320052"/>
                </a:lnTo>
                <a:lnTo>
                  <a:pt x="161798" y="322706"/>
                </a:lnTo>
                <a:lnTo>
                  <a:pt x="176530" y="322046"/>
                </a:lnTo>
                <a:lnTo>
                  <a:pt x="218439" y="312648"/>
                </a:lnTo>
                <a:lnTo>
                  <a:pt x="255397" y="293281"/>
                </a:lnTo>
                <a:lnTo>
                  <a:pt x="285876" y="265493"/>
                </a:lnTo>
                <a:lnTo>
                  <a:pt x="308482" y="230797"/>
                </a:lnTo>
                <a:lnTo>
                  <a:pt x="321563" y="190741"/>
                </a:lnTo>
                <a:lnTo>
                  <a:pt x="324231" y="1618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7700771" y="3811523"/>
            <a:ext cx="129539" cy="76200"/>
          </a:xfrm>
          <a:custGeom>
            <a:avLst/>
            <a:gdLst/>
            <a:ahLst/>
            <a:cxnLst/>
            <a:rect l="l" t="t" r="r" b="b"/>
            <a:pathLst>
              <a:path w="129540" h="76200">
                <a:moveTo>
                  <a:pt x="0" y="75946"/>
                </a:moveTo>
                <a:lnTo>
                  <a:pt x="1294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7170419" y="3579876"/>
            <a:ext cx="129539" cy="79375"/>
          </a:xfrm>
          <a:custGeom>
            <a:avLst/>
            <a:gdLst/>
            <a:ahLst/>
            <a:cxnLst/>
            <a:rect l="l" t="t" r="r" b="b"/>
            <a:pathLst>
              <a:path w="129540" h="79375">
                <a:moveTo>
                  <a:pt x="0" y="0"/>
                </a:moveTo>
                <a:lnTo>
                  <a:pt x="129158" y="791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5064252" y="3814571"/>
            <a:ext cx="129539" cy="79375"/>
          </a:xfrm>
          <a:custGeom>
            <a:avLst/>
            <a:gdLst/>
            <a:ahLst/>
            <a:cxnLst/>
            <a:rect l="l" t="t" r="r" b="b"/>
            <a:pathLst>
              <a:path w="129539" h="79375">
                <a:moveTo>
                  <a:pt x="0" y="0"/>
                </a:moveTo>
                <a:lnTo>
                  <a:pt x="129159" y="7912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9253728" y="2846832"/>
            <a:ext cx="95885" cy="101600"/>
          </a:xfrm>
          <a:custGeom>
            <a:avLst/>
            <a:gdLst/>
            <a:ahLst/>
            <a:cxnLst/>
            <a:rect l="l" t="t" r="r" b="b"/>
            <a:pathLst>
              <a:path w="95884" h="101600">
                <a:moveTo>
                  <a:pt x="95630" y="101600"/>
                </a:moveTo>
                <a:lnTo>
                  <a:pt x="86741" y="59943"/>
                </a:lnTo>
                <a:lnTo>
                  <a:pt x="62865" y="26542"/>
                </a:lnTo>
                <a:lnTo>
                  <a:pt x="27813" y="5460"/>
                </a:lnTo>
                <a:lnTo>
                  <a:pt x="14224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7667243" y="3837432"/>
            <a:ext cx="74295" cy="0"/>
          </a:xfrm>
          <a:custGeom>
            <a:avLst/>
            <a:gdLst/>
            <a:ahLst/>
            <a:cxnLst/>
            <a:rect l="l" t="t" r="r" b="b"/>
            <a:pathLst>
              <a:path w="74295">
                <a:moveTo>
                  <a:pt x="0" y="0"/>
                </a:moveTo>
                <a:lnTo>
                  <a:pt x="74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7673975" y="377317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066" y="0"/>
                </a:lnTo>
              </a:path>
            </a:pathLst>
          </a:custGeom>
          <a:ln w="386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7621523" y="3860291"/>
            <a:ext cx="514984" cy="798195"/>
          </a:xfrm>
          <a:custGeom>
            <a:avLst/>
            <a:gdLst/>
            <a:ahLst/>
            <a:cxnLst/>
            <a:rect l="l" t="t" r="r" b="b"/>
            <a:pathLst>
              <a:path w="514984" h="798195">
                <a:moveTo>
                  <a:pt x="0" y="535559"/>
                </a:moveTo>
                <a:lnTo>
                  <a:pt x="0" y="798195"/>
                </a:lnTo>
                <a:lnTo>
                  <a:pt x="514984" y="798195"/>
                </a:lnTo>
                <a:lnTo>
                  <a:pt x="5149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7635240" y="4340352"/>
            <a:ext cx="487680" cy="302895"/>
          </a:xfrm>
          <a:custGeom>
            <a:avLst/>
            <a:gdLst/>
            <a:ahLst/>
            <a:cxnLst/>
            <a:rect l="l" t="t" r="r" b="b"/>
            <a:pathLst>
              <a:path w="487679" h="302895">
                <a:moveTo>
                  <a:pt x="0" y="55118"/>
                </a:moveTo>
                <a:lnTo>
                  <a:pt x="0" y="302768"/>
                </a:lnTo>
                <a:lnTo>
                  <a:pt x="487552" y="302768"/>
                </a:lnTo>
                <a:lnTo>
                  <a:pt x="4875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6603492" y="4844796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5">
                <a:moveTo>
                  <a:pt x="11988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8878823" y="4824984"/>
            <a:ext cx="121920" cy="19685"/>
          </a:xfrm>
          <a:custGeom>
            <a:avLst/>
            <a:gdLst/>
            <a:ahLst/>
            <a:cxnLst/>
            <a:rect l="l" t="t" r="r" b="b"/>
            <a:pathLst>
              <a:path w="121920" h="19685">
                <a:moveTo>
                  <a:pt x="121793" y="19304"/>
                </a:moveTo>
                <a:lnTo>
                  <a:pt x="0" y="1930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6053328" y="3621023"/>
            <a:ext cx="367030" cy="0"/>
          </a:xfrm>
          <a:custGeom>
            <a:avLst/>
            <a:gdLst/>
            <a:ahLst/>
            <a:cxnLst/>
            <a:rect l="l" t="t" r="r" b="b"/>
            <a:pathLst>
              <a:path w="367029">
                <a:moveTo>
                  <a:pt x="0" y="0"/>
                </a:moveTo>
                <a:lnTo>
                  <a:pt x="3670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9413747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9430511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9034271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9051035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8654795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8671559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8275319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8292083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7895843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544" y="0"/>
                </a:lnTo>
                <a:lnTo>
                  <a:pt x="34544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7912607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7516368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543" y="0"/>
                </a:lnTo>
                <a:lnTo>
                  <a:pt x="34543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7533131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7136892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7153656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6757416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6774180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6377940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6394703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5998464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6015228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5618988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5635752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5239511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5256276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4860035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4876800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4480559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4497323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4101084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4117847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3721608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3738371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3342132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3360420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2962655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2980944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2583179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0" y="60706"/>
                </a:moveTo>
                <a:lnTo>
                  <a:pt x="0" y="0"/>
                </a:lnTo>
                <a:lnTo>
                  <a:pt x="34925" y="0"/>
                </a:lnTo>
                <a:lnTo>
                  <a:pt x="34925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2601467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685800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704087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1065275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1083563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1444752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543" y="0"/>
                </a:moveTo>
                <a:lnTo>
                  <a:pt x="34543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1463039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1824227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544" y="0"/>
                </a:moveTo>
                <a:lnTo>
                  <a:pt x="34544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1841468" y="2271586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441"/>
                </a:lnTo>
              </a:path>
            </a:pathLst>
          </a:custGeom>
          <a:ln w="37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2203704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2221992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2583179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2601467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2962655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2980944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3342132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3360420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3721608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3738371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4101084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4117847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4480559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4497323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4860035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4876800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5239511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5256276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5618988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5635752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5998464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6015228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6377940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6394703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6757416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6774180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7136892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7153656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7516368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543" y="0"/>
                </a:moveTo>
                <a:lnTo>
                  <a:pt x="34543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7533131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7895843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544" y="0"/>
                </a:moveTo>
                <a:lnTo>
                  <a:pt x="34544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7912607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8275319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8292083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8654795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8671559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9034271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9051035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9413747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9430511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7668768" y="4104132"/>
            <a:ext cx="27305" cy="17145"/>
          </a:xfrm>
          <a:custGeom>
            <a:avLst/>
            <a:gdLst/>
            <a:ahLst/>
            <a:cxnLst/>
            <a:rect l="l" t="t" r="r" b="b"/>
            <a:pathLst>
              <a:path w="27304" h="17145">
                <a:moveTo>
                  <a:pt x="27050" y="16763"/>
                </a:moveTo>
                <a:lnTo>
                  <a:pt x="0" y="16763"/>
                </a:lnTo>
                <a:lnTo>
                  <a:pt x="27050" y="16763"/>
                </a:lnTo>
                <a:lnTo>
                  <a:pt x="27050" y="0"/>
                </a:lnTo>
                <a:lnTo>
                  <a:pt x="0" y="0"/>
                </a:lnTo>
                <a:lnTo>
                  <a:pt x="0" y="167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7668768" y="4104132"/>
            <a:ext cx="27305" cy="17145"/>
          </a:xfrm>
          <a:custGeom>
            <a:avLst/>
            <a:gdLst/>
            <a:ahLst/>
            <a:cxnLst/>
            <a:rect l="l" t="t" r="r" b="b"/>
            <a:pathLst>
              <a:path w="27304" h="17145">
                <a:moveTo>
                  <a:pt x="0" y="0"/>
                </a:moveTo>
                <a:lnTo>
                  <a:pt x="27050" y="0"/>
                </a:lnTo>
                <a:lnTo>
                  <a:pt x="27050" y="167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6972300" y="2851404"/>
            <a:ext cx="370205" cy="73025"/>
          </a:xfrm>
          <a:custGeom>
            <a:avLst/>
            <a:gdLst/>
            <a:ahLst/>
            <a:cxnLst/>
            <a:rect l="l" t="t" r="r" b="b"/>
            <a:pathLst>
              <a:path w="370204" h="73025">
                <a:moveTo>
                  <a:pt x="370077" y="72771"/>
                </a:moveTo>
                <a:lnTo>
                  <a:pt x="37007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8046719" y="4584191"/>
            <a:ext cx="62230" cy="56515"/>
          </a:xfrm>
          <a:custGeom>
            <a:avLst/>
            <a:gdLst/>
            <a:ahLst/>
            <a:cxnLst/>
            <a:rect l="l" t="t" r="r" b="b"/>
            <a:pathLst>
              <a:path w="62229" h="56514">
                <a:moveTo>
                  <a:pt x="0" y="56260"/>
                </a:moveTo>
                <a:lnTo>
                  <a:pt x="62102" y="56260"/>
                </a:lnTo>
                <a:lnTo>
                  <a:pt x="62102" y="0"/>
                </a:lnTo>
                <a:lnTo>
                  <a:pt x="0" y="0"/>
                </a:lnTo>
                <a:lnTo>
                  <a:pt x="0" y="56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5362955" y="4120896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6210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5469635" y="4690871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97154" y="101600"/>
                </a:moveTo>
                <a:lnTo>
                  <a:pt x="88137" y="59943"/>
                </a:lnTo>
                <a:lnTo>
                  <a:pt x="63880" y="26542"/>
                </a:lnTo>
                <a:lnTo>
                  <a:pt x="28193" y="5460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5868923" y="4259579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4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5964935" y="3939540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30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5964935" y="3953255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30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6862857" y="3608515"/>
            <a:ext cx="113886" cy="1250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1056132" y="2921507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4471415" y="2971800"/>
            <a:ext cx="1905" cy="3175"/>
          </a:xfrm>
          <a:custGeom>
            <a:avLst/>
            <a:gdLst/>
            <a:ahLst/>
            <a:cxnLst/>
            <a:rect l="l" t="t" r="r" b="b"/>
            <a:pathLst>
              <a:path w="1904" h="3175">
                <a:moveTo>
                  <a:pt x="1524" y="0"/>
                </a:moveTo>
                <a:lnTo>
                  <a:pt x="0" y="0"/>
                </a:ln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4471415" y="2976372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-1713" y="2031"/>
                </a:moveTo>
                <a:lnTo>
                  <a:pt x="1713" y="2031"/>
                </a:lnTo>
              </a:path>
            </a:pathLst>
          </a:custGeom>
          <a:ln w="4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4471415" y="2982467"/>
            <a:ext cx="1905" cy="3175"/>
          </a:xfrm>
          <a:custGeom>
            <a:avLst/>
            <a:gdLst/>
            <a:ahLst/>
            <a:cxnLst/>
            <a:rect l="l" t="t" r="r" b="b"/>
            <a:pathLst>
              <a:path w="1904" h="3175">
                <a:moveTo>
                  <a:pt x="0" y="0"/>
                </a:moveTo>
                <a:lnTo>
                  <a:pt x="0" y="2794"/>
                </a:lnTo>
                <a:lnTo>
                  <a:pt x="1524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4474464" y="2982467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2794"/>
                </a:moveTo>
                <a:lnTo>
                  <a:pt x="3048" y="2794"/>
                </a:lnTo>
                <a:lnTo>
                  <a:pt x="30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4477511" y="2976372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-1713" y="2031"/>
                </a:moveTo>
                <a:lnTo>
                  <a:pt x="1713" y="2031"/>
                </a:lnTo>
              </a:path>
            </a:pathLst>
          </a:custGeom>
          <a:ln w="4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4477511" y="29718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1713" y="1397"/>
                </a:moveTo>
                <a:lnTo>
                  <a:pt x="1713" y="139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4626864" y="2971800"/>
            <a:ext cx="1905" cy="3175"/>
          </a:xfrm>
          <a:custGeom>
            <a:avLst/>
            <a:gdLst/>
            <a:ahLst/>
            <a:cxnLst/>
            <a:rect l="l" t="t" r="r" b="b"/>
            <a:pathLst>
              <a:path w="1904" h="3175">
                <a:moveTo>
                  <a:pt x="1524" y="0"/>
                </a:moveTo>
                <a:lnTo>
                  <a:pt x="0" y="0"/>
                </a:ln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4626864" y="2976372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-1713" y="2031"/>
                </a:moveTo>
                <a:lnTo>
                  <a:pt x="1713" y="2031"/>
                </a:lnTo>
              </a:path>
            </a:pathLst>
          </a:custGeom>
          <a:ln w="4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4626864" y="2982467"/>
            <a:ext cx="1905" cy="3175"/>
          </a:xfrm>
          <a:custGeom>
            <a:avLst/>
            <a:gdLst/>
            <a:ahLst/>
            <a:cxnLst/>
            <a:rect l="l" t="t" r="r" b="b"/>
            <a:pathLst>
              <a:path w="1904" h="3175">
                <a:moveTo>
                  <a:pt x="0" y="0"/>
                </a:moveTo>
                <a:lnTo>
                  <a:pt x="0" y="2794"/>
                </a:lnTo>
                <a:lnTo>
                  <a:pt x="1524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4629911" y="2982467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2794"/>
                </a:moveTo>
                <a:lnTo>
                  <a:pt x="2793" y="2794"/>
                </a:lnTo>
                <a:lnTo>
                  <a:pt x="27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4632959" y="2976372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-1713" y="2031"/>
                </a:moveTo>
                <a:lnTo>
                  <a:pt x="1713" y="2031"/>
                </a:lnTo>
              </a:path>
            </a:pathLst>
          </a:custGeom>
          <a:ln w="4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4632959" y="29718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1713" y="1397"/>
                </a:moveTo>
                <a:lnTo>
                  <a:pt x="1713" y="139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4782311" y="2971800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2793" y="0"/>
                </a:moveTo>
                <a:lnTo>
                  <a:pt x="0" y="0"/>
                </a:ln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4782311" y="2976372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-1713" y="2031"/>
                </a:moveTo>
                <a:lnTo>
                  <a:pt x="1713" y="2031"/>
                </a:lnTo>
              </a:path>
            </a:pathLst>
          </a:custGeom>
          <a:ln w="4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4782311" y="2982467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0" y="2794"/>
                </a:lnTo>
                <a:lnTo>
                  <a:pt x="2793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4786884" y="2982467"/>
            <a:ext cx="1905" cy="3175"/>
          </a:xfrm>
          <a:custGeom>
            <a:avLst/>
            <a:gdLst/>
            <a:ahLst/>
            <a:cxnLst/>
            <a:rect l="l" t="t" r="r" b="b"/>
            <a:pathLst>
              <a:path w="1904" h="3175">
                <a:moveTo>
                  <a:pt x="0" y="2794"/>
                </a:moveTo>
                <a:lnTo>
                  <a:pt x="1524" y="2794"/>
                </a:lnTo>
                <a:lnTo>
                  <a:pt x="15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4788408" y="2976372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-1713" y="2031"/>
                </a:moveTo>
                <a:lnTo>
                  <a:pt x="1713" y="2031"/>
                </a:lnTo>
              </a:path>
            </a:pathLst>
          </a:custGeom>
          <a:ln w="4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4788408" y="29718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1713" y="1397"/>
                </a:moveTo>
                <a:lnTo>
                  <a:pt x="1713" y="139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4787519" y="3108960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0" y="0"/>
                </a:moveTo>
                <a:lnTo>
                  <a:pt x="16890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4787519" y="3171317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0" y="0"/>
                </a:moveTo>
                <a:lnTo>
                  <a:pt x="16890" y="0"/>
                </a:lnTo>
              </a:path>
            </a:pathLst>
          </a:custGeom>
          <a:ln w="100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4843017" y="276047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2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4905502" y="2760472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4635" y="-9397"/>
                </a:moveTo>
                <a:lnTo>
                  <a:pt x="4635" y="9397"/>
                </a:lnTo>
              </a:path>
            </a:pathLst>
          </a:custGeom>
          <a:ln w="92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5672073" y="276047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1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5609590" y="276047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1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6040882" y="276047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1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5978397" y="276047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1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6360921" y="276047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1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6423405" y="276047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2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7647431" y="4550664"/>
            <a:ext cx="86995" cy="92710"/>
          </a:xfrm>
          <a:custGeom>
            <a:avLst/>
            <a:gdLst/>
            <a:ahLst/>
            <a:cxnLst/>
            <a:rect l="l" t="t" r="r" b="b"/>
            <a:pathLst>
              <a:path w="86995" h="92710">
                <a:moveTo>
                  <a:pt x="86614" y="92710"/>
                </a:moveTo>
                <a:lnTo>
                  <a:pt x="0" y="92710"/>
                </a:lnTo>
                <a:lnTo>
                  <a:pt x="0" y="0"/>
                </a:lnTo>
                <a:lnTo>
                  <a:pt x="86614" y="0"/>
                </a:lnTo>
                <a:lnTo>
                  <a:pt x="86614" y="927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2873501" y="4249673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>
                <a:moveTo>
                  <a:pt x="0" y="0"/>
                </a:moveTo>
                <a:lnTo>
                  <a:pt x="66802" y="0"/>
                </a:lnTo>
              </a:path>
            </a:pathLst>
          </a:custGeom>
          <a:ln w="47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2775711" y="4199128"/>
            <a:ext cx="46355" cy="0"/>
          </a:xfrm>
          <a:custGeom>
            <a:avLst/>
            <a:gdLst/>
            <a:ahLst/>
            <a:cxnLst/>
            <a:rect l="l" t="t" r="r" b="b"/>
            <a:pathLst>
              <a:path w="46355">
                <a:moveTo>
                  <a:pt x="0" y="0"/>
                </a:moveTo>
                <a:lnTo>
                  <a:pt x="45974" y="0"/>
                </a:lnTo>
              </a:path>
            </a:pathLst>
          </a:custGeom>
          <a:ln w="47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4780788" y="4129849"/>
            <a:ext cx="321183" cy="1210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5087111" y="4344923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4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4767071" y="4357115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0"/>
                </a:moveTo>
                <a:lnTo>
                  <a:pt x="0" y="1262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7011923" y="4648200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5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5725667" y="3797808"/>
            <a:ext cx="0" cy="85090"/>
          </a:xfrm>
          <a:custGeom>
            <a:avLst/>
            <a:gdLst/>
            <a:ahLst/>
            <a:cxnLst/>
            <a:rect l="l" t="t" r="r" b="b"/>
            <a:pathLst>
              <a:path h="85089">
                <a:moveTo>
                  <a:pt x="0" y="850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5669279" y="3794759"/>
            <a:ext cx="54610" cy="0"/>
          </a:xfrm>
          <a:custGeom>
            <a:avLst/>
            <a:gdLst/>
            <a:ahLst/>
            <a:cxnLst/>
            <a:rect l="l" t="t" r="r" b="b"/>
            <a:pathLst>
              <a:path w="54610">
                <a:moveTo>
                  <a:pt x="5448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5666232" y="3797808"/>
            <a:ext cx="0" cy="85090"/>
          </a:xfrm>
          <a:custGeom>
            <a:avLst/>
            <a:gdLst/>
            <a:ahLst/>
            <a:cxnLst/>
            <a:rect l="l" t="t" r="r" b="b"/>
            <a:pathLst>
              <a:path h="85089">
                <a:moveTo>
                  <a:pt x="0" y="0"/>
                </a:moveTo>
                <a:lnTo>
                  <a:pt x="0" y="850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5669279" y="3886200"/>
            <a:ext cx="54610" cy="0"/>
          </a:xfrm>
          <a:custGeom>
            <a:avLst/>
            <a:gdLst/>
            <a:ahLst/>
            <a:cxnLst/>
            <a:rect l="l" t="t" r="r" b="b"/>
            <a:pathLst>
              <a:path w="54610">
                <a:moveTo>
                  <a:pt x="0" y="0"/>
                </a:moveTo>
                <a:lnTo>
                  <a:pt x="544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5679947" y="38831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08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5678423" y="3799332"/>
            <a:ext cx="0" cy="81915"/>
          </a:xfrm>
          <a:custGeom>
            <a:avLst/>
            <a:gdLst/>
            <a:ahLst/>
            <a:cxnLst/>
            <a:rect l="l" t="t" r="r" b="b"/>
            <a:pathLst>
              <a:path h="81914">
                <a:moveTo>
                  <a:pt x="0" y="8178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5722620" y="3799332"/>
            <a:ext cx="0" cy="81915"/>
          </a:xfrm>
          <a:custGeom>
            <a:avLst/>
            <a:gdLst/>
            <a:ahLst/>
            <a:cxnLst/>
            <a:rect l="l" t="t" r="r" b="b"/>
            <a:pathLst>
              <a:path h="81914">
                <a:moveTo>
                  <a:pt x="0" y="8178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5679947" y="38404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0893" y="0"/>
                </a:lnTo>
              </a:path>
            </a:pathLst>
          </a:custGeom>
          <a:ln w="68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5678423" y="3880103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2" y="2540"/>
                </a:lnTo>
                <a:lnTo>
                  <a:pt x="2539" y="25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5721096" y="3880103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540"/>
                </a:moveTo>
                <a:lnTo>
                  <a:pt x="634" y="2540"/>
                </a:lnTo>
                <a:lnTo>
                  <a:pt x="1269" y="1397"/>
                </a:lnTo>
                <a:lnTo>
                  <a:pt x="1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5721096" y="3842003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269" y="2540"/>
                </a:moveTo>
                <a:lnTo>
                  <a:pt x="1269" y="1143"/>
                </a:lnTo>
                <a:lnTo>
                  <a:pt x="63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5678423" y="3842003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2" y="0"/>
                </a:lnTo>
                <a:lnTo>
                  <a:pt x="0" y="1143"/>
                </a:lnTo>
                <a:lnTo>
                  <a:pt x="0" y="25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5666232" y="3883152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2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5722620" y="3883152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6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5722620" y="3794759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2"/>
                </a:lnTo>
                <a:lnTo>
                  <a:pt x="13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5666232" y="3794759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2" y="0"/>
                </a:lnTo>
                <a:lnTo>
                  <a:pt x="0" y="1142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5678423" y="3835908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6"/>
                </a:lnTo>
                <a:lnTo>
                  <a:pt x="1142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5721096" y="3835908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539"/>
                </a:moveTo>
                <a:lnTo>
                  <a:pt x="634" y="2539"/>
                </a:lnTo>
                <a:lnTo>
                  <a:pt x="1269" y="1396"/>
                </a:lnTo>
                <a:lnTo>
                  <a:pt x="1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5721096" y="3797808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269" y="2539"/>
                </a:moveTo>
                <a:lnTo>
                  <a:pt x="1269" y="1142"/>
                </a:lnTo>
                <a:lnTo>
                  <a:pt x="63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5679947" y="37978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08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5678423" y="3797808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2" y="0"/>
                </a:lnTo>
                <a:lnTo>
                  <a:pt x="0" y="1142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7249668" y="3508247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103124" y="0"/>
                </a:moveTo>
                <a:lnTo>
                  <a:pt x="60832" y="9016"/>
                </a:lnTo>
                <a:lnTo>
                  <a:pt x="26924" y="33274"/>
                </a:lnTo>
                <a:lnTo>
                  <a:pt x="5460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6723888" y="4849367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4">
                <a:moveTo>
                  <a:pt x="0" y="97154"/>
                </a:moveTo>
                <a:lnTo>
                  <a:pt x="41655" y="88137"/>
                </a:lnTo>
                <a:lnTo>
                  <a:pt x="75056" y="63880"/>
                </a:lnTo>
                <a:lnTo>
                  <a:pt x="96265" y="28193"/>
                </a:lnTo>
                <a:lnTo>
                  <a:pt x="99948" y="14477"/>
                </a:ln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7103364" y="4844796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8889" y="41655"/>
                </a:lnTo>
                <a:lnTo>
                  <a:pt x="33274" y="75056"/>
                </a:lnTo>
                <a:lnTo>
                  <a:pt x="68960" y="96265"/>
                </a:lnTo>
                <a:lnTo>
                  <a:pt x="82676" y="99948"/>
                </a:lnTo>
                <a:lnTo>
                  <a:pt x="97154" y="101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7482840" y="4844796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8889" y="41655"/>
                </a:lnTo>
                <a:lnTo>
                  <a:pt x="33274" y="75056"/>
                </a:lnTo>
                <a:lnTo>
                  <a:pt x="68960" y="96265"/>
                </a:lnTo>
                <a:lnTo>
                  <a:pt x="82676" y="99948"/>
                </a:lnTo>
                <a:lnTo>
                  <a:pt x="97154" y="101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7862316" y="4844796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8889" y="41655"/>
                </a:lnTo>
                <a:lnTo>
                  <a:pt x="33274" y="75056"/>
                </a:lnTo>
                <a:lnTo>
                  <a:pt x="68960" y="96265"/>
                </a:lnTo>
                <a:lnTo>
                  <a:pt x="82676" y="99948"/>
                </a:lnTo>
                <a:lnTo>
                  <a:pt x="97154" y="101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8241792" y="4844796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8889" y="41655"/>
                </a:lnTo>
                <a:lnTo>
                  <a:pt x="33274" y="75056"/>
                </a:lnTo>
                <a:lnTo>
                  <a:pt x="68960" y="96265"/>
                </a:lnTo>
                <a:lnTo>
                  <a:pt x="82676" y="99948"/>
                </a:lnTo>
                <a:lnTo>
                  <a:pt x="97154" y="101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8621268" y="4844796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8889" y="41655"/>
                </a:lnTo>
                <a:lnTo>
                  <a:pt x="33274" y="75056"/>
                </a:lnTo>
                <a:lnTo>
                  <a:pt x="68960" y="96265"/>
                </a:lnTo>
                <a:lnTo>
                  <a:pt x="82676" y="99948"/>
                </a:lnTo>
                <a:lnTo>
                  <a:pt x="97154" y="101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9000743" y="4844796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8889" y="41655"/>
                </a:lnTo>
                <a:lnTo>
                  <a:pt x="33274" y="75056"/>
                </a:lnTo>
                <a:lnTo>
                  <a:pt x="68960" y="96265"/>
                </a:lnTo>
                <a:lnTo>
                  <a:pt x="82676" y="99948"/>
                </a:lnTo>
                <a:lnTo>
                  <a:pt x="97154" y="101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9261347" y="4684776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0" y="97155"/>
                </a:moveTo>
                <a:lnTo>
                  <a:pt x="42291" y="88137"/>
                </a:lnTo>
                <a:lnTo>
                  <a:pt x="76200" y="63881"/>
                </a:lnTo>
                <a:lnTo>
                  <a:pt x="97662" y="28193"/>
                </a:lnTo>
                <a:lnTo>
                  <a:pt x="101346" y="14478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9086088" y="4535423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97154" y="103124"/>
                </a:moveTo>
                <a:lnTo>
                  <a:pt x="88137" y="60832"/>
                </a:lnTo>
                <a:lnTo>
                  <a:pt x="63880" y="26924"/>
                </a:lnTo>
                <a:lnTo>
                  <a:pt x="28193" y="5461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9072371" y="4358640"/>
            <a:ext cx="85090" cy="78740"/>
          </a:xfrm>
          <a:custGeom>
            <a:avLst/>
            <a:gdLst/>
            <a:ahLst/>
            <a:cxnLst/>
            <a:rect l="l" t="t" r="r" b="b"/>
            <a:pathLst>
              <a:path w="85090" h="78739">
                <a:moveTo>
                  <a:pt x="0" y="78739"/>
                </a:moveTo>
                <a:lnTo>
                  <a:pt x="41148" y="68199"/>
                </a:lnTo>
                <a:lnTo>
                  <a:pt x="71247" y="40005"/>
                </a:lnTo>
                <a:lnTo>
                  <a:pt x="82423" y="14350"/>
                </a:lnTo>
                <a:lnTo>
                  <a:pt x="848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8365235" y="4448555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0" y="97155"/>
                </a:moveTo>
                <a:lnTo>
                  <a:pt x="42291" y="88138"/>
                </a:lnTo>
                <a:lnTo>
                  <a:pt x="76200" y="63881"/>
                </a:lnTo>
                <a:lnTo>
                  <a:pt x="97663" y="28194"/>
                </a:lnTo>
                <a:lnTo>
                  <a:pt x="101346" y="14478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8020811" y="3758184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8890" y="41655"/>
                </a:lnTo>
                <a:lnTo>
                  <a:pt x="33274" y="75056"/>
                </a:lnTo>
                <a:lnTo>
                  <a:pt x="68961" y="96265"/>
                </a:lnTo>
                <a:lnTo>
                  <a:pt x="82677" y="99949"/>
                </a:lnTo>
                <a:lnTo>
                  <a:pt x="97155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6873240" y="4535423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97154" y="103124"/>
                </a:moveTo>
                <a:lnTo>
                  <a:pt x="88137" y="60832"/>
                </a:lnTo>
                <a:lnTo>
                  <a:pt x="63880" y="26924"/>
                </a:lnTo>
                <a:lnTo>
                  <a:pt x="28193" y="5461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7239000" y="3020567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5">
                <a:moveTo>
                  <a:pt x="103124" y="0"/>
                </a:moveTo>
                <a:lnTo>
                  <a:pt x="60832" y="9017"/>
                </a:lnTo>
                <a:lnTo>
                  <a:pt x="26924" y="33274"/>
                </a:lnTo>
                <a:lnTo>
                  <a:pt x="5460" y="68961"/>
                </a:lnTo>
                <a:lnTo>
                  <a:pt x="1777" y="82677"/>
                </a:lnTo>
                <a:lnTo>
                  <a:pt x="0" y="971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7239000" y="2724911"/>
            <a:ext cx="103505" cy="95885"/>
          </a:xfrm>
          <a:custGeom>
            <a:avLst/>
            <a:gdLst/>
            <a:ahLst/>
            <a:cxnLst/>
            <a:rect l="l" t="t" r="r" b="b"/>
            <a:pathLst>
              <a:path w="103504" h="95885">
                <a:moveTo>
                  <a:pt x="103124" y="0"/>
                </a:moveTo>
                <a:lnTo>
                  <a:pt x="60832" y="8762"/>
                </a:lnTo>
                <a:lnTo>
                  <a:pt x="26924" y="32765"/>
                </a:lnTo>
                <a:lnTo>
                  <a:pt x="5460" y="67817"/>
                </a:lnTo>
                <a:lnTo>
                  <a:pt x="1777" y="81407"/>
                </a:lnTo>
                <a:lnTo>
                  <a:pt x="0" y="9563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7240523" y="282702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1016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6464808" y="2651760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5">
                <a:moveTo>
                  <a:pt x="101599" y="0"/>
                </a:moveTo>
                <a:lnTo>
                  <a:pt x="59943" y="8889"/>
                </a:lnTo>
                <a:lnTo>
                  <a:pt x="26542" y="33274"/>
                </a:lnTo>
                <a:lnTo>
                  <a:pt x="5461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5849111" y="2651760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97154" y="101600"/>
                </a:moveTo>
                <a:lnTo>
                  <a:pt x="88137" y="59943"/>
                </a:lnTo>
                <a:lnTo>
                  <a:pt x="63880" y="26542"/>
                </a:lnTo>
                <a:lnTo>
                  <a:pt x="28193" y="5461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5480303" y="2651760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97155" y="101600"/>
                </a:moveTo>
                <a:lnTo>
                  <a:pt x="88137" y="59943"/>
                </a:lnTo>
                <a:lnTo>
                  <a:pt x="63881" y="26542"/>
                </a:lnTo>
                <a:lnTo>
                  <a:pt x="28194" y="5461"/>
                </a:lnTo>
                <a:lnTo>
                  <a:pt x="14478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5090159" y="2642616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97154" y="101600"/>
                </a:moveTo>
                <a:lnTo>
                  <a:pt x="88137" y="59944"/>
                </a:lnTo>
                <a:lnTo>
                  <a:pt x="63880" y="26543"/>
                </a:lnTo>
                <a:lnTo>
                  <a:pt x="28193" y="5461"/>
                </a:lnTo>
                <a:lnTo>
                  <a:pt x="14477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4946903" y="2651760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5">
                <a:moveTo>
                  <a:pt x="101600" y="0"/>
                </a:moveTo>
                <a:lnTo>
                  <a:pt x="59944" y="8889"/>
                </a:lnTo>
                <a:lnTo>
                  <a:pt x="26543" y="33274"/>
                </a:lnTo>
                <a:lnTo>
                  <a:pt x="5461" y="68961"/>
                </a:lnTo>
                <a:lnTo>
                  <a:pt x="1778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4686300" y="3206495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4">
                <a:moveTo>
                  <a:pt x="101600" y="0"/>
                </a:moveTo>
                <a:lnTo>
                  <a:pt x="59944" y="9016"/>
                </a:lnTo>
                <a:lnTo>
                  <a:pt x="26542" y="33274"/>
                </a:lnTo>
                <a:lnTo>
                  <a:pt x="5461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3941064" y="2817876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97155" y="103124"/>
                </a:moveTo>
                <a:lnTo>
                  <a:pt x="88137" y="60833"/>
                </a:lnTo>
                <a:lnTo>
                  <a:pt x="63881" y="26924"/>
                </a:lnTo>
                <a:lnTo>
                  <a:pt x="28194" y="5461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3936491" y="2919983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>
                <a:moveTo>
                  <a:pt x="0" y="0"/>
                </a:moveTo>
                <a:lnTo>
                  <a:pt x="1019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2293620" y="2651760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5">
                <a:moveTo>
                  <a:pt x="101600" y="0"/>
                </a:moveTo>
                <a:lnTo>
                  <a:pt x="59943" y="8889"/>
                </a:lnTo>
                <a:lnTo>
                  <a:pt x="26543" y="33274"/>
                </a:lnTo>
                <a:lnTo>
                  <a:pt x="5461" y="68961"/>
                </a:lnTo>
                <a:lnTo>
                  <a:pt x="1778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1927860" y="2651760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5">
                <a:moveTo>
                  <a:pt x="101600" y="0"/>
                </a:moveTo>
                <a:lnTo>
                  <a:pt x="59943" y="8889"/>
                </a:lnTo>
                <a:lnTo>
                  <a:pt x="26542" y="33274"/>
                </a:lnTo>
                <a:lnTo>
                  <a:pt x="5460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1520952" y="2651760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5">
                <a:moveTo>
                  <a:pt x="101600" y="0"/>
                </a:moveTo>
                <a:lnTo>
                  <a:pt x="59943" y="8889"/>
                </a:lnTo>
                <a:lnTo>
                  <a:pt x="26542" y="33274"/>
                </a:lnTo>
                <a:lnTo>
                  <a:pt x="5460" y="68961"/>
                </a:lnTo>
                <a:lnTo>
                  <a:pt x="1778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1141475" y="2651760"/>
            <a:ext cx="102235" cy="97155"/>
          </a:xfrm>
          <a:custGeom>
            <a:avLst/>
            <a:gdLst/>
            <a:ahLst/>
            <a:cxnLst/>
            <a:rect l="l" t="t" r="r" b="b"/>
            <a:pathLst>
              <a:path w="102234" h="97155">
                <a:moveTo>
                  <a:pt x="101663" y="0"/>
                </a:moveTo>
                <a:lnTo>
                  <a:pt x="59956" y="8889"/>
                </a:lnTo>
                <a:lnTo>
                  <a:pt x="26581" y="33274"/>
                </a:lnTo>
                <a:lnTo>
                  <a:pt x="5422" y="68961"/>
                </a:lnTo>
                <a:lnTo>
                  <a:pt x="1739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789431" y="2651760"/>
            <a:ext cx="102235" cy="97155"/>
          </a:xfrm>
          <a:custGeom>
            <a:avLst/>
            <a:gdLst/>
            <a:ahLst/>
            <a:cxnLst/>
            <a:rect l="l" t="t" r="r" b="b"/>
            <a:pathLst>
              <a:path w="102234" h="97155">
                <a:moveTo>
                  <a:pt x="101663" y="0"/>
                </a:moveTo>
                <a:lnTo>
                  <a:pt x="59956" y="8889"/>
                </a:lnTo>
                <a:lnTo>
                  <a:pt x="26581" y="33274"/>
                </a:lnTo>
                <a:lnTo>
                  <a:pt x="5422" y="68961"/>
                </a:lnTo>
                <a:lnTo>
                  <a:pt x="1739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772668" y="2784348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5" h="101600">
                <a:moveTo>
                  <a:pt x="97129" y="101600"/>
                </a:moveTo>
                <a:lnTo>
                  <a:pt x="88176" y="59943"/>
                </a:lnTo>
                <a:lnTo>
                  <a:pt x="63906" y="26542"/>
                </a:lnTo>
                <a:lnTo>
                  <a:pt x="28219" y="5461"/>
                </a:lnTo>
                <a:lnTo>
                  <a:pt x="14452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781812" y="2927604"/>
            <a:ext cx="95885" cy="103505"/>
          </a:xfrm>
          <a:custGeom>
            <a:avLst/>
            <a:gdLst/>
            <a:ahLst/>
            <a:cxnLst/>
            <a:rect l="l" t="t" r="r" b="b"/>
            <a:pathLst>
              <a:path w="95884" h="103505">
                <a:moveTo>
                  <a:pt x="0" y="0"/>
                </a:moveTo>
                <a:lnTo>
                  <a:pt x="8813" y="42291"/>
                </a:lnTo>
                <a:lnTo>
                  <a:pt x="32702" y="76200"/>
                </a:lnTo>
                <a:lnTo>
                  <a:pt x="67843" y="97662"/>
                </a:lnTo>
                <a:lnTo>
                  <a:pt x="81381" y="101346"/>
                </a:lnTo>
                <a:lnTo>
                  <a:pt x="95618" y="1031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914400" y="2933700"/>
            <a:ext cx="102235" cy="97155"/>
          </a:xfrm>
          <a:custGeom>
            <a:avLst/>
            <a:gdLst/>
            <a:ahLst/>
            <a:cxnLst/>
            <a:rect l="l" t="t" r="r" b="b"/>
            <a:pathLst>
              <a:path w="102234" h="97155">
                <a:moveTo>
                  <a:pt x="0" y="97154"/>
                </a:moveTo>
                <a:lnTo>
                  <a:pt x="41706" y="88137"/>
                </a:lnTo>
                <a:lnTo>
                  <a:pt x="75082" y="63880"/>
                </a:lnTo>
                <a:lnTo>
                  <a:pt x="96240" y="28194"/>
                </a:lnTo>
                <a:lnTo>
                  <a:pt x="99923" y="14477"/>
                </a:lnTo>
                <a:lnTo>
                  <a:pt x="1016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2863595" y="3627120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5" h="101600">
                <a:moveTo>
                  <a:pt x="0" y="0"/>
                </a:moveTo>
                <a:lnTo>
                  <a:pt x="9017" y="41655"/>
                </a:lnTo>
                <a:lnTo>
                  <a:pt x="33274" y="75056"/>
                </a:lnTo>
                <a:lnTo>
                  <a:pt x="68961" y="96265"/>
                </a:lnTo>
                <a:lnTo>
                  <a:pt x="82677" y="99949"/>
                </a:lnTo>
                <a:lnTo>
                  <a:pt x="97155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2500883" y="4322064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5" h="101600">
                <a:moveTo>
                  <a:pt x="97155" y="101600"/>
                </a:moveTo>
                <a:lnTo>
                  <a:pt x="88138" y="59944"/>
                </a:lnTo>
                <a:lnTo>
                  <a:pt x="63881" y="26543"/>
                </a:lnTo>
                <a:lnTo>
                  <a:pt x="28193" y="5461"/>
                </a:lnTo>
                <a:lnTo>
                  <a:pt x="14478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2495550" y="4322826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126364"/>
                </a:moveTo>
                <a:lnTo>
                  <a:pt x="0" y="0"/>
                </a:lnTo>
              </a:path>
            </a:pathLst>
          </a:custGeom>
          <a:ln w="7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2639567" y="3642359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5" h="101600">
                <a:moveTo>
                  <a:pt x="0" y="0"/>
                </a:moveTo>
                <a:lnTo>
                  <a:pt x="9017" y="41655"/>
                </a:lnTo>
                <a:lnTo>
                  <a:pt x="33274" y="75056"/>
                </a:lnTo>
                <a:lnTo>
                  <a:pt x="68961" y="96265"/>
                </a:lnTo>
                <a:lnTo>
                  <a:pt x="82676" y="99949"/>
                </a:lnTo>
                <a:lnTo>
                  <a:pt x="97155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2745485" y="360807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137032"/>
                </a:moveTo>
                <a:lnTo>
                  <a:pt x="0" y="0"/>
                </a:lnTo>
              </a:path>
            </a:pathLst>
          </a:custGeom>
          <a:ln w="7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7499604" y="4276344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4">
                <a:moveTo>
                  <a:pt x="101600" y="0"/>
                </a:moveTo>
                <a:lnTo>
                  <a:pt x="59944" y="9016"/>
                </a:lnTo>
                <a:lnTo>
                  <a:pt x="26543" y="33273"/>
                </a:lnTo>
                <a:lnTo>
                  <a:pt x="5461" y="68960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7391400" y="3646932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4">
                <a:moveTo>
                  <a:pt x="0" y="97154"/>
                </a:moveTo>
                <a:lnTo>
                  <a:pt x="41655" y="88137"/>
                </a:lnTo>
                <a:lnTo>
                  <a:pt x="75056" y="63880"/>
                </a:lnTo>
                <a:lnTo>
                  <a:pt x="96266" y="28193"/>
                </a:lnTo>
                <a:lnTo>
                  <a:pt x="99949" y="14477"/>
                </a:ln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7390638" y="3609594"/>
            <a:ext cx="0" cy="135890"/>
          </a:xfrm>
          <a:custGeom>
            <a:avLst/>
            <a:gdLst/>
            <a:ahLst/>
            <a:cxnLst/>
            <a:rect l="l" t="t" r="r" b="b"/>
            <a:pathLst>
              <a:path h="135889">
                <a:moveTo>
                  <a:pt x="0" y="135381"/>
                </a:moveTo>
                <a:lnTo>
                  <a:pt x="0" y="0"/>
                </a:lnTo>
              </a:path>
            </a:pathLst>
          </a:custGeom>
          <a:ln w="70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5099113" y="3665030"/>
            <a:ext cx="105154" cy="2025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7740205" y="3879913"/>
            <a:ext cx="105154" cy="2025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6733031" y="3354323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7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8828531" y="4276344"/>
            <a:ext cx="67310" cy="48260"/>
          </a:xfrm>
          <a:custGeom>
            <a:avLst/>
            <a:gdLst/>
            <a:ahLst/>
            <a:cxnLst/>
            <a:rect l="l" t="t" r="r" b="b"/>
            <a:pathLst>
              <a:path w="67309" h="48260">
                <a:moveTo>
                  <a:pt x="66928" y="48259"/>
                </a:moveTo>
                <a:lnTo>
                  <a:pt x="66928" y="0"/>
                </a:lnTo>
                <a:lnTo>
                  <a:pt x="0" y="0"/>
                </a:lnTo>
                <a:lnTo>
                  <a:pt x="0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876300" y="2321051"/>
            <a:ext cx="26034" cy="62230"/>
          </a:xfrm>
          <a:custGeom>
            <a:avLst/>
            <a:gdLst/>
            <a:ahLst/>
            <a:cxnLst/>
            <a:rect l="l" t="t" r="r" b="b"/>
            <a:pathLst>
              <a:path w="26034" h="62230">
                <a:moveTo>
                  <a:pt x="0" y="0"/>
                </a:moveTo>
                <a:lnTo>
                  <a:pt x="0" y="61975"/>
                </a:lnTo>
                <a:lnTo>
                  <a:pt x="25908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1255775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1642872" y="2321051"/>
            <a:ext cx="27940" cy="62230"/>
          </a:xfrm>
          <a:custGeom>
            <a:avLst/>
            <a:gdLst/>
            <a:ahLst/>
            <a:cxnLst/>
            <a:rect l="l" t="t" r="r" b="b"/>
            <a:pathLst>
              <a:path w="27939" h="62230">
                <a:moveTo>
                  <a:pt x="27431" y="0"/>
                </a:moveTo>
                <a:lnTo>
                  <a:pt x="27431" y="61975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2013204" y="2321051"/>
            <a:ext cx="27305" cy="62230"/>
          </a:xfrm>
          <a:custGeom>
            <a:avLst/>
            <a:gdLst/>
            <a:ahLst/>
            <a:cxnLst/>
            <a:rect l="l" t="t" r="r" b="b"/>
            <a:pathLst>
              <a:path w="27305" h="62230">
                <a:moveTo>
                  <a:pt x="27177" y="61975"/>
                </a:move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2392679" y="2321051"/>
            <a:ext cx="15240" cy="62230"/>
          </a:xfrm>
          <a:custGeom>
            <a:avLst/>
            <a:gdLst/>
            <a:ahLst/>
            <a:cxnLst/>
            <a:rect l="l" t="t" r="r" b="b"/>
            <a:pathLst>
              <a:path w="15239" h="62230">
                <a:moveTo>
                  <a:pt x="14986" y="61975"/>
                </a:move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2415539" y="2321051"/>
            <a:ext cx="13970" cy="62230"/>
          </a:xfrm>
          <a:custGeom>
            <a:avLst/>
            <a:gdLst/>
            <a:ahLst/>
            <a:cxnLst/>
            <a:rect l="l" t="t" r="r" b="b"/>
            <a:pathLst>
              <a:path w="13969" h="62230">
                <a:moveTo>
                  <a:pt x="13716" y="0"/>
                </a:moveTo>
                <a:lnTo>
                  <a:pt x="13716" y="61975"/>
                </a:lnTo>
                <a:lnTo>
                  <a:pt x="0" y="619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2772155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30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3151632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30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3531108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3910584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4290059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4669535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5049011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5428488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5807964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6187440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6566916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6946392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7325868" y="2321051"/>
            <a:ext cx="36830" cy="62230"/>
          </a:xfrm>
          <a:custGeom>
            <a:avLst/>
            <a:gdLst/>
            <a:ahLst/>
            <a:cxnLst/>
            <a:rect l="l" t="t" r="r" b="b"/>
            <a:pathLst>
              <a:path w="36829" h="62230">
                <a:moveTo>
                  <a:pt x="36449" y="0"/>
                </a:moveTo>
                <a:lnTo>
                  <a:pt x="36449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7705343" y="2321051"/>
            <a:ext cx="36195" cy="62230"/>
          </a:xfrm>
          <a:custGeom>
            <a:avLst/>
            <a:gdLst/>
            <a:ahLst/>
            <a:cxnLst/>
            <a:rect l="l" t="t" r="r" b="b"/>
            <a:pathLst>
              <a:path w="36195" h="62230">
                <a:moveTo>
                  <a:pt x="36067" y="0"/>
                </a:moveTo>
                <a:lnTo>
                  <a:pt x="36067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9223247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8084819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8464295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8843771" y="2321051"/>
            <a:ext cx="34925" cy="62230"/>
          </a:xfrm>
          <a:custGeom>
            <a:avLst/>
            <a:gdLst/>
            <a:ahLst/>
            <a:cxnLst/>
            <a:rect l="l" t="t" r="r" b="b"/>
            <a:pathLst>
              <a:path w="34925" h="62230">
                <a:moveTo>
                  <a:pt x="34925" y="0"/>
                </a:moveTo>
                <a:lnTo>
                  <a:pt x="34925" y="61975"/>
                </a:lnTo>
                <a:lnTo>
                  <a:pt x="0" y="6197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2392679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2772155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3151632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3531108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3910584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4290059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4669535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5049011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5428488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5807964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6187440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6566916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6946392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7325868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706"/>
                </a:moveTo>
                <a:lnTo>
                  <a:pt x="36449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7705343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7" y="60706"/>
                </a:moveTo>
                <a:lnTo>
                  <a:pt x="36067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9223247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34925" y="60706"/>
                </a:moveTo>
                <a:lnTo>
                  <a:pt x="34925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8084819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34925" y="60706"/>
                </a:moveTo>
                <a:lnTo>
                  <a:pt x="34925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8464295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34925" y="60706"/>
                </a:moveTo>
                <a:lnTo>
                  <a:pt x="34925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8843771" y="5253228"/>
            <a:ext cx="34925" cy="60960"/>
          </a:xfrm>
          <a:custGeom>
            <a:avLst/>
            <a:gdLst/>
            <a:ahLst/>
            <a:cxnLst/>
            <a:rect l="l" t="t" r="r" b="b"/>
            <a:pathLst>
              <a:path w="34925" h="60960">
                <a:moveTo>
                  <a:pt x="34925" y="60706"/>
                </a:moveTo>
                <a:lnTo>
                  <a:pt x="34925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5789676" y="328726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531"/>
                </a:moveTo>
                <a:lnTo>
                  <a:pt x="0" y="0"/>
                </a:lnTo>
                <a:lnTo>
                  <a:pt x="73025" y="0"/>
                </a:lnTo>
                <a:lnTo>
                  <a:pt x="73025" y="575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5030723" y="328726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531"/>
                </a:moveTo>
                <a:lnTo>
                  <a:pt x="0" y="0"/>
                </a:lnTo>
                <a:lnTo>
                  <a:pt x="73025" y="0"/>
                </a:lnTo>
                <a:lnTo>
                  <a:pt x="73025" y="575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7362443" y="3122676"/>
            <a:ext cx="18415" cy="222885"/>
          </a:xfrm>
          <a:custGeom>
            <a:avLst/>
            <a:gdLst/>
            <a:ahLst/>
            <a:cxnLst/>
            <a:rect l="l" t="t" r="r" b="b"/>
            <a:pathLst>
              <a:path w="18415" h="222885">
                <a:moveTo>
                  <a:pt x="0" y="0"/>
                </a:moveTo>
                <a:lnTo>
                  <a:pt x="0" y="165481"/>
                </a:lnTo>
                <a:lnTo>
                  <a:pt x="18287" y="165481"/>
                </a:lnTo>
                <a:lnTo>
                  <a:pt x="18287" y="2223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7301483" y="3122676"/>
            <a:ext cx="40005" cy="222885"/>
          </a:xfrm>
          <a:custGeom>
            <a:avLst/>
            <a:gdLst/>
            <a:ahLst/>
            <a:cxnLst/>
            <a:rect l="l" t="t" r="r" b="b"/>
            <a:pathLst>
              <a:path w="40004" h="222885">
                <a:moveTo>
                  <a:pt x="0" y="222376"/>
                </a:moveTo>
                <a:lnTo>
                  <a:pt x="0" y="165481"/>
                </a:lnTo>
                <a:lnTo>
                  <a:pt x="39624" y="165481"/>
                </a:lnTo>
                <a:lnTo>
                  <a:pt x="396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8069580" y="3291840"/>
            <a:ext cx="111760" cy="65405"/>
          </a:xfrm>
          <a:custGeom>
            <a:avLst/>
            <a:gdLst/>
            <a:ahLst/>
            <a:cxnLst/>
            <a:rect l="l" t="t" r="r" b="b"/>
            <a:pathLst>
              <a:path w="111759" h="65404">
                <a:moveTo>
                  <a:pt x="111251" y="0"/>
                </a:moveTo>
                <a:lnTo>
                  <a:pt x="111251" y="65277"/>
                </a:lnTo>
                <a:lnTo>
                  <a:pt x="0" y="65277"/>
                </a:lnTo>
                <a:lnTo>
                  <a:pt x="0" y="0"/>
                </a:lnTo>
                <a:lnTo>
                  <a:pt x="1112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1242060" y="2868167"/>
            <a:ext cx="62230" cy="374650"/>
          </a:xfrm>
          <a:custGeom>
            <a:avLst/>
            <a:gdLst/>
            <a:ahLst/>
            <a:cxnLst/>
            <a:rect l="l" t="t" r="r" b="b"/>
            <a:pathLst>
              <a:path w="62230" h="374650">
                <a:moveTo>
                  <a:pt x="62103" y="0"/>
                </a:moveTo>
                <a:lnTo>
                  <a:pt x="0" y="0"/>
                </a:lnTo>
                <a:lnTo>
                  <a:pt x="0" y="374396"/>
                </a:lnTo>
                <a:lnTo>
                  <a:pt x="62103" y="374396"/>
                </a:lnTo>
                <a:lnTo>
                  <a:pt x="621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7310628" y="4325111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66928" y="0"/>
                </a:moveTo>
                <a:lnTo>
                  <a:pt x="66928" y="66928"/>
                </a:lnTo>
                <a:lnTo>
                  <a:pt x="0" y="66928"/>
                </a:lnTo>
                <a:lnTo>
                  <a:pt x="0" y="0"/>
                </a:lnTo>
                <a:lnTo>
                  <a:pt x="669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1357883" y="3243072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5" h="101600">
                <a:moveTo>
                  <a:pt x="97154" y="101600"/>
                </a:moveTo>
                <a:lnTo>
                  <a:pt x="88137" y="59943"/>
                </a:lnTo>
                <a:lnTo>
                  <a:pt x="63881" y="26542"/>
                </a:lnTo>
                <a:lnTo>
                  <a:pt x="28193" y="5461"/>
                </a:lnTo>
                <a:lnTo>
                  <a:pt x="14478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1495805" y="3356609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8336280" y="2970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8340852" y="2970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8267700" y="2970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8273795" y="2970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8132064" y="2868167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1173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8234171" y="2970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8125968" y="2970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8240268" y="2970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8947404" y="2679192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97154" y="101600"/>
                </a:moveTo>
                <a:lnTo>
                  <a:pt x="88138" y="59944"/>
                </a:lnTo>
                <a:lnTo>
                  <a:pt x="63880" y="26543"/>
                </a:lnTo>
                <a:lnTo>
                  <a:pt x="28194" y="5461"/>
                </a:lnTo>
                <a:lnTo>
                  <a:pt x="14477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9084564" y="2788920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1039367" y="2758439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1039367" y="2758439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623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1418844" y="2758439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1418844" y="2758439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623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1825751" y="2758439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1825751" y="2758439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6210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2191511" y="2758439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2191511" y="2758439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623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2787395" y="2651760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5">
                <a:moveTo>
                  <a:pt x="101600" y="0"/>
                </a:moveTo>
                <a:lnTo>
                  <a:pt x="59943" y="8889"/>
                </a:lnTo>
                <a:lnTo>
                  <a:pt x="26543" y="33274"/>
                </a:lnTo>
                <a:lnTo>
                  <a:pt x="5461" y="68961"/>
                </a:lnTo>
                <a:lnTo>
                  <a:pt x="1778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2685288" y="2752535"/>
            <a:ext cx="62865" cy="12065"/>
          </a:xfrm>
          <a:custGeom>
            <a:avLst/>
            <a:gdLst/>
            <a:ahLst/>
            <a:cxnLst/>
            <a:rect l="l" t="t" r="r" b="b"/>
            <a:pathLst>
              <a:path w="62864" h="12064">
                <a:moveTo>
                  <a:pt x="0" y="11809"/>
                </a:moveTo>
                <a:lnTo>
                  <a:pt x="62356" y="11809"/>
                </a:lnTo>
                <a:lnTo>
                  <a:pt x="62356" y="0"/>
                </a:lnTo>
                <a:lnTo>
                  <a:pt x="0" y="0"/>
                </a:lnTo>
                <a:lnTo>
                  <a:pt x="0" y="118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2685288" y="2758439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623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3192779" y="2645664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5">
                <a:moveTo>
                  <a:pt x="103123" y="0"/>
                </a:moveTo>
                <a:lnTo>
                  <a:pt x="60832" y="9016"/>
                </a:lnTo>
                <a:lnTo>
                  <a:pt x="26924" y="33274"/>
                </a:lnTo>
                <a:lnTo>
                  <a:pt x="5461" y="68961"/>
                </a:lnTo>
                <a:lnTo>
                  <a:pt x="1777" y="82676"/>
                </a:lnTo>
                <a:lnTo>
                  <a:pt x="0" y="971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3090672" y="2755392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6362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3456432" y="2651760"/>
            <a:ext cx="95885" cy="101600"/>
          </a:xfrm>
          <a:custGeom>
            <a:avLst/>
            <a:gdLst/>
            <a:ahLst/>
            <a:cxnLst/>
            <a:rect l="l" t="t" r="r" b="b"/>
            <a:pathLst>
              <a:path w="95885" h="101600">
                <a:moveTo>
                  <a:pt x="95630" y="101600"/>
                </a:moveTo>
                <a:lnTo>
                  <a:pt x="86740" y="59943"/>
                </a:lnTo>
                <a:lnTo>
                  <a:pt x="62864" y="26542"/>
                </a:lnTo>
                <a:lnTo>
                  <a:pt x="27812" y="5461"/>
                </a:lnTo>
                <a:lnTo>
                  <a:pt x="14223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5274564" y="4838700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9016" y="41656"/>
                </a:lnTo>
                <a:lnTo>
                  <a:pt x="33274" y="75056"/>
                </a:lnTo>
                <a:lnTo>
                  <a:pt x="68961" y="96266"/>
                </a:lnTo>
                <a:lnTo>
                  <a:pt x="82676" y="99949"/>
                </a:lnTo>
                <a:lnTo>
                  <a:pt x="97155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5172455" y="4832603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6210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4768596" y="4844796"/>
            <a:ext cx="101600" cy="95885"/>
          </a:xfrm>
          <a:custGeom>
            <a:avLst/>
            <a:gdLst/>
            <a:ahLst/>
            <a:cxnLst/>
            <a:rect l="l" t="t" r="r" b="b"/>
            <a:pathLst>
              <a:path w="101600" h="95885">
                <a:moveTo>
                  <a:pt x="0" y="95630"/>
                </a:moveTo>
                <a:lnTo>
                  <a:pt x="41655" y="86740"/>
                </a:lnTo>
                <a:lnTo>
                  <a:pt x="75056" y="62864"/>
                </a:lnTo>
                <a:lnTo>
                  <a:pt x="96265" y="27812"/>
                </a:lnTo>
                <a:lnTo>
                  <a:pt x="99949" y="14223"/>
                </a:ln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4910328" y="4832603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3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4504944" y="4838700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9016" y="41656"/>
                </a:lnTo>
                <a:lnTo>
                  <a:pt x="33273" y="75056"/>
                </a:lnTo>
                <a:lnTo>
                  <a:pt x="68960" y="96266"/>
                </a:lnTo>
                <a:lnTo>
                  <a:pt x="82676" y="99949"/>
                </a:lnTo>
                <a:lnTo>
                  <a:pt x="97154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4402835" y="4832603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623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4009644" y="4844796"/>
            <a:ext cx="101600" cy="95885"/>
          </a:xfrm>
          <a:custGeom>
            <a:avLst/>
            <a:gdLst/>
            <a:ahLst/>
            <a:cxnLst/>
            <a:rect l="l" t="t" r="r" b="b"/>
            <a:pathLst>
              <a:path w="101600" h="95885">
                <a:moveTo>
                  <a:pt x="0" y="95630"/>
                </a:moveTo>
                <a:lnTo>
                  <a:pt x="41655" y="86740"/>
                </a:lnTo>
                <a:lnTo>
                  <a:pt x="75056" y="62864"/>
                </a:lnTo>
                <a:lnTo>
                  <a:pt x="96265" y="27812"/>
                </a:lnTo>
                <a:lnTo>
                  <a:pt x="99948" y="14223"/>
                </a:ln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4151376" y="4832603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3745991" y="4838700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9017" y="41656"/>
                </a:lnTo>
                <a:lnTo>
                  <a:pt x="33274" y="75056"/>
                </a:lnTo>
                <a:lnTo>
                  <a:pt x="68961" y="96266"/>
                </a:lnTo>
                <a:lnTo>
                  <a:pt x="82677" y="99949"/>
                </a:lnTo>
                <a:lnTo>
                  <a:pt x="97155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3643884" y="4832603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623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3246120" y="4844796"/>
            <a:ext cx="101600" cy="95885"/>
          </a:xfrm>
          <a:custGeom>
            <a:avLst/>
            <a:gdLst/>
            <a:ahLst/>
            <a:cxnLst/>
            <a:rect l="l" t="t" r="r" b="b"/>
            <a:pathLst>
              <a:path w="101600" h="95885">
                <a:moveTo>
                  <a:pt x="0" y="95630"/>
                </a:moveTo>
                <a:lnTo>
                  <a:pt x="41656" y="86740"/>
                </a:lnTo>
                <a:lnTo>
                  <a:pt x="75056" y="62864"/>
                </a:lnTo>
                <a:lnTo>
                  <a:pt x="96266" y="27812"/>
                </a:lnTo>
                <a:lnTo>
                  <a:pt x="99949" y="14223"/>
                </a:ln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3387852" y="4832603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2976372" y="4838700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5" h="101600">
                <a:moveTo>
                  <a:pt x="0" y="0"/>
                </a:moveTo>
                <a:lnTo>
                  <a:pt x="9016" y="41656"/>
                </a:lnTo>
                <a:lnTo>
                  <a:pt x="33273" y="75056"/>
                </a:lnTo>
                <a:lnTo>
                  <a:pt x="68960" y="96266"/>
                </a:lnTo>
                <a:lnTo>
                  <a:pt x="82676" y="99949"/>
                </a:lnTo>
                <a:lnTo>
                  <a:pt x="97154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2491739" y="4844796"/>
            <a:ext cx="101600" cy="95885"/>
          </a:xfrm>
          <a:custGeom>
            <a:avLst/>
            <a:gdLst/>
            <a:ahLst/>
            <a:cxnLst/>
            <a:rect l="l" t="t" r="r" b="b"/>
            <a:pathLst>
              <a:path w="101600" h="95885">
                <a:moveTo>
                  <a:pt x="0" y="95630"/>
                </a:moveTo>
                <a:lnTo>
                  <a:pt x="41656" y="86740"/>
                </a:lnTo>
                <a:lnTo>
                  <a:pt x="75057" y="62864"/>
                </a:lnTo>
                <a:lnTo>
                  <a:pt x="96266" y="27812"/>
                </a:lnTo>
                <a:lnTo>
                  <a:pt x="99949" y="14223"/>
                </a:ln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7808976" y="256032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97154" y="103124"/>
                </a:moveTo>
                <a:lnTo>
                  <a:pt x="88138" y="60832"/>
                </a:lnTo>
                <a:lnTo>
                  <a:pt x="63880" y="26924"/>
                </a:lnTo>
                <a:lnTo>
                  <a:pt x="28194" y="5460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7946135" y="2670048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4917694" y="4241038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1" y="0"/>
                </a:lnTo>
              </a:path>
            </a:pathLst>
          </a:custGeom>
          <a:ln w="18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5548884" y="38557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28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5551932" y="391058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6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5551932" y="385419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6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5548884" y="3854196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2" y="0"/>
                </a:lnTo>
                <a:lnTo>
                  <a:pt x="0" y="1142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5548884" y="3907535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2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5556503" y="386181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6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5590032" y="3864864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346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5558028" y="3902964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69"/>
                </a:moveTo>
                <a:lnTo>
                  <a:pt x="31812" y="1269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5558028" y="3860291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70"/>
                </a:moveTo>
                <a:lnTo>
                  <a:pt x="31812" y="127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5588508" y="3861815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142" y="2539"/>
                </a:moveTo>
                <a:lnTo>
                  <a:pt x="1142" y="1143"/>
                </a:lnTo>
                <a:lnTo>
                  <a:pt x="634" y="12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5556503" y="3860291"/>
            <a:ext cx="1905" cy="1270"/>
          </a:xfrm>
          <a:custGeom>
            <a:avLst/>
            <a:gdLst/>
            <a:ahLst/>
            <a:cxnLst/>
            <a:rect l="l" t="t" r="r" b="b"/>
            <a:pathLst>
              <a:path w="1904" h="1270">
                <a:moveTo>
                  <a:pt x="1397" y="0"/>
                </a:moveTo>
                <a:lnTo>
                  <a:pt x="1016" y="0"/>
                </a:lnTo>
                <a:lnTo>
                  <a:pt x="635" y="127"/>
                </a:lnTo>
                <a:lnTo>
                  <a:pt x="381" y="381"/>
                </a:lnTo>
                <a:lnTo>
                  <a:pt x="126" y="635"/>
                </a:lnTo>
                <a:lnTo>
                  <a:pt x="0" y="888"/>
                </a:lnTo>
                <a:lnTo>
                  <a:pt x="0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5556503" y="3902964"/>
            <a:ext cx="1905" cy="1270"/>
          </a:xfrm>
          <a:custGeom>
            <a:avLst/>
            <a:gdLst/>
            <a:ahLst/>
            <a:cxnLst/>
            <a:rect l="l" t="t" r="r" b="b"/>
            <a:pathLst>
              <a:path w="1904" h="1270">
                <a:moveTo>
                  <a:pt x="0" y="0"/>
                </a:moveTo>
                <a:lnTo>
                  <a:pt x="0" y="381"/>
                </a:lnTo>
                <a:lnTo>
                  <a:pt x="126" y="635"/>
                </a:lnTo>
                <a:lnTo>
                  <a:pt x="381" y="888"/>
                </a:lnTo>
                <a:lnTo>
                  <a:pt x="635" y="1143"/>
                </a:lnTo>
                <a:lnTo>
                  <a:pt x="1016" y="1270"/>
                </a:lnTo>
                <a:lnTo>
                  <a:pt x="1397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5588508" y="3899915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539"/>
                </a:moveTo>
                <a:lnTo>
                  <a:pt x="634" y="2412"/>
                </a:lnTo>
                <a:lnTo>
                  <a:pt x="1142" y="1270"/>
                </a:lnTo>
                <a:lnTo>
                  <a:pt x="11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5506022" y="3644185"/>
            <a:ext cx="96137" cy="878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5355971" y="3813175"/>
            <a:ext cx="124141" cy="11272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3727703" y="3243072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97155" y="101600"/>
                </a:moveTo>
                <a:lnTo>
                  <a:pt x="88137" y="59943"/>
                </a:lnTo>
                <a:lnTo>
                  <a:pt x="63881" y="26542"/>
                </a:lnTo>
                <a:lnTo>
                  <a:pt x="28194" y="5461"/>
                </a:lnTo>
                <a:lnTo>
                  <a:pt x="14478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3723132" y="3243072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1016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3851909" y="3876294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7884" y="0"/>
                </a:lnTo>
              </a:path>
            </a:pathLst>
          </a:custGeom>
          <a:ln w="469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2633217" y="3626103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4825" y="-17969"/>
                </a:moveTo>
                <a:lnTo>
                  <a:pt x="4825" y="17969"/>
                </a:lnTo>
              </a:path>
            </a:pathLst>
          </a:custGeom>
          <a:ln w="96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2597023" y="4435347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3682" y="-13588"/>
                </a:moveTo>
                <a:lnTo>
                  <a:pt x="3682" y="1358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7491730" y="3626103"/>
            <a:ext cx="10160" cy="0"/>
          </a:xfrm>
          <a:custGeom>
            <a:avLst/>
            <a:gdLst/>
            <a:ahLst/>
            <a:cxnLst/>
            <a:rect l="l" t="t" r="r" b="b"/>
            <a:pathLst>
              <a:path w="10159">
                <a:moveTo>
                  <a:pt x="4825" y="-17969"/>
                </a:moveTo>
                <a:lnTo>
                  <a:pt x="4825" y="17969"/>
                </a:lnTo>
              </a:path>
            </a:pathLst>
          </a:custGeom>
          <a:ln w="96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4827778" y="335483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4825" y="-12254"/>
                </a:moveTo>
                <a:lnTo>
                  <a:pt x="4825" y="12254"/>
                </a:lnTo>
              </a:path>
            </a:pathLst>
          </a:custGeom>
          <a:ln w="96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5993638" y="3354832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4825" y="-12254"/>
                </a:moveTo>
                <a:lnTo>
                  <a:pt x="4825" y="12254"/>
                </a:lnTo>
              </a:path>
            </a:pathLst>
          </a:custGeom>
          <a:ln w="96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7310628" y="3290315"/>
            <a:ext cx="67310" cy="68580"/>
          </a:xfrm>
          <a:custGeom>
            <a:avLst/>
            <a:gdLst/>
            <a:ahLst/>
            <a:cxnLst/>
            <a:rect l="l" t="t" r="r" b="b"/>
            <a:pathLst>
              <a:path w="67309" h="68579">
                <a:moveTo>
                  <a:pt x="66928" y="0"/>
                </a:moveTo>
                <a:lnTo>
                  <a:pt x="66928" y="68453"/>
                </a:lnTo>
                <a:lnTo>
                  <a:pt x="0" y="68453"/>
                </a:lnTo>
                <a:lnTo>
                  <a:pt x="0" y="0"/>
                </a:lnTo>
                <a:lnTo>
                  <a:pt x="669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4770882" y="3972305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5267705" y="33505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8356727" y="376047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19"/>
                </a:lnTo>
              </a:path>
            </a:pathLst>
          </a:custGeom>
          <a:ln w="231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4809744" y="3646932"/>
            <a:ext cx="170815" cy="236220"/>
          </a:xfrm>
          <a:custGeom>
            <a:avLst/>
            <a:gdLst/>
            <a:ahLst/>
            <a:cxnLst/>
            <a:rect l="l" t="t" r="r" b="b"/>
            <a:pathLst>
              <a:path w="170814" h="236220">
                <a:moveTo>
                  <a:pt x="0" y="235712"/>
                </a:moveTo>
                <a:lnTo>
                  <a:pt x="170433" y="0"/>
                </a:lnTo>
                <a:lnTo>
                  <a:pt x="0" y="0"/>
                </a:lnTo>
                <a:lnTo>
                  <a:pt x="0" y="235712"/>
                </a:lnTo>
                <a:lnTo>
                  <a:pt x="170433" y="235712"/>
                </a:lnTo>
                <a:lnTo>
                  <a:pt x="17043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4486655" y="3646932"/>
            <a:ext cx="249554" cy="173355"/>
          </a:xfrm>
          <a:custGeom>
            <a:avLst/>
            <a:gdLst/>
            <a:ahLst/>
            <a:cxnLst/>
            <a:rect l="l" t="t" r="r" b="b"/>
            <a:pathLst>
              <a:path w="249554" h="173354">
                <a:moveTo>
                  <a:pt x="0" y="173354"/>
                </a:moveTo>
                <a:lnTo>
                  <a:pt x="249555" y="0"/>
                </a:lnTo>
                <a:lnTo>
                  <a:pt x="0" y="0"/>
                </a:lnTo>
                <a:lnTo>
                  <a:pt x="0" y="173354"/>
                </a:lnTo>
                <a:lnTo>
                  <a:pt x="249555" y="173354"/>
                </a:lnTo>
                <a:lnTo>
                  <a:pt x="24955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3886200" y="3646932"/>
            <a:ext cx="249554" cy="173355"/>
          </a:xfrm>
          <a:custGeom>
            <a:avLst/>
            <a:gdLst/>
            <a:ahLst/>
            <a:cxnLst/>
            <a:rect l="l" t="t" r="r" b="b"/>
            <a:pathLst>
              <a:path w="249554" h="173354">
                <a:moveTo>
                  <a:pt x="0" y="173354"/>
                </a:moveTo>
                <a:lnTo>
                  <a:pt x="249554" y="0"/>
                </a:lnTo>
                <a:lnTo>
                  <a:pt x="0" y="0"/>
                </a:lnTo>
                <a:lnTo>
                  <a:pt x="0" y="173354"/>
                </a:lnTo>
                <a:lnTo>
                  <a:pt x="249554" y="173354"/>
                </a:lnTo>
                <a:lnTo>
                  <a:pt x="24955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4186428" y="3646932"/>
            <a:ext cx="249554" cy="173355"/>
          </a:xfrm>
          <a:custGeom>
            <a:avLst/>
            <a:gdLst/>
            <a:ahLst/>
            <a:cxnLst/>
            <a:rect l="l" t="t" r="r" b="b"/>
            <a:pathLst>
              <a:path w="249554" h="173354">
                <a:moveTo>
                  <a:pt x="0" y="173354"/>
                </a:moveTo>
                <a:lnTo>
                  <a:pt x="249555" y="0"/>
                </a:lnTo>
                <a:lnTo>
                  <a:pt x="0" y="0"/>
                </a:lnTo>
                <a:lnTo>
                  <a:pt x="0" y="173354"/>
                </a:lnTo>
                <a:lnTo>
                  <a:pt x="249555" y="173354"/>
                </a:lnTo>
                <a:lnTo>
                  <a:pt x="24955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9602723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9627869" y="2303526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528827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80"/>
                </a:moveTo>
                <a:lnTo>
                  <a:pt x="1460" y="5080"/>
                </a:lnTo>
                <a:lnTo>
                  <a:pt x="1460" y="6603"/>
                </a:lnTo>
                <a:lnTo>
                  <a:pt x="2920" y="660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1063586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3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874610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3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684110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3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1097280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80"/>
                </a:moveTo>
                <a:lnTo>
                  <a:pt x="1460" y="5080"/>
                </a:lnTo>
                <a:lnTo>
                  <a:pt x="1460" y="6603"/>
                </a:lnTo>
                <a:lnTo>
                  <a:pt x="2920" y="660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106527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092" y="5080"/>
                </a:lnTo>
                <a:lnTo>
                  <a:pt x="1092" y="6603"/>
                </a:lnTo>
                <a:lnTo>
                  <a:pt x="0" y="6603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717804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80"/>
                </a:moveTo>
                <a:lnTo>
                  <a:pt x="1460" y="5080"/>
                </a:lnTo>
                <a:lnTo>
                  <a:pt x="1460" y="6603"/>
                </a:lnTo>
                <a:lnTo>
                  <a:pt x="2920" y="660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685800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092" y="5080"/>
                </a:lnTo>
                <a:lnTo>
                  <a:pt x="1092" y="6603"/>
                </a:lnTo>
                <a:lnTo>
                  <a:pt x="0" y="6603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908303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460" y="5080"/>
                </a:lnTo>
                <a:lnTo>
                  <a:pt x="1460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876300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092" y="5080"/>
                </a:lnTo>
                <a:lnTo>
                  <a:pt x="1092" y="6603"/>
                </a:lnTo>
                <a:lnTo>
                  <a:pt x="0" y="6603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893063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508254" y="2303526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125577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092" y="5080"/>
                </a:lnTo>
                <a:lnTo>
                  <a:pt x="1092" y="6603"/>
                </a:lnTo>
                <a:lnTo>
                  <a:pt x="0" y="6603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1254086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6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1443100" y="228803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84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1633601" y="228803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84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1444752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1476755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1824227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143" y="5080"/>
                </a:lnTo>
                <a:lnTo>
                  <a:pt x="1143" y="6603"/>
                </a:lnTo>
                <a:lnTo>
                  <a:pt x="0" y="660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1856232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1635251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143" y="5080"/>
                </a:lnTo>
                <a:lnTo>
                  <a:pt x="1143" y="6603"/>
                </a:lnTo>
                <a:lnTo>
                  <a:pt x="0" y="660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1667255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1652016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1287780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80"/>
                </a:moveTo>
                <a:lnTo>
                  <a:pt x="1523" y="5080"/>
                </a:lnTo>
                <a:lnTo>
                  <a:pt x="1523" y="6603"/>
                </a:lnTo>
                <a:lnTo>
                  <a:pt x="2920" y="660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1272539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2013204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3" y="5080"/>
                </a:lnTo>
                <a:lnTo>
                  <a:pt x="1523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2011426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2202052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2390901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2581529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2203704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3" y="5080"/>
                </a:lnTo>
                <a:lnTo>
                  <a:pt x="1523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2235707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258317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2615183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239267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2426207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2410967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2046732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2031492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277215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2770377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2961004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3149854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3340480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296265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2994660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523" y="5080"/>
                </a:lnTo>
                <a:lnTo>
                  <a:pt x="1523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3342132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3" y="5080"/>
                </a:lnTo>
                <a:lnTo>
                  <a:pt x="1523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3374135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3151632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3185160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3169920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2805683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2790444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3531108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3529329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3719957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3908805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4099433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3721608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3753611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4101084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4133088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3910584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3944111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3928871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3564635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3549396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429005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4288282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4478909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4667758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4858384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448055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4512564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3" y="5080"/>
                </a:lnTo>
                <a:lnTo>
                  <a:pt x="1143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4860035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4892040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4669535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4703064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3" y="5080"/>
                </a:lnTo>
                <a:lnTo>
                  <a:pt x="1143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4687823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4323588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4308347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5049011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5047234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5237860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5426709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5617336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5239511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527151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5618988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5650991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5428488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546201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5446776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5082540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5067300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5807964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5806185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5996813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6185661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6376289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5998464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6030467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6377940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143" y="5080"/>
                </a:lnTo>
                <a:lnTo>
                  <a:pt x="1143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6409944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80"/>
                </a:moveTo>
                <a:lnTo>
                  <a:pt x="1523" y="5080"/>
                </a:lnTo>
                <a:lnTo>
                  <a:pt x="1523" y="6603"/>
                </a:lnTo>
                <a:lnTo>
                  <a:pt x="2920" y="660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6187440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6220967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6205728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5841491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5826252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6566916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6565138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6755765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6944614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7135241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6757416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678941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7136892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716889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6946392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697991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6964680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6600443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6585204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7325868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7324090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7514717" y="228803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84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7703566" y="22880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7894193" y="228803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84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7516368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7548371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39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7895843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7927847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7705343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80"/>
                </a:moveTo>
                <a:lnTo>
                  <a:pt x="1142" y="5080"/>
                </a:lnTo>
                <a:lnTo>
                  <a:pt x="1142" y="6603"/>
                </a:lnTo>
                <a:lnTo>
                  <a:pt x="0" y="660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7738871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39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39" y="660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7723631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735939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921" y="660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7344156" y="2302764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759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808481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9032620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9412096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9034271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9066276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9413747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9445752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143" y="5080"/>
                </a:lnTo>
                <a:lnTo>
                  <a:pt x="1143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9223247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9256776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143" y="5080"/>
                </a:lnTo>
                <a:lnTo>
                  <a:pt x="1143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9240679" y="2271586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441"/>
                </a:lnTo>
              </a:path>
            </a:pathLst>
          </a:custGeom>
          <a:ln w="382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8273668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8653144" y="22880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8275319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8307323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865479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8686800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8464295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8497823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8481727" y="2271586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441"/>
                </a:lnTo>
              </a:path>
            </a:pathLst>
          </a:custGeom>
          <a:ln w="382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8118347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8102251" y="2271586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441"/>
                </a:lnTo>
              </a:path>
            </a:pathLst>
          </a:custGeom>
          <a:ln w="382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8843771" y="2302764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0" y="660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8877300" y="230276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80"/>
                </a:moveTo>
                <a:lnTo>
                  <a:pt x="1524" y="5080"/>
                </a:lnTo>
                <a:lnTo>
                  <a:pt x="1524" y="6603"/>
                </a:lnTo>
                <a:lnTo>
                  <a:pt x="2540" y="660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8861203" y="2271586"/>
            <a:ext cx="0" cy="111760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0"/>
                </a:moveTo>
                <a:lnTo>
                  <a:pt x="0" y="111441"/>
                </a:lnTo>
              </a:path>
            </a:pathLst>
          </a:custGeom>
          <a:ln w="382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9602723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9627107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2392679" y="5332476"/>
            <a:ext cx="36830" cy="28575"/>
          </a:xfrm>
          <a:custGeom>
            <a:avLst/>
            <a:gdLst/>
            <a:ahLst/>
            <a:cxnLst/>
            <a:rect l="l" t="t" r="r" b="b"/>
            <a:pathLst>
              <a:path w="36830" h="28575">
                <a:moveTo>
                  <a:pt x="0" y="28575"/>
                </a:moveTo>
                <a:lnTo>
                  <a:pt x="36449" y="28575"/>
                </a:lnTo>
                <a:lnTo>
                  <a:pt x="3644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2581529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2583179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2615183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2426207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2397251" y="5256276"/>
            <a:ext cx="28575" cy="73025"/>
          </a:xfrm>
          <a:custGeom>
            <a:avLst/>
            <a:gdLst/>
            <a:ahLst/>
            <a:cxnLst/>
            <a:rect l="l" t="t" r="r" b="b"/>
            <a:pathLst>
              <a:path w="28575" h="73025">
                <a:moveTo>
                  <a:pt x="0" y="73025"/>
                </a:moveTo>
                <a:lnTo>
                  <a:pt x="28575" y="73025"/>
                </a:lnTo>
                <a:lnTo>
                  <a:pt x="285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277215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2770377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2961004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3149854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3340480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7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296265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2994660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523" y="12826"/>
                </a:lnTo>
                <a:lnTo>
                  <a:pt x="152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3342132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3" y="12826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3374135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3151632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3185160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3169920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2805683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2790444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3531108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3529329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3719957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3908805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4099433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3721608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3753611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4101084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4133088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3910584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3944111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3928871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3564635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3549396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4290059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4288282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4478909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4667758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4858384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4480559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4512564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3" y="12826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4860035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4892040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4669535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4703064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3" y="12826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4687823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4323588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4308347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5049011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5047234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5237860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5426709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5617336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5239511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527151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5618988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5650991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5428488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546201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5446776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5082540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5067300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5807964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5806185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5996813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6185661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6376289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5998464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6030467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6377940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143" y="12826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6409944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0" y="12826"/>
                </a:moveTo>
                <a:lnTo>
                  <a:pt x="1523" y="12826"/>
                </a:lnTo>
                <a:lnTo>
                  <a:pt x="1523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7780"/>
                </a:lnTo>
                <a:lnTo>
                  <a:pt x="2920" y="17780"/>
                </a:lnTo>
                <a:lnTo>
                  <a:pt x="292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6187440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6220967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6205728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5841491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5826252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6566916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6565138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6755765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6944614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7135241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6757416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6789419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7136892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716889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6946392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6979919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6964680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6600443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6585204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7325868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7324090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7514717" y="534670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84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7703566" y="5346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7894193" y="525525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84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7516368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7548371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39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7895843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7927847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7705343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7738871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39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7723631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735939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7344156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8084819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9032620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9221596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9412096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9034271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9066276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9413747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9223247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9256776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143" y="12826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9241535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8083168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8273668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8462644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8653144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8842120" y="534670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26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8275319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8307323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865479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8686800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846429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8497823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8482583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8118347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8103107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8843771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8877300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8862059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9660635" y="2273807"/>
            <a:ext cx="0" cy="3087370"/>
          </a:xfrm>
          <a:custGeom>
            <a:avLst/>
            <a:gdLst/>
            <a:ahLst/>
            <a:cxnLst/>
            <a:rect l="l" t="t" r="r" b="b"/>
            <a:pathLst>
              <a:path h="3087370">
                <a:moveTo>
                  <a:pt x="0" y="0"/>
                </a:moveTo>
                <a:lnTo>
                  <a:pt x="0" y="30873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473963" y="2273807"/>
            <a:ext cx="0" cy="3087370"/>
          </a:xfrm>
          <a:custGeom>
            <a:avLst/>
            <a:gdLst/>
            <a:ahLst/>
            <a:cxnLst/>
            <a:rect l="l" t="t" r="r" b="b"/>
            <a:pathLst>
              <a:path h="3087370">
                <a:moveTo>
                  <a:pt x="0" y="0"/>
                </a:moveTo>
                <a:lnTo>
                  <a:pt x="0" y="30873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4780788" y="4194047"/>
            <a:ext cx="71755" cy="29209"/>
          </a:xfrm>
          <a:custGeom>
            <a:avLst/>
            <a:gdLst/>
            <a:ahLst/>
            <a:cxnLst/>
            <a:rect l="l" t="t" r="r" b="b"/>
            <a:pathLst>
              <a:path w="71754" h="29210">
                <a:moveTo>
                  <a:pt x="0" y="28955"/>
                </a:moveTo>
                <a:lnTo>
                  <a:pt x="38481" y="21462"/>
                </a:lnTo>
                <a:lnTo>
                  <a:pt x="61213" y="8636"/>
                </a:lnTo>
                <a:lnTo>
                  <a:pt x="712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4780788" y="4120896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4">
                <a:moveTo>
                  <a:pt x="0" y="0"/>
                </a:moveTo>
                <a:lnTo>
                  <a:pt x="72771" y="7124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8272081" y="3064573"/>
            <a:ext cx="76198" cy="2072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486918" y="3326129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875"/>
                </a:moveTo>
                <a:lnTo>
                  <a:pt x="27368" y="27875"/>
                </a:lnTo>
              </a:path>
            </a:pathLst>
          </a:custGeom>
          <a:ln w="54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9594342" y="3326129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875"/>
                </a:moveTo>
                <a:lnTo>
                  <a:pt x="27368" y="27875"/>
                </a:lnTo>
              </a:path>
            </a:pathLst>
          </a:custGeom>
          <a:ln w="54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9593580" y="430987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685"/>
                </a:moveTo>
                <a:lnTo>
                  <a:pt x="27368" y="27685"/>
                </a:lnTo>
              </a:path>
            </a:pathLst>
          </a:custGeom>
          <a:ln w="547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3515867" y="3290315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453"/>
                </a:lnTo>
                <a:lnTo>
                  <a:pt x="0" y="68453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6551676" y="3290315"/>
            <a:ext cx="67310" cy="68580"/>
          </a:xfrm>
          <a:custGeom>
            <a:avLst/>
            <a:gdLst/>
            <a:ahLst/>
            <a:cxnLst/>
            <a:rect l="l" t="t" r="r" b="b"/>
            <a:pathLst>
              <a:path w="67309" h="68579">
                <a:moveTo>
                  <a:pt x="66928" y="0"/>
                </a:moveTo>
                <a:lnTo>
                  <a:pt x="66928" y="68453"/>
                </a:lnTo>
                <a:lnTo>
                  <a:pt x="0" y="68453"/>
                </a:lnTo>
                <a:lnTo>
                  <a:pt x="0" y="0"/>
                </a:lnTo>
                <a:lnTo>
                  <a:pt x="669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5792723" y="3290315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453"/>
                </a:lnTo>
                <a:lnTo>
                  <a:pt x="0" y="68453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4274820" y="4276344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198"/>
                </a:lnTo>
                <a:lnTo>
                  <a:pt x="0" y="68198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6551676" y="4276344"/>
            <a:ext cx="67310" cy="68580"/>
          </a:xfrm>
          <a:custGeom>
            <a:avLst/>
            <a:gdLst/>
            <a:ahLst/>
            <a:cxnLst/>
            <a:rect l="l" t="t" r="r" b="b"/>
            <a:pathLst>
              <a:path w="67309" h="68579">
                <a:moveTo>
                  <a:pt x="66928" y="0"/>
                </a:moveTo>
                <a:lnTo>
                  <a:pt x="66928" y="68198"/>
                </a:lnTo>
                <a:lnTo>
                  <a:pt x="0" y="68198"/>
                </a:lnTo>
                <a:lnTo>
                  <a:pt x="0" y="0"/>
                </a:lnTo>
                <a:lnTo>
                  <a:pt x="669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5792723" y="4276344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198"/>
                </a:lnTo>
                <a:lnTo>
                  <a:pt x="0" y="68198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5033771" y="4276344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198"/>
                </a:lnTo>
                <a:lnTo>
                  <a:pt x="0" y="68198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5033771" y="3290315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199" y="0"/>
                </a:moveTo>
                <a:lnTo>
                  <a:pt x="68199" y="68453"/>
                </a:lnTo>
                <a:lnTo>
                  <a:pt x="0" y="68453"/>
                </a:lnTo>
                <a:lnTo>
                  <a:pt x="0" y="0"/>
                </a:lnTo>
                <a:lnTo>
                  <a:pt x="681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4279391" y="329488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182" y="0"/>
                </a:moveTo>
                <a:lnTo>
                  <a:pt x="0" y="0"/>
                </a:lnTo>
                <a:lnTo>
                  <a:pt x="0" y="59182"/>
                </a:lnTo>
                <a:lnTo>
                  <a:pt x="59182" y="59182"/>
                </a:lnTo>
                <a:lnTo>
                  <a:pt x="5918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2756916" y="3290315"/>
            <a:ext cx="67310" cy="68580"/>
          </a:xfrm>
          <a:custGeom>
            <a:avLst/>
            <a:gdLst/>
            <a:ahLst/>
            <a:cxnLst/>
            <a:rect l="l" t="t" r="r" b="b"/>
            <a:pathLst>
              <a:path w="67310" h="68579">
                <a:moveTo>
                  <a:pt x="66928" y="0"/>
                </a:moveTo>
                <a:lnTo>
                  <a:pt x="66928" y="68453"/>
                </a:lnTo>
                <a:lnTo>
                  <a:pt x="0" y="68453"/>
                </a:lnTo>
                <a:lnTo>
                  <a:pt x="0" y="0"/>
                </a:lnTo>
                <a:lnTo>
                  <a:pt x="669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8072628" y="329488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90" h="59689">
                <a:moveTo>
                  <a:pt x="59181" y="0"/>
                </a:moveTo>
                <a:lnTo>
                  <a:pt x="0" y="0"/>
                </a:lnTo>
                <a:lnTo>
                  <a:pt x="0" y="59182"/>
                </a:lnTo>
                <a:lnTo>
                  <a:pt x="59181" y="59182"/>
                </a:lnTo>
                <a:lnTo>
                  <a:pt x="591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8831580" y="3294888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59" h="59689">
                <a:moveTo>
                  <a:pt x="60705" y="0"/>
                </a:moveTo>
                <a:lnTo>
                  <a:pt x="0" y="0"/>
                </a:lnTo>
                <a:lnTo>
                  <a:pt x="0" y="59182"/>
                </a:lnTo>
                <a:lnTo>
                  <a:pt x="60705" y="59182"/>
                </a:lnTo>
                <a:lnTo>
                  <a:pt x="607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8072628" y="4280915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90" h="59689">
                <a:moveTo>
                  <a:pt x="59181" y="0"/>
                </a:moveTo>
                <a:lnTo>
                  <a:pt x="0" y="0"/>
                </a:lnTo>
                <a:lnTo>
                  <a:pt x="0" y="59182"/>
                </a:lnTo>
                <a:lnTo>
                  <a:pt x="59181" y="59182"/>
                </a:lnTo>
                <a:lnTo>
                  <a:pt x="591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8831580" y="4280915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59" h="59689">
                <a:moveTo>
                  <a:pt x="60705" y="0"/>
                </a:moveTo>
                <a:lnTo>
                  <a:pt x="0" y="0"/>
                </a:lnTo>
                <a:lnTo>
                  <a:pt x="0" y="59182"/>
                </a:lnTo>
                <a:lnTo>
                  <a:pt x="60705" y="59182"/>
                </a:lnTo>
                <a:lnTo>
                  <a:pt x="607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3179826" y="3894582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737" y="0"/>
                </a:lnTo>
              </a:path>
            </a:pathLst>
          </a:custGeom>
          <a:ln w="496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3621785" y="3900678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737" y="0"/>
                </a:lnTo>
              </a:path>
            </a:pathLst>
          </a:custGeom>
          <a:ln w="50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2787395" y="3968496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2839211" y="3968496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2802635" y="3991355"/>
            <a:ext cx="19685" cy="9525"/>
          </a:xfrm>
          <a:custGeom>
            <a:avLst/>
            <a:gdLst/>
            <a:ahLst/>
            <a:cxnLst/>
            <a:rect l="l" t="t" r="r" b="b"/>
            <a:pathLst>
              <a:path w="19685" h="9525">
                <a:moveTo>
                  <a:pt x="0" y="0"/>
                </a:moveTo>
                <a:lnTo>
                  <a:pt x="0" y="5080"/>
                </a:lnTo>
                <a:lnTo>
                  <a:pt x="4444" y="9144"/>
                </a:lnTo>
                <a:lnTo>
                  <a:pt x="9906" y="9144"/>
                </a:lnTo>
                <a:lnTo>
                  <a:pt x="15239" y="9144"/>
                </a:lnTo>
                <a:lnTo>
                  <a:pt x="19684" y="5080"/>
                </a:lnTo>
                <a:lnTo>
                  <a:pt x="196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2788920" y="3991355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2856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2787395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0"/>
                </a:moveTo>
                <a:lnTo>
                  <a:pt x="0" y="634"/>
                </a:lnTo>
                <a:lnTo>
                  <a:pt x="508" y="1142"/>
                </a:lnTo>
                <a:lnTo>
                  <a:pt x="1143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2837688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1142"/>
                </a:moveTo>
                <a:lnTo>
                  <a:pt x="635" y="1142"/>
                </a:lnTo>
                <a:lnTo>
                  <a:pt x="1143" y="634"/>
                </a:lnTo>
                <a:lnTo>
                  <a:pt x="11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2787395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0"/>
                </a:moveTo>
                <a:lnTo>
                  <a:pt x="508" y="0"/>
                </a:lnTo>
                <a:lnTo>
                  <a:pt x="0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2837688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1142"/>
                </a:moveTo>
                <a:lnTo>
                  <a:pt x="1143" y="507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2855976" y="3968496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2906267" y="3968496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2871216" y="3991355"/>
            <a:ext cx="19685" cy="9525"/>
          </a:xfrm>
          <a:custGeom>
            <a:avLst/>
            <a:gdLst/>
            <a:ahLst/>
            <a:cxnLst/>
            <a:rect l="l" t="t" r="r" b="b"/>
            <a:pathLst>
              <a:path w="19685" h="9525">
                <a:moveTo>
                  <a:pt x="0" y="0"/>
                </a:moveTo>
                <a:lnTo>
                  <a:pt x="0" y="5080"/>
                </a:lnTo>
                <a:lnTo>
                  <a:pt x="4444" y="9144"/>
                </a:lnTo>
                <a:lnTo>
                  <a:pt x="9906" y="9144"/>
                </a:lnTo>
                <a:lnTo>
                  <a:pt x="15239" y="9144"/>
                </a:lnTo>
                <a:lnTo>
                  <a:pt x="19684" y="5080"/>
                </a:lnTo>
                <a:lnTo>
                  <a:pt x="196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2855976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0"/>
                </a:moveTo>
                <a:lnTo>
                  <a:pt x="0" y="634"/>
                </a:lnTo>
                <a:lnTo>
                  <a:pt x="507" y="1142"/>
                </a:lnTo>
                <a:lnTo>
                  <a:pt x="1143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2904744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1142"/>
                </a:moveTo>
                <a:lnTo>
                  <a:pt x="635" y="1142"/>
                </a:lnTo>
                <a:lnTo>
                  <a:pt x="1143" y="634"/>
                </a:lnTo>
                <a:lnTo>
                  <a:pt x="11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2855976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0"/>
                </a:moveTo>
                <a:lnTo>
                  <a:pt x="507" y="0"/>
                </a:lnTo>
                <a:lnTo>
                  <a:pt x="0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2904744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1142"/>
                </a:moveTo>
                <a:lnTo>
                  <a:pt x="1143" y="507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2923032" y="3968496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2974848" y="3968496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2938272" y="3991355"/>
            <a:ext cx="21590" cy="9525"/>
          </a:xfrm>
          <a:custGeom>
            <a:avLst/>
            <a:gdLst/>
            <a:ahLst/>
            <a:cxnLst/>
            <a:rect l="l" t="t" r="r" b="b"/>
            <a:pathLst>
              <a:path w="21589" h="9525">
                <a:moveTo>
                  <a:pt x="0" y="0"/>
                </a:moveTo>
                <a:lnTo>
                  <a:pt x="0" y="5080"/>
                </a:lnTo>
                <a:lnTo>
                  <a:pt x="4698" y="9144"/>
                </a:lnTo>
                <a:lnTo>
                  <a:pt x="10540" y="9144"/>
                </a:lnTo>
                <a:lnTo>
                  <a:pt x="16509" y="9144"/>
                </a:lnTo>
                <a:lnTo>
                  <a:pt x="21208" y="5080"/>
                </a:lnTo>
                <a:lnTo>
                  <a:pt x="21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2923032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0"/>
                </a:moveTo>
                <a:lnTo>
                  <a:pt x="0" y="634"/>
                </a:lnTo>
                <a:lnTo>
                  <a:pt x="507" y="1142"/>
                </a:lnTo>
                <a:lnTo>
                  <a:pt x="1143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2973323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1142"/>
                </a:moveTo>
                <a:lnTo>
                  <a:pt x="634" y="1142"/>
                </a:lnTo>
                <a:lnTo>
                  <a:pt x="1143" y="634"/>
                </a:lnTo>
                <a:lnTo>
                  <a:pt x="11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2923032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0"/>
                </a:moveTo>
                <a:lnTo>
                  <a:pt x="507" y="0"/>
                </a:lnTo>
                <a:lnTo>
                  <a:pt x="0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2973323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1142"/>
                </a:moveTo>
                <a:lnTo>
                  <a:pt x="1143" y="507"/>
                </a:lnTo>
                <a:lnTo>
                  <a:pt x="63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2991611" y="3968496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3006851" y="3991355"/>
            <a:ext cx="19685" cy="9525"/>
          </a:xfrm>
          <a:custGeom>
            <a:avLst/>
            <a:gdLst/>
            <a:ahLst/>
            <a:cxnLst/>
            <a:rect l="l" t="t" r="r" b="b"/>
            <a:pathLst>
              <a:path w="19685" h="9525">
                <a:moveTo>
                  <a:pt x="0" y="0"/>
                </a:moveTo>
                <a:lnTo>
                  <a:pt x="0" y="5080"/>
                </a:lnTo>
                <a:lnTo>
                  <a:pt x="4445" y="9144"/>
                </a:lnTo>
                <a:lnTo>
                  <a:pt x="9906" y="9144"/>
                </a:lnTo>
                <a:lnTo>
                  <a:pt x="15240" y="9144"/>
                </a:lnTo>
                <a:lnTo>
                  <a:pt x="19685" y="5080"/>
                </a:lnTo>
                <a:lnTo>
                  <a:pt x="1968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2991611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0"/>
                </a:moveTo>
                <a:lnTo>
                  <a:pt x="0" y="634"/>
                </a:lnTo>
                <a:lnTo>
                  <a:pt x="507" y="1142"/>
                </a:lnTo>
                <a:lnTo>
                  <a:pt x="1143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3040379" y="39898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1142"/>
                </a:moveTo>
                <a:lnTo>
                  <a:pt x="634" y="1142"/>
                </a:lnTo>
                <a:lnTo>
                  <a:pt x="1143" y="634"/>
                </a:lnTo>
                <a:lnTo>
                  <a:pt x="11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2991611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0"/>
                </a:moveTo>
                <a:lnTo>
                  <a:pt x="507" y="0"/>
                </a:lnTo>
                <a:lnTo>
                  <a:pt x="0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3040379" y="396697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143" y="1142"/>
                </a:moveTo>
                <a:lnTo>
                  <a:pt x="1143" y="507"/>
                </a:lnTo>
                <a:lnTo>
                  <a:pt x="63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2833116" y="4172711"/>
            <a:ext cx="20955" cy="46990"/>
          </a:xfrm>
          <a:custGeom>
            <a:avLst/>
            <a:gdLst/>
            <a:ahLst/>
            <a:cxnLst/>
            <a:rect l="l" t="t" r="r" b="b"/>
            <a:pathLst>
              <a:path w="20955" h="46989">
                <a:moveTo>
                  <a:pt x="0" y="46989"/>
                </a:moveTo>
                <a:lnTo>
                  <a:pt x="8762" y="36957"/>
                </a:lnTo>
                <a:lnTo>
                  <a:pt x="15239" y="25400"/>
                </a:lnTo>
                <a:lnTo>
                  <a:pt x="19303" y="13080"/>
                </a:lnTo>
                <a:lnTo>
                  <a:pt x="2095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2785872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4" h="48260">
                <a:moveTo>
                  <a:pt x="0" y="0"/>
                </a:moveTo>
                <a:lnTo>
                  <a:pt x="48513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2799588" y="4262628"/>
            <a:ext cx="8890" cy="33655"/>
          </a:xfrm>
          <a:custGeom>
            <a:avLst/>
            <a:gdLst/>
            <a:ahLst/>
            <a:cxnLst/>
            <a:rect l="l" t="t" r="r" b="b"/>
            <a:pathLst>
              <a:path w="8889" h="33654">
                <a:moveTo>
                  <a:pt x="8636" y="0"/>
                </a:moveTo>
                <a:lnTo>
                  <a:pt x="2286" y="10287"/>
                </a:lnTo>
                <a:lnTo>
                  <a:pt x="0" y="21844"/>
                </a:lnTo>
                <a:lnTo>
                  <a:pt x="1778" y="335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2798064" y="432358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7" y="-2856"/>
                </a:moveTo>
                <a:lnTo>
                  <a:pt x="1397" y="285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2799588" y="4305300"/>
            <a:ext cx="10795" cy="17145"/>
          </a:xfrm>
          <a:custGeom>
            <a:avLst/>
            <a:gdLst/>
            <a:ahLst/>
            <a:cxnLst/>
            <a:rect l="l" t="t" r="r" b="b"/>
            <a:pathLst>
              <a:path w="10794" h="17145">
                <a:moveTo>
                  <a:pt x="0" y="16637"/>
                </a:moveTo>
                <a:lnTo>
                  <a:pt x="3937" y="16510"/>
                </a:lnTo>
                <a:lnTo>
                  <a:pt x="7366" y="13970"/>
                </a:lnTo>
                <a:lnTo>
                  <a:pt x="8889" y="10413"/>
                </a:lnTo>
                <a:lnTo>
                  <a:pt x="10287" y="6858"/>
                </a:lnTo>
                <a:lnTo>
                  <a:pt x="9398" y="2794"/>
                </a:lnTo>
                <a:lnTo>
                  <a:pt x="6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2930651" y="4172711"/>
            <a:ext cx="20955" cy="46990"/>
          </a:xfrm>
          <a:custGeom>
            <a:avLst/>
            <a:gdLst/>
            <a:ahLst/>
            <a:cxnLst/>
            <a:rect l="l" t="t" r="r" b="b"/>
            <a:pathLst>
              <a:path w="20955" h="46989">
                <a:moveTo>
                  <a:pt x="0" y="46989"/>
                </a:moveTo>
                <a:lnTo>
                  <a:pt x="8762" y="36957"/>
                </a:lnTo>
                <a:lnTo>
                  <a:pt x="15240" y="25400"/>
                </a:lnTo>
                <a:lnTo>
                  <a:pt x="19304" y="13080"/>
                </a:lnTo>
                <a:lnTo>
                  <a:pt x="2095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2883407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4" h="48260">
                <a:moveTo>
                  <a:pt x="0" y="0"/>
                </a:moveTo>
                <a:lnTo>
                  <a:pt x="48514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3029711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7" y="36957"/>
                </a:lnTo>
                <a:lnTo>
                  <a:pt x="14096" y="25400"/>
                </a:lnTo>
                <a:lnTo>
                  <a:pt x="17906" y="13080"/>
                </a:lnTo>
                <a:lnTo>
                  <a:pt x="194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2980944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4" h="48260">
                <a:moveTo>
                  <a:pt x="0" y="0"/>
                </a:moveTo>
                <a:lnTo>
                  <a:pt x="48513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3127248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7" y="36957"/>
                </a:lnTo>
                <a:lnTo>
                  <a:pt x="14096" y="25400"/>
                </a:lnTo>
                <a:lnTo>
                  <a:pt x="17906" y="13080"/>
                </a:lnTo>
                <a:lnTo>
                  <a:pt x="194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3078479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4" h="48260">
                <a:moveTo>
                  <a:pt x="0" y="0"/>
                </a:moveTo>
                <a:lnTo>
                  <a:pt x="48513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3282696" y="3866388"/>
            <a:ext cx="188595" cy="0"/>
          </a:xfrm>
          <a:custGeom>
            <a:avLst/>
            <a:gdLst/>
            <a:ahLst/>
            <a:cxnLst/>
            <a:rect l="l" t="t" r="r" b="b"/>
            <a:pathLst>
              <a:path w="188595">
                <a:moveTo>
                  <a:pt x="0" y="0"/>
                </a:moveTo>
                <a:lnTo>
                  <a:pt x="18859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3281171" y="3867911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3337559" y="3867911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3334511" y="38663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1270"/>
                </a:moveTo>
                <a:lnTo>
                  <a:pt x="2539" y="508"/>
                </a:lnTo>
                <a:lnTo>
                  <a:pt x="139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3279647" y="38663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2" y="0"/>
                </a:lnTo>
                <a:lnTo>
                  <a:pt x="0" y="508"/>
                </a:lnTo>
                <a:lnTo>
                  <a:pt x="0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3288791" y="3872484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>
                <a:moveTo>
                  <a:pt x="0" y="0"/>
                </a:moveTo>
                <a:lnTo>
                  <a:pt x="176657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3290315" y="3906011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61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3285744" y="3875532"/>
            <a:ext cx="3175" cy="29209"/>
          </a:xfrm>
          <a:custGeom>
            <a:avLst/>
            <a:gdLst/>
            <a:ahLst/>
            <a:cxnLst/>
            <a:rect l="l" t="t" r="r" b="b"/>
            <a:pathLst>
              <a:path w="3175" h="29210">
                <a:moveTo>
                  <a:pt x="1397" y="-1713"/>
                </a:moveTo>
                <a:lnTo>
                  <a:pt x="1397" y="30542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3328415" y="3875532"/>
            <a:ext cx="3175" cy="29209"/>
          </a:xfrm>
          <a:custGeom>
            <a:avLst/>
            <a:gdLst/>
            <a:ahLst/>
            <a:cxnLst/>
            <a:rect l="l" t="t" r="r" b="b"/>
            <a:pathLst>
              <a:path w="3175" h="29210">
                <a:moveTo>
                  <a:pt x="1397" y="-1713"/>
                </a:moveTo>
                <a:lnTo>
                  <a:pt x="1397" y="30542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3326891" y="3904488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0" y="1142"/>
                </a:moveTo>
                <a:lnTo>
                  <a:pt x="635" y="1142"/>
                </a:lnTo>
                <a:lnTo>
                  <a:pt x="1143" y="635"/>
                </a:lnTo>
                <a:lnTo>
                  <a:pt x="12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3328415" y="3872484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539" y="1396"/>
                </a:moveTo>
                <a:lnTo>
                  <a:pt x="2539" y="1015"/>
                </a:lnTo>
                <a:lnTo>
                  <a:pt x="2286" y="635"/>
                </a:lnTo>
                <a:lnTo>
                  <a:pt x="1905" y="380"/>
                </a:lnTo>
                <a:lnTo>
                  <a:pt x="1397" y="126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3285744" y="3872484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539" y="0"/>
                </a:moveTo>
                <a:lnTo>
                  <a:pt x="1904" y="0"/>
                </a:lnTo>
                <a:lnTo>
                  <a:pt x="1142" y="126"/>
                </a:lnTo>
                <a:lnTo>
                  <a:pt x="761" y="380"/>
                </a:lnTo>
                <a:lnTo>
                  <a:pt x="253" y="635"/>
                </a:lnTo>
                <a:lnTo>
                  <a:pt x="0" y="1015"/>
                </a:lnTo>
                <a:lnTo>
                  <a:pt x="0" y="13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3288791" y="39044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0" y="0"/>
                </a:moveTo>
                <a:lnTo>
                  <a:pt x="127" y="635"/>
                </a:lnTo>
                <a:lnTo>
                  <a:pt x="1143" y="1142"/>
                </a:lnTo>
                <a:lnTo>
                  <a:pt x="254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3348228" y="3867911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3404615" y="3867911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3403091" y="3866388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70" y="1270"/>
                </a:moveTo>
                <a:lnTo>
                  <a:pt x="1270" y="508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3348228" y="38663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3" y="0"/>
                </a:lnTo>
                <a:lnTo>
                  <a:pt x="0" y="508"/>
                </a:lnTo>
                <a:lnTo>
                  <a:pt x="0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3358896" y="3906011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9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3354323" y="3875532"/>
            <a:ext cx="2540" cy="29209"/>
          </a:xfrm>
          <a:custGeom>
            <a:avLst/>
            <a:gdLst/>
            <a:ahLst/>
            <a:cxnLst/>
            <a:rect l="l" t="t" r="r" b="b"/>
            <a:pathLst>
              <a:path w="2539" h="29210">
                <a:moveTo>
                  <a:pt x="1270" y="-1713"/>
                </a:moveTo>
                <a:lnTo>
                  <a:pt x="1270" y="30542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3396996" y="3875532"/>
            <a:ext cx="3175" cy="29209"/>
          </a:xfrm>
          <a:custGeom>
            <a:avLst/>
            <a:gdLst/>
            <a:ahLst/>
            <a:cxnLst/>
            <a:rect l="l" t="t" r="r" b="b"/>
            <a:pathLst>
              <a:path w="3175" h="29210">
                <a:moveTo>
                  <a:pt x="1397" y="-1713"/>
                </a:moveTo>
                <a:lnTo>
                  <a:pt x="1397" y="30542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3393947" y="39044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0" y="1142"/>
                </a:moveTo>
                <a:lnTo>
                  <a:pt x="1269" y="1142"/>
                </a:lnTo>
                <a:lnTo>
                  <a:pt x="2412" y="635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3396996" y="3872484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539" y="1396"/>
                </a:moveTo>
                <a:lnTo>
                  <a:pt x="2539" y="1015"/>
                </a:lnTo>
                <a:lnTo>
                  <a:pt x="2286" y="635"/>
                </a:lnTo>
                <a:lnTo>
                  <a:pt x="1904" y="380"/>
                </a:lnTo>
                <a:lnTo>
                  <a:pt x="1396" y="126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3354323" y="3872484"/>
            <a:ext cx="1270" cy="1905"/>
          </a:xfrm>
          <a:custGeom>
            <a:avLst/>
            <a:gdLst/>
            <a:ahLst/>
            <a:cxnLst/>
            <a:rect l="l" t="t" r="r" b="b"/>
            <a:pathLst>
              <a:path w="1270" h="1904">
                <a:moveTo>
                  <a:pt x="1270" y="0"/>
                </a:moveTo>
                <a:lnTo>
                  <a:pt x="888" y="0"/>
                </a:lnTo>
                <a:lnTo>
                  <a:pt x="635" y="126"/>
                </a:lnTo>
                <a:lnTo>
                  <a:pt x="380" y="380"/>
                </a:lnTo>
                <a:lnTo>
                  <a:pt x="126" y="635"/>
                </a:lnTo>
                <a:lnTo>
                  <a:pt x="0" y="1015"/>
                </a:lnTo>
                <a:lnTo>
                  <a:pt x="0" y="13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3357371" y="3904488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0" y="0"/>
                </a:moveTo>
                <a:lnTo>
                  <a:pt x="0" y="635"/>
                </a:lnTo>
                <a:lnTo>
                  <a:pt x="635" y="1142"/>
                </a:lnTo>
                <a:lnTo>
                  <a:pt x="1269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3416808" y="3867911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3473196" y="3867911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3470147" y="38663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1270"/>
                </a:moveTo>
                <a:lnTo>
                  <a:pt x="2539" y="508"/>
                </a:lnTo>
                <a:lnTo>
                  <a:pt x="139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3416808" y="3866388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69" y="0"/>
                </a:moveTo>
                <a:lnTo>
                  <a:pt x="507" y="0"/>
                </a:lnTo>
                <a:lnTo>
                  <a:pt x="0" y="508"/>
                </a:lnTo>
                <a:lnTo>
                  <a:pt x="0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3427476" y="3906011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6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3422903" y="3875532"/>
            <a:ext cx="1905" cy="29209"/>
          </a:xfrm>
          <a:custGeom>
            <a:avLst/>
            <a:gdLst/>
            <a:ahLst/>
            <a:cxnLst/>
            <a:rect l="l" t="t" r="r" b="b"/>
            <a:pathLst>
              <a:path w="1904" h="29210">
                <a:moveTo>
                  <a:pt x="698" y="-1713"/>
                </a:moveTo>
                <a:lnTo>
                  <a:pt x="698" y="30542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3465576" y="3875532"/>
            <a:ext cx="1905" cy="29209"/>
          </a:xfrm>
          <a:custGeom>
            <a:avLst/>
            <a:gdLst/>
            <a:ahLst/>
            <a:cxnLst/>
            <a:rect l="l" t="t" r="r" b="b"/>
            <a:pathLst>
              <a:path w="1904" h="29210">
                <a:moveTo>
                  <a:pt x="698" y="-1713"/>
                </a:moveTo>
                <a:lnTo>
                  <a:pt x="698" y="30542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3462528" y="39044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0" y="1142"/>
                </a:moveTo>
                <a:lnTo>
                  <a:pt x="1270" y="1142"/>
                </a:lnTo>
                <a:lnTo>
                  <a:pt x="2412" y="635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3464052" y="3872484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539" y="1396"/>
                </a:moveTo>
                <a:lnTo>
                  <a:pt x="2539" y="1015"/>
                </a:lnTo>
                <a:lnTo>
                  <a:pt x="2286" y="635"/>
                </a:lnTo>
                <a:lnTo>
                  <a:pt x="1905" y="380"/>
                </a:lnTo>
                <a:lnTo>
                  <a:pt x="1397" y="126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3421379" y="3872484"/>
            <a:ext cx="2540" cy="1905"/>
          </a:xfrm>
          <a:custGeom>
            <a:avLst/>
            <a:gdLst/>
            <a:ahLst/>
            <a:cxnLst/>
            <a:rect l="l" t="t" r="r" b="b"/>
            <a:pathLst>
              <a:path w="2539" h="1904">
                <a:moveTo>
                  <a:pt x="2540" y="0"/>
                </a:moveTo>
                <a:lnTo>
                  <a:pt x="1905" y="0"/>
                </a:lnTo>
                <a:lnTo>
                  <a:pt x="1143" y="126"/>
                </a:lnTo>
                <a:lnTo>
                  <a:pt x="762" y="380"/>
                </a:lnTo>
                <a:lnTo>
                  <a:pt x="254" y="635"/>
                </a:lnTo>
                <a:lnTo>
                  <a:pt x="0" y="1015"/>
                </a:lnTo>
                <a:lnTo>
                  <a:pt x="0" y="13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3424428" y="39044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0" y="0"/>
                </a:moveTo>
                <a:lnTo>
                  <a:pt x="126" y="635"/>
                </a:lnTo>
                <a:lnTo>
                  <a:pt x="1143" y="1142"/>
                </a:lnTo>
                <a:lnTo>
                  <a:pt x="2539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3473196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3416808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3416808" y="3704844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396"/>
                </a:lnTo>
                <a:lnTo>
                  <a:pt x="507" y="2539"/>
                </a:lnTo>
                <a:lnTo>
                  <a:pt x="126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3470147" y="370484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7" y="2539"/>
                </a:lnTo>
                <a:lnTo>
                  <a:pt x="2539" y="1396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3427476" y="3666744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349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3464052" y="3668267"/>
            <a:ext cx="2540" cy="29209"/>
          </a:xfrm>
          <a:custGeom>
            <a:avLst/>
            <a:gdLst/>
            <a:ahLst/>
            <a:cxnLst/>
            <a:rect l="l" t="t" r="r" b="b"/>
            <a:pathLst>
              <a:path w="2539" h="29210">
                <a:moveTo>
                  <a:pt x="1270" y="-1713"/>
                </a:moveTo>
                <a:lnTo>
                  <a:pt x="1270" y="30542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3422903" y="3668267"/>
            <a:ext cx="1905" cy="30480"/>
          </a:xfrm>
          <a:custGeom>
            <a:avLst/>
            <a:gdLst/>
            <a:ahLst/>
            <a:cxnLst/>
            <a:rect l="l" t="t" r="r" b="b"/>
            <a:pathLst>
              <a:path w="1904" h="30479">
                <a:moveTo>
                  <a:pt x="698" y="-1713"/>
                </a:moveTo>
                <a:lnTo>
                  <a:pt x="698" y="31812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3424428" y="3666744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3" y="0"/>
                </a:lnTo>
                <a:lnTo>
                  <a:pt x="126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3421379" y="369722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0"/>
                </a:moveTo>
                <a:lnTo>
                  <a:pt x="0" y="762"/>
                </a:lnTo>
                <a:lnTo>
                  <a:pt x="254" y="1397"/>
                </a:lnTo>
                <a:lnTo>
                  <a:pt x="762" y="1904"/>
                </a:lnTo>
                <a:lnTo>
                  <a:pt x="1143" y="2412"/>
                </a:lnTo>
                <a:lnTo>
                  <a:pt x="1905" y="2666"/>
                </a:lnTo>
                <a:lnTo>
                  <a:pt x="254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3464052" y="369722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2666"/>
                </a:moveTo>
                <a:lnTo>
                  <a:pt x="762" y="2666"/>
                </a:lnTo>
                <a:lnTo>
                  <a:pt x="1397" y="2412"/>
                </a:lnTo>
                <a:lnTo>
                  <a:pt x="1905" y="1904"/>
                </a:lnTo>
                <a:lnTo>
                  <a:pt x="2286" y="1397"/>
                </a:lnTo>
                <a:lnTo>
                  <a:pt x="2539" y="762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3462528" y="3666744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70" y="1142"/>
                </a:moveTo>
                <a:lnTo>
                  <a:pt x="1143" y="507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3404615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3348228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3348228" y="370484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6"/>
                </a:lnTo>
                <a:lnTo>
                  <a:pt x="1143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3403091" y="3704844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539"/>
                </a:moveTo>
                <a:lnTo>
                  <a:pt x="635" y="2539"/>
                </a:lnTo>
                <a:lnTo>
                  <a:pt x="1270" y="1396"/>
                </a:lnTo>
                <a:lnTo>
                  <a:pt x="12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3358896" y="3666744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3396996" y="3668267"/>
            <a:ext cx="3175" cy="29209"/>
          </a:xfrm>
          <a:custGeom>
            <a:avLst/>
            <a:gdLst/>
            <a:ahLst/>
            <a:cxnLst/>
            <a:rect l="l" t="t" r="r" b="b"/>
            <a:pathLst>
              <a:path w="3175" h="29210">
                <a:moveTo>
                  <a:pt x="1397" y="-1713"/>
                </a:moveTo>
                <a:lnTo>
                  <a:pt x="1397" y="30542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3354323" y="3668267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1812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3355847" y="3666744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2" y="0"/>
                </a:lnTo>
                <a:lnTo>
                  <a:pt x="126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3354323" y="3697223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0" y="0"/>
                </a:moveTo>
                <a:lnTo>
                  <a:pt x="0" y="762"/>
                </a:lnTo>
                <a:lnTo>
                  <a:pt x="126" y="1397"/>
                </a:lnTo>
                <a:lnTo>
                  <a:pt x="380" y="1904"/>
                </a:lnTo>
                <a:lnTo>
                  <a:pt x="635" y="2412"/>
                </a:lnTo>
                <a:lnTo>
                  <a:pt x="888" y="2666"/>
                </a:lnTo>
                <a:lnTo>
                  <a:pt x="127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3396996" y="369722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2666"/>
                </a:moveTo>
                <a:lnTo>
                  <a:pt x="762" y="2666"/>
                </a:lnTo>
                <a:lnTo>
                  <a:pt x="1396" y="2412"/>
                </a:lnTo>
                <a:lnTo>
                  <a:pt x="1904" y="1904"/>
                </a:lnTo>
                <a:lnTo>
                  <a:pt x="2286" y="1397"/>
                </a:lnTo>
                <a:lnTo>
                  <a:pt x="2539" y="762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3393947" y="3666744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1142"/>
                </a:moveTo>
                <a:lnTo>
                  <a:pt x="2412" y="507"/>
                </a:lnTo>
                <a:lnTo>
                  <a:pt x="126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3337559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3281171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3279647" y="370484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6"/>
                </a:lnTo>
                <a:lnTo>
                  <a:pt x="1142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3334511" y="370484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7" y="2539"/>
                </a:lnTo>
                <a:lnTo>
                  <a:pt x="2539" y="1396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3290315" y="3666744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3328415" y="3668267"/>
            <a:ext cx="2540" cy="29209"/>
          </a:xfrm>
          <a:custGeom>
            <a:avLst/>
            <a:gdLst/>
            <a:ahLst/>
            <a:cxnLst/>
            <a:rect l="l" t="t" r="r" b="b"/>
            <a:pathLst>
              <a:path w="2539" h="29210">
                <a:moveTo>
                  <a:pt x="1269" y="-1713"/>
                </a:moveTo>
                <a:lnTo>
                  <a:pt x="1269" y="30542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3285744" y="3668267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1812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3288791" y="3666744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40" y="0"/>
                </a:moveTo>
                <a:lnTo>
                  <a:pt x="1143" y="0"/>
                </a:lnTo>
                <a:lnTo>
                  <a:pt x="127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3285744" y="369722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0"/>
                </a:moveTo>
                <a:lnTo>
                  <a:pt x="0" y="762"/>
                </a:lnTo>
                <a:lnTo>
                  <a:pt x="253" y="1397"/>
                </a:lnTo>
                <a:lnTo>
                  <a:pt x="761" y="1904"/>
                </a:lnTo>
                <a:lnTo>
                  <a:pt x="1142" y="2412"/>
                </a:lnTo>
                <a:lnTo>
                  <a:pt x="1904" y="2666"/>
                </a:lnTo>
                <a:lnTo>
                  <a:pt x="2539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3328415" y="369722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2666"/>
                </a:moveTo>
                <a:lnTo>
                  <a:pt x="762" y="2666"/>
                </a:lnTo>
                <a:lnTo>
                  <a:pt x="1397" y="2412"/>
                </a:lnTo>
                <a:lnTo>
                  <a:pt x="1905" y="1904"/>
                </a:lnTo>
                <a:lnTo>
                  <a:pt x="2286" y="1397"/>
                </a:lnTo>
                <a:lnTo>
                  <a:pt x="2539" y="762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3326891" y="3666744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70" y="1142"/>
                </a:moveTo>
                <a:lnTo>
                  <a:pt x="1143" y="507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3268979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3212592" y="365760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8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3212592" y="370484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6"/>
                </a:lnTo>
                <a:lnTo>
                  <a:pt x="1143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3265932" y="370484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6" y="2539"/>
                </a:lnTo>
                <a:lnTo>
                  <a:pt x="2539" y="1396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3223260" y="3666744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349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3261359" y="3668267"/>
            <a:ext cx="2540" cy="29209"/>
          </a:xfrm>
          <a:custGeom>
            <a:avLst/>
            <a:gdLst/>
            <a:ahLst/>
            <a:cxnLst/>
            <a:rect l="l" t="t" r="r" b="b"/>
            <a:pathLst>
              <a:path w="2539" h="29210">
                <a:moveTo>
                  <a:pt x="1269" y="-1713"/>
                </a:moveTo>
                <a:lnTo>
                  <a:pt x="1269" y="30542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3218688" y="3668267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79">
                <a:moveTo>
                  <a:pt x="1269" y="-1713"/>
                </a:moveTo>
                <a:lnTo>
                  <a:pt x="1269" y="31812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3220211" y="3666744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3" y="0"/>
                </a:lnTo>
                <a:lnTo>
                  <a:pt x="126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3218688" y="3697223"/>
            <a:ext cx="1270" cy="3175"/>
          </a:xfrm>
          <a:custGeom>
            <a:avLst/>
            <a:gdLst/>
            <a:ahLst/>
            <a:cxnLst/>
            <a:rect l="l" t="t" r="r" b="b"/>
            <a:pathLst>
              <a:path w="1269" h="3175">
                <a:moveTo>
                  <a:pt x="0" y="0"/>
                </a:moveTo>
                <a:lnTo>
                  <a:pt x="0" y="762"/>
                </a:lnTo>
                <a:lnTo>
                  <a:pt x="126" y="1397"/>
                </a:lnTo>
                <a:lnTo>
                  <a:pt x="381" y="1904"/>
                </a:lnTo>
                <a:lnTo>
                  <a:pt x="635" y="2412"/>
                </a:lnTo>
                <a:lnTo>
                  <a:pt x="888" y="2666"/>
                </a:lnTo>
                <a:lnTo>
                  <a:pt x="1269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3261359" y="3697223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0" y="2666"/>
                </a:moveTo>
                <a:lnTo>
                  <a:pt x="380" y="2666"/>
                </a:lnTo>
                <a:lnTo>
                  <a:pt x="635" y="2412"/>
                </a:lnTo>
                <a:lnTo>
                  <a:pt x="888" y="1904"/>
                </a:lnTo>
                <a:lnTo>
                  <a:pt x="1142" y="1397"/>
                </a:lnTo>
                <a:lnTo>
                  <a:pt x="1269" y="762"/>
                </a:lnTo>
                <a:lnTo>
                  <a:pt x="1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3258311" y="3666744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1142"/>
                </a:moveTo>
                <a:lnTo>
                  <a:pt x="2412" y="507"/>
                </a:lnTo>
                <a:lnTo>
                  <a:pt x="127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3645408" y="4018788"/>
            <a:ext cx="188595" cy="0"/>
          </a:xfrm>
          <a:custGeom>
            <a:avLst/>
            <a:gdLst/>
            <a:ahLst/>
            <a:cxnLst/>
            <a:rect l="l" t="t" r="r" b="b"/>
            <a:pathLst>
              <a:path w="188595">
                <a:moveTo>
                  <a:pt x="0" y="0"/>
                </a:moveTo>
                <a:lnTo>
                  <a:pt x="18859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3835908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3779520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3779520" y="4015740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397"/>
                </a:lnTo>
                <a:lnTo>
                  <a:pt x="507" y="2539"/>
                </a:lnTo>
                <a:lnTo>
                  <a:pt x="126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3832859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7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3651503" y="4011167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>
                <a:moveTo>
                  <a:pt x="0" y="0"/>
                </a:moveTo>
                <a:lnTo>
                  <a:pt x="175133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3788664" y="3977640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3826764" y="3979164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3784091" y="3979164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3787140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3" y="0"/>
                </a:lnTo>
                <a:lnTo>
                  <a:pt x="126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3784091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0"/>
                </a:moveTo>
                <a:lnTo>
                  <a:pt x="0" y="761"/>
                </a:lnTo>
                <a:lnTo>
                  <a:pt x="254" y="1396"/>
                </a:lnTo>
                <a:lnTo>
                  <a:pt x="762" y="1904"/>
                </a:lnTo>
                <a:lnTo>
                  <a:pt x="1143" y="2412"/>
                </a:lnTo>
                <a:lnTo>
                  <a:pt x="1905" y="2666"/>
                </a:lnTo>
                <a:lnTo>
                  <a:pt x="254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3826764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2666"/>
                </a:moveTo>
                <a:lnTo>
                  <a:pt x="762" y="2666"/>
                </a:lnTo>
                <a:lnTo>
                  <a:pt x="1397" y="2412"/>
                </a:lnTo>
                <a:lnTo>
                  <a:pt x="1905" y="1904"/>
                </a:lnTo>
                <a:lnTo>
                  <a:pt x="2286" y="1396"/>
                </a:lnTo>
                <a:lnTo>
                  <a:pt x="2539" y="761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3825240" y="397764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70" y="1143"/>
                </a:moveTo>
                <a:lnTo>
                  <a:pt x="1143" y="508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4" name="object 1284"/>
          <p:cNvSpPr/>
          <p:nvPr/>
        </p:nvSpPr>
        <p:spPr>
          <a:xfrm>
            <a:off x="3767328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3710940" y="3974591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3710940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3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3764279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7" y="2539"/>
                </a:lnTo>
                <a:lnTo>
                  <a:pt x="2540" y="1397"/>
                </a:lnTo>
                <a:lnTo>
                  <a:pt x="25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3721608" y="3977640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349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3759708" y="3979164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79">
                <a:moveTo>
                  <a:pt x="1269" y="-1713"/>
                </a:moveTo>
                <a:lnTo>
                  <a:pt x="1269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3717035" y="3979164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79">
                <a:moveTo>
                  <a:pt x="1269" y="-1713"/>
                </a:moveTo>
                <a:lnTo>
                  <a:pt x="1269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3718559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2" y="0"/>
                </a:lnTo>
                <a:lnTo>
                  <a:pt x="126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3717035" y="4009644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0" y="0"/>
                </a:moveTo>
                <a:lnTo>
                  <a:pt x="0" y="761"/>
                </a:lnTo>
                <a:lnTo>
                  <a:pt x="126" y="1396"/>
                </a:lnTo>
                <a:lnTo>
                  <a:pt x="380" y="1904"/>
                </a:lnTo>
                <a:lnTo>
                  <a:pt x="635" y="2412"/>
                </a:lnTo>
                <a:lnTo>
                  <a:pt x="888" y="2666"/>
                </a:lnTo>
                <a:lnTo>
                  <a:pt x="1269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3759708" y="4009644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0" y="2666"/>
                </a:moveTo>
                <a:lnTo>
                  <a:pt x="380" y="2666"/>
                </a:lnTo>
                <a:lnTo>
                  <a:pt x="634" y="2412"/>
                </a:lnTo>
                <a:lnTo>
                  <a:pt x="888" y="1904"/>
                </a:lnTo>
                <a:lnTo>
                  <a:pt x="1142" y="1396"/>
                </a:lnTo>
                <a:lnTo>
                  <a:pt x="1269" y="761"/>
                </a:lnTo>
                <a:lnTo>
                  <a:pt x="1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3756659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1143"/>
                </a:moveTo>
                <a:lnTo>
                  <a:pt x="2412" y="508"/>
                </a:lnTo>
                <a:lnTo>
                  <a:pt x="126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3697223" y="397154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11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3700271" y="3974591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411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3642359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3642359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2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3697223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7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3653028" y="3977640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3691128" y="3979164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3648455" y="3979164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3651503" y="397764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70" y="0"/>
                </a:moveTo>
                <a:lnTo>
                  <a:pt x="635" y="0"/>
                </a:lnTo>
                <a:lnTo>
                  <a:pt x="0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3648455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0"/>
                </a:moveTo>
                <a:lnTo>
                  <a:pt x="0" y="761"/>
                </a:lnTo>
                <a:lnTo>
                  <a:pt x="254" y="1396"/>
                </a:lnTo>
                <a:lnTo>
                  <a:pt x="762" y="1904"/>
                </a:lnTo>
                <a:lnTo>
                  <a:pt x="1143" y="2412"/>
                </a:lnTo>
                <a:lnTo>
                  <a:pt x="1905" y="2666"/>
                </a:lnTo>
                <a:lnTo>
                  <a:pt x="254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3691128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2666"/>
                </a:moveTo>
                <a:lnTo>
                  <a:pt x="762" y="2666"/>
                </a:lnTo>
                <a:lnTo>
                  <a:pt x="1397" y="2412"/>
                </a:lnTo>
                <a:lnTo>
                  <a:pt x="1905" y="1904"/>
                </a:lnTo>
                <a:lnTo>
                  <a:pt x="2286" y="1396"/>
                </a:lnTo>
                <a:lnTo>
                  <a:pt x="2539" y="761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3688079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40" y="1143"/>
                </a:moveTo>
                <a:lnTo>
                  <a:pt x="2412" y="508"/>
                </a:lnTo>
                <a:lnTo>
                  <a:pt x="127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3192779" y="4018788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523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3450335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3393947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3393947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2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3447288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7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3197351" y="4011167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>
                <a:moveTo>
                  <a:pt x="0" y="0"/>
                </a:moveTo>
                <a:lnTo>
                  <a:pt x="24485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3404615" y="3977640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3467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3442715" y="3979164"/>
            <a:ext cx="1905" cy="30480"/>
          </a:xfrm>
          <a:custGeom>
            <a:avLst/>
            <a:gdLst/>
            <a:ahLst/>
            <a:cxnLst/>
            <a:rect l="l" t="t" r="r" b="b"/>
            <a:pathLst>
              <a:path w="1904" h="30479">
                <a:moveTo>
                  <a:pt x="698" y="-1713"/>
                </a:moveTo>
                <a:lnTo>
                  <a:pt x="698" y="32066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3400044" y="3979164"/>
            <a:ext cx="1905" cy="30480"/>
          </a:xfrm>
          <a:custGeom>
            <a:avLst/>
            <a:gdLst/>
            <a:ahLst/>
            <a:cxnLst/>
            <a:rect l="l" t="t" r="r" b="b"/>
            <a:pathLst>
              <a:path w="1904" h="30479">
                <a:moveTo>
                  <a:pt x="698" y="-1713"/>
                </a:moveTo>
                <a:lnTo>
                  <a:pt x="698" y="32066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3401567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40" y="0"/>
                </a:moveTo>
                <a:lnTo>
                  <a:pt x="1143" y="0"/>
                </a:lnTo>
                <a:lnTo>
                  <a:pt x="127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3400044" y="4009644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0" y="0"/>
                </a:moveTo>
                <a:lnTo>
                  <a:pt x="0" y="761"/>
                </a:lnTo>
                <a:lnTo>
                  <a:pt x="126" y="1396"/>
                </a:lnTo>
                <a:lnTo>
                  <a:pt x="380" y="1904"/>
                </a:lnTo>
                <a:lnTo>
                  <a:pt x="634" y="2412"/>
                </a:lnTo>
                <a:lnTo>
                  <a:pt x="888" y="2666"/>
                </a:lnTo>
                <a:lnTo>
                  <a:pt x="1269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3442715" y="4009644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0" y="2666"/>
                </a:moveTo>
                <a:lnTo>
                  <a:pt x="381" y="2666"/>
                </a:lnTo>
                <a:lnTo>
                  <a:pt x="635" y="2412"/>
                </a:lnTo>
                <a:lnTo>
                  <a:pt x="888" y="1904"/>
                </a:lnTo>
                <a:lnTo>
                  <a:pt x="1143" y="1396"/>
                </a:lnTo>
                <a:lnTo>
                  <a:pt x="1270" y="761"/>
                </a:lnTo>
                <a:lnTo>
                  <a:pt x="12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3439667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40" y="1143"/>
                </a:moveTo>
                <a:lnTo>
                  <a:pt x="2412" y="508"/>
                </a:lnTo>
                <a:lnTo>
                  <a:pt x="127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3381755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3325367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3325367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3" y="2539"/>
                </a:lnTo>
                <a:lnTo>
                  <a:pt x="254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3380232" y="4015740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539"/>
                </a:moveTo>
                <a:lnTo>
                  <a:pt x="634" y="2539"/>
                </a:lnTo>
                <a:lnTo>
                  <a:pt x="1269" y="1397"/>
                </a:lnTo>
                <a:lnTo>
                  <a:pt x="1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3336035" y="3977640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3374135" y="3979164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79">
                <a:moveTo>
                  <a:pt x="1269" y="-1713"/>
                </a:moveTo>
                <a:lnTo>
                  <a:pt x="1269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3331464" y="3979164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3334511" y="397764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70" y="0"/>
                </a:moveTo>
                <a:lnTo>
                  <a:pt x="635" y="0"/>
                </a:lnTo>
                <a:lnTo>
                  <a:pt x="0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3331464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0"/>
                </a:moveTo>
                <a:lnTo>
                  <a:pt x="0" y="761"/>
                </a:lnTo>
                <a:lnTo>
                  <a:pt x="253" y="1396"/>
                </a:lnTo>
                <a:lnTo>
                  <a:pt x="762" y="1904"/>
                </a:lnTo>
                <a:lnTo>
                  <a:pt x="1143" y="2412"/>
                </a:lnTo>
                <a:lnTo>
                  <a:pt x="1905" y="2666"/>
                </a:lnTo>
                <a:lnTo>
                  <a:pt x="2539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3374135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2666"/>
                </a:moveTo>
                <a:lnTo>
                  <a:pt x="762" y="2666"/>
                </a:lnTo>
                <a:lnTo>
                  <a:pt x="1397" y="2412"/>
                </a:lnTo>
                <a:lnTo>
                  <a:pt x="1904" y="1904"/>
                </a:lnTo>
                <a:lnTo>
                  <a:pt x="2286" y="1396"/>
                </a:lnTo>
                <a:lnTo>
                  <a:pt x="2539" y="761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3371088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1143"/>
                </a:moveTo>
                <a:lnTo>
                  <a:pt x="2412" y="508"/>
                </a:lnTo>
                <a:lnTo>
                  <a:pt x="127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3314700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3258311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3258311" y="4015740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397"/>
                </a:lnTo>
                <a:lnTo>
                  <a:pt x="508" y="2539"/>
                </a:lnTo>
                <a:lnTo>
                  <a:pt x="127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3311652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7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3267455" y="3977640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3305555" y="3979164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79">
                <a:moveTo>
                  <a:pt x="1270" y="-1713"/>
                </a:moveTo>
                <a:lnTo>
                  <a:pt x="1270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3262884" y="3979164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79">
                <a:moveTo>
                  <a:pt x="1269" y="-1713"/>
                </a:moveTo>
                <a:lnTo>
                  <a:pt x="1269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3265932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39" y="0"/>
                </a:moveTo>
                <a:lnTo>
                  <a:pt x="1142" y="0"/>
                </a:lnTo>
                <a:lnTo>
                  <a:pt x="126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3262884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0"/>
                </a:moveTo>
                <a:lnTo>
                  <a:pt x="0" y="761"/>
                </a:lnTo>
                <a:lnTo>
                  <a:pt x="253" y="1396"/>
                </a:lnTo>
                <a:lnTo>
                  <a:pt x="762" y="1904"/>
                </a:lnTo>
                <a:lnTo>
                  <a:pt x="1142" y="2412"/>
                </a:lnTo>
                <a:lnTo>
                  <a:pt x="1904" y="2666"/>
                </a:lnTo>
                <a:lnTo>
                  <a:pt x="2539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3305555" y="4009644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0" y="2666"/>
                </a:moveTo>
                <a:lnTo>
                  <a:pt x="762" y="2666"/>
                </a:lnTo>
                <a:lnTo>
                  <a:pt x="1397" y="2412"/>
                </a:lnTo>
                <a:lnTo>
                  <a:pt x="1905" y="1904"/>
                </a:lnTo>
                <a:lnTo>
                  <a:pt x="2286" y="1396"/>
                </a:lnTo>
                <a:lnTo>
                  <a:pt x="2540" y="761"/>
                </a:lnTo>
                <a:lnTo>
                  <a:pt x="25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3304032" y="397764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69" y="1143"/>
                </a:moveTo>
                <a:lnTo>
                  <a:pt x="1142" y="508"/>
                </a:lnTo>
                <a:lnTo>
                  <a:pt x="63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3246120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3189732" y="3968496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481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3189732" y="4015740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3" y="2539"/>
                </a:lnTo>
                <a:lnTo>
                  <a:pt x="254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3244595" y="4015740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39">
                <a:moveTo>
                  <a:pt x="0" y="2539"/>
                </a:moveTo>
                <a:lnTo>
                  <a:pt x="635" y="2539"/>
                </a:lnTo>
                <a:lnTo>
                  <a:pt x="1270" y="1397"/>
                </a:lnTo>
                <a:lnTo>
                  <a:pt x="12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3200400" y="3977640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36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3238500" y="3979164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3195827" y="3979164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79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3197351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40" y="0"/>
                </a:moveTo>
                <a:lnTo>
                  <a:pt x="1143" y="0"/>
                </a:lnTo>
                <a:lnTo>
                  <a:pt x="127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3195827" y="4009644"/>
            <a:ext cx="1270" cy="3175"/>
          </a:xfrm>
          <a:custGeom>
            <a:avLst/>
            <a:gdLst/>
            <a:ahLst/>
            <a:cxnLst/>
            <a:rect l="l" t="t" r="r" b="b"/>
            <a:pathLst>
              <a:path w="1269" h="3175">
                <a:moveTo>
                  <a:pt x="0" y="0"/>
                </a:moveTo>
                <a:lnTo>
                  <a:pt x="0" y="761"/>
                </a:lnTo>
                <a:lnTo>
                  <a:pt x="127" y="1396"/>
                </a:lnTo>
                <a:lnTo>
                  <a:pt x="381" y="1904"/>
                </a:lnTo>
                <a:lnTo>
                  <a:pt x="635" y="2412"/>
                </a:lnTo>
                <a:lnTo>
                  <a:pt x="889" y="2666"/>
                </a:lnTo>
                <a:lnTo>
                  <a:pt x="127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3238500" y="4009644"/>
            <a:ext cx="1270" cy="3175"/>
          </a:xfrm>
          <a:custGeom>
            <a:avLst/>
            <a:gdLst/>
            <a:ahLst/>
            <a:cxnLst/>
            <a:rect l="l" t="t" r="r" b="b"/>
            <a:pathLst>
              <a:path w="1269" h="3175">
                <a:moveTo>
                  <a:pt x="0" y="2666"/>
                </a:moveTo>
                <a:lnTo>
                  <a:pt x="381" y="2666"/>
                </a:lnTo>
                <a:lnTo>
                  <a:pt x="635" y="2412"/>
                </a:lnTo>
                <a:lnTo>
                  <a:pt x="888" y="1904"/>
                </a:lnTo>
                <a:lnTo>
                  <a:pt x="1143" y="1396"/>
                </a:lnTo>
                <a:lnTo>
                  <a:pt x="1269" y="761"/>
                </a:lnTo>
                <a:lnTo>
                  <a:pt x="1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3235451" y="397764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540" y="1143"/>
                </a:moveTo>
                <a:lnTo>
                  <a:pt x="2412" y="508"/>
                </a:lnTo>
                <a:lnTo>
                  <a:pt x="127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3235451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8" y="36957"/>
                </a:lnTo>
                <a:lnTo>
                  <a:pt x="14097" y="25400"/>
                </a:lnTo>
                <a:lnTo>
                  <a:pt x="17907" y="13080"/>
                </a:lnTo>
                <a:lnTo>
                  <a:pt x="194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3186683" y="4171188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60">
                <a:moveTo>
                  <a:pt x="0" y="0"/>
                </a:moveTo>
                <a:lnTo>
                  <a:pt x="4826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3332988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7" y="36957"/>
                </a:lnTo>
                <a:lnTo>
                  <a:pt x="14097" y="25400"/>
                </a:lnTo>
                <a:lnTo>
                  <a:pt x="17907" y="13080"/>
                </a:lnTo>
                <a:lnTo>
                  <a:pt x="194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3284220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5" h="48260">
                <a:moveTo>
                  <a:pt x="0" y="0"/>
                </a:moveTo>
                <a:lnTo>
                  <a:pt x="48513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3429000" y="4172711"/>
            <a:ext cx="20955" cy="46990"/>
          </a:xfrm>
          <a:custGeom>
            <a:avLst/>
            <a:gdLst/>
            <a:ahLst/>
            <a:cxnLst/>
            <a:rect l="l" t="t" r="r" b="b"/>
            <a:pathLst>
              <a:path w="20954" h="46989">
                <a:moveTo>
                  <a:pt x="0" y="46989"/>
                </a:moveTo>
                <a:lnTo>
                  <a:pt x="8762" y="36957"/>
                </a:lnTo>
                <a:lnTo>
                  <a:pt x="15239" y="25400"/>
                </a:lnTo>
                <a:lnTo>
                  <a:pt x="19303" y="13080"/>
                </a:lnTo>
                <a:lnTo>
                  <a:pt x="2095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3381755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5" h="48260">
                <a:moveTo>
                  <a:pt x="0" y="0"/>
                </a:moveTo>
                <a:lnTo>
                  <a:pt x="48514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3526535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7" y="36957"/>
                </a:lnTo>
                <a:lnTo>
                  <a:pt x="14097" y="25400"/>
                </a:lnTo>
                <a:lnTo>
                  <a:pt x="17906" y="13080"/>
                </a:lnTo>
                <a:lnTo>
                  <a:pt x="194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3479291" y="4171188"/>
            <a:ext cx="46990" cy="48260"/>
          </a:xfrm>
          <a:custGeom>
            <a:avLst/>
            <a:gdLst/>
            <a:ahLst/>
            <a:cxnLst/>
            <a:rect l="l" t="t" r="r" b="b"/>
            <a:pathLst>
              <a:path w="46989" h="48260">
                <a:moveTo>
                  <a:pt x="0" y="0"/>
                </a:moveTo>
                <a:lnTo>
                  <a:pt x="4699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3624071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7" y="36957"/>
                </a:lnTo>
                <a:lnTo>
                  <a:pt x="14097" y="25400"/>
                </a:lnTo>
                <a:lnTo>
                  <a:pt x="17906" y="13080"/>
                </a:lnTo>
                <a:lnTo>
                  <a:pt x="194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3575303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5" h="48260">
                <a:moveTo>
                  <a:pt x="0" y="0"/>
                </a:moveTo>
                <a:lnTo>
                  <a:pt x="48513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3721608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7" y="36957"/>
                </a:lnTo>
                <a:lnTo>
                  <a:pt x="14096" y="25400"/>
                </a:lnTo>
                <a:lnTo>
                  <a:pt x="17906" y="13080"/>
                </a:lnTo>
                <a:lnTo>
                  <a:pt x="194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3672840" y="4171188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5" h="48260">
                <a:moveTo>
                  <a:pt x="0" y="0"/>
                </a:moveTo>
                <a:lnTo>
                  <a:pt x="48513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3817620" y="4172711"/>
            <a:ext cx="19685" cy="46990"/>
          </a:xfrm>
          <a:custGeom>
            <a:avLst/>
            <a:gdLst/>
            <a:ahLst/>
            <a:cxnLst/>
            <a:rect l="l" t="t" r="r" b="b"/>
            <a:pathLst>
              <a:path w="19685" h="46989">
                <a:moveTo>
                  <a:pt x="0" y="46989"/>
                </a:moveTo>
                <a:lnTo>
                  <a:pt x="8127" y="36957"/>
                </a:lnTo>
                <a:lnTo>
                  <a:pt x="14096" y="25400"/>
                </a:lnTo>
                <a:lnTo>
                  <a:pt x="17906" y="13080"/>
                </a:lnTo>
                <a:lnTo>
                  <a:pt x="194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3770376" y="4171188"/>
            <a:ext cx="46990" cy="48260"/>
          </a:xfrm>
          <a:custGeom>
            <a:avLst/>
            <a:gdLst/>
            <a:ahLst/>
            <a:cxnLst/>
            <a:rect l="l" t="t" r="r" b="b"/>
            <a:pathLst>
              <a:path w="46989" h="48260">
                <a:moveTo>
                  <a:pt x="0" y="0"/>
                </a:moveTo>
                <a:lnTo>
                  <a:pt x="46989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3584447" y="3759708"/>
            <a:ext cx="30480" cy="69850"/>
          </a:xfrm>
          <a:custGeom>
            <a:avLst/>
            <a:gdLst/>
            <a:ahLst/>
            <a:cxnLst/>
            <a:rect l="l" t="t" r="r" b="b"/>
            <a:pathLst>
              <a:path w="30479" h="69850">
                <a:moveTo>
                  <a:pt x="0" y="69850"/>
                </a:moveTo>
                <a:lnTo>
                  <a:pt x="22225" y="37718"/>
                </a:lnTo>
                <a:lnTo>
                  <a:pt x="29337" y="12953"/>
                </a:lnTo>
                <a:lnTo>
                  <a:pt x="304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3512820" y="375818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0" y="0"/>
                </a:moveTo>
                <a:lnTo>
                  <a:pt x="71246" y="7124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3631691" y="3627120"/>
            <a:ext cx="29209" cy="71755"/>
          </a:xfrm>
          <a:custGeom>
            <a:avLst/>
            <a:gdLst/>
            <a:ahLst/>
            <a:cxnLst/>
            <a:rect l="l" t="t" r="r" b="b"/>
            <a:pathLst>
              <a:path w="29210" h="71754">
                <a:moveTo>
                  <a:pt x="0" y="0"/>
                </a:moveTo>
                <a:lnTo>
                  <a:pt x="7493" y="38480"/>
                </a:lnTo>
                <a:lnTo>
                  <a:pt x="20320" y="61213"/>
                </a:lnTo>
                <a:lnTo>
                  <a:pt x="28956" y="7124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3662171" y="3627120"/>
            <a:ext cx="71755" cy="73660"/>
          </a:xfrm>
          <a:custGeom>
            <a:avLst/>
            <a:gdLst/>
            <a:ahLst/>
            <a:cxnLst/>
            <a:rect l="l" t="t" r="r" b="b"/>
            <a:pathLst>
              <a:path w="71754" h="73660">
                <a:moveTo>
                  <a:pt x="71247" y="0"/>
                </a:moveTo>
                <a:lnTo>
                  <a:pt x="0" y="731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3142488" y="3753611"/>
            <a:ext cx="30480" cy="69850"/>
          </a:xfrm>
          <a:custGeom>
            <a:avLst/>
            <a:gdLst/>
            <a:ahLst/>
            <a:cxnLst/>
            <a:rect l="l" t="t" r="r" b="b"/>
            <a:pathLst>
              <a:path w="30480" h="69850">
                <a:moveTo>
                  <a:pt x="0" y="69850"/>
                </a:moveTo>
                <a:lnTo>
                  <a:pt x="22225" y="37718"/>
                </a:lnTo>
                <a:lnTo>
                  <a:pt x="29337" y="12953"/>
                </a:lnTo>
                <a:lnTo>
                  <a:pt x="304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3070860" y="3752088"/>
            <a:ext cx="73025" cy="73660"/>
          </a:xfrm>
          <a:custGeom>
            <a:avLst/>
            <a:gdLst/>
            <a:ahLst/>
            <a:cxnLst/>
            <a:rect l="l" t="t" r="r" b="b"/>
            <a:pathLst>
              <a:path w="73025" h="73660">
                <a:moveTo>
                  <a:pt x="0" y="0"/>
                </a:moveTo>
                <a:lnTo>
                  <a:pt x="72770" y="731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3142488" y="3628644"/>
            <a:ext cx="30480" cy="71755"/>
          </a:xfrm>
          <a:custGeom>
            <a:avLst/>
            <a:gdLst/>
            <a:ahLst/>
            <a:cxnLst/>
            <a:rect l="l" t="t" r="r" b="b"/>
            <a:pathLst>
              <a:path w="30480" h="71754">
                <a:moveTo>
                  <a:pt x="0" y="71373"/>
                </a:moveTo>
                <a:lnTo>
                  <a:pt x="22225" y="38607"/>
                </a:lnTo>
                <a:lnTo>
                  <a:pt x="29337" y="13207"/>
                </a:lnTo>
                <a:lnTo>
                  <a:pt x="304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3070860" y="3627120"/>
            <a:ext cx="73025" cy="73660"/>
          </a:xfrm>
          <a:custGeom>
            <a:avLst/>
            <a:gdLst/>
            <a:ahLst/>
            <a:cxnLst/>
            <a:rect l="l" t="t" r="r" b="b"/>
            <a:pathLst>
              <a:path w="73025" h="73660">
                <a:moveTo>
                  <a:pt x="0" y="0"/>
                </a:moveTo>
                <a:lnTo>
                  <a:pt x="72770" y="731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3502914" y="4415790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0" y="0"/>
                </a:moveTo>
                <a:lnTo>
                  <a:pt x="93980" y="0"/>
                </a:lnTo>
              </a:path>
            </a:pathLst>
          </a:custGeom>
          <a:ln w="50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2753105" y="4415790"/>
            <a:ext cx="93980" cy="0"/>
          </a:xfrm>
          <a:custGeom>
            <a:avLst/>
            <a:gdLst/>
            <a:ahLst/>
            <a:cxnLst/>
            <a:rect l="l" t="t" r="r" b="b"/>
            <a:pathLst>
              <a:path w="93980">
                <a:moveTo>
                  <a:pt x="0" y="0"/>
                </a:moveTo>
                <a:lnTo>
                  <a:pt x="93980" y="0"/>
                </a:lnTo>
              </a:path>
            </a:pathLst>
          </a:custGeom>
          <a:ln w="50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7397495" y="3272028"/>
            <a:ext cx="30480" cy="69850"/>
          </a:xfrm>
          <a:custGeom>
            <a:avLst/>
            <a:gdLst/>
            <a:ahLst/>
            <a:cxnLst/>
            <a:rect l="l" t="t" r="r" b="b"/>
            <a:pathLst>
              <a:path w="30479" h="69850">
                <a:moveTo>
                  <a:pt x="30479" y="0"/>
                </a:moveTo>
                <a:lnTo>
                  <a:pt x="8254" y="32004"/>
                </a:lnTo>
                <a:lnTo>
                  <a:pt x="1143" y="56769"/>
                </a:lnTo>
                <a:lnTo>
                  <a:pt x="0" y="698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7427976" y="3272028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71247" y="727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6001511" y="3272028"/>
            <a:ext cx="30480" cy="69850"/>
          </a:xfrm>
          <a:custGeom>
            <a:avLst/>
            <a:gdLst/>
            <a:ahLst/>
            <a:cxnLst/>
            <a:rect l="l" t="t" r="r" b="b"/>
            <a:pathLst>
              <a:path w="30479" h="69850">
                <a:moveTo>
                  <a:pt x="30479" y="0"/>
                </a:moveTo>
                <a:lnTo>
                  <a:pt x="8254" y="32004"/>
                </a:lnTo>
                <a:lnTo>
                  <a:pt x="1142" y="56769"/>
                </a:lnTo>
                <a:lnTo>
                  <a:pt x="0" y="698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6031991" y="3272028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71628" y="727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4835652" y="3272028"/>
            <a:ext cx="29209" cy="69850"/>
          </a:xfrm>
          <a:custGeom>
            <a:avLst/>
            <a:gdLst/>
            <a:ahLst/>
            <a:cxnLst/>
            <a:rect l="l" t="t" r="r" b="b"/>
            <a:pathLst>
              <a:path w="29210" h="69850">
                <a:moveTo>
                  <a:pt x="28956" y="0"/>
                </a:moveTo>
                <a:lnTo>
                  <a:pt x="7874" y="32004"/>
                </a:lnTo>
                <a:lnTo>
                  <a:pt x="1015" y="56769"/>
                </a:lnTo>
                <a:lnTo>
                  <a:pt x="0" y="698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4864608" y="3272028"/>
            <a:ext cx="73660" cy="73025"/>
          </a:xfrm>
          <a:custGeom>
            <a:avLst/>
            <a:gdLst/>
            <a:ahLst/>
            <a:cxnLst/>
            <a:rect l="l" t="t" r="r" b="b"/>
            <a:pathLst>
              <a:path w="73660" h="73025">
                <a:moveTo>
                  <a:pt x="73151" y="727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7709726" y="3384613"/>
            <a:ext cx="76198" cy="20726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2032254" y="2942082"/>
            <a:ext cx="0" cy="298450"/>
          </a:xfrm>
          <a:custGeom>
            <a:avLst/>
            <a:gdLst/>
            <a:ahLst/>
            <a:cxnLst/>
            <a:rect l="l" t="t" r="r" b="b"/>
            <a:pathLst>
              <a:path h="298450">
                <a:moveTo>
                  <a:pt x="0" y="0"/>
                </a:moveTo>
                <a:lnTo>
                  <a:pt x="0" y="298195"/>
                </a:lnTo>
              </a:path>
            </a:pathLst>
          </a:custGeom>
          <a:ln w="5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1273302" y="2873501"/>
            <a:ext cx="0" cy="365760"/>
          </a:xfrm>
          <a:custGeom>
            <a:avLst/>
            <a:gdLst/>
            <a:ahLst/>
            <a:cxnLst/>
            <a:rect l="l" t="t" r="r" b="b"/>
            <a:pathLst>
              <a:path h="365760">
                <a:moveTo>
                  <a:pt x="0" y="0"/>
                </a:moveTo>
                <a:lnTo>
                  <a:pt x="0" y="365506"/>
                </a:lnTo>
              </a:path>
            </a:pathLst>
          </a:custGeom>
          <a:ln w="5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6598919" y="4690871"/>
            <a:ext cx="69850" cy="29209"/>
          </a:xfrm>
          <a:custGeom>
            <a:avLst/>
            <a:gdLst/>
            <a:ahLst/>
            <a:cxnLst/>
            <a:rect l="l" t="t" r="r" b="b"/>
            <a:pathLst>
              <a:path w="69850" h="29210">
                <a:moveTo>
                  <a:pt x="69850" y="28955"/>
                </a:moveTo>
                <a:lnTo>
                  <a:pt x="37719" y="7873"/>
                </a:lnTo>
                <a:lnTo>
                  <a:pt x="12953" y="101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6597395" y="4719828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72771"/>
                </a:moveTo>
                <a:lnTo>
                  <a:pt x="712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2093976" y="3345179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2202179" y="3345179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2100072" y="3345179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6594347" y="2857500"/>
            <a:ext cx="69850" cy="30480"/>
          </a:xfrm>
          <a:custGeom>
            <a:avLst/>
            <a:gdLst/>
            <a:ahLst/>
            <a:cxnLst/>
            <a:rect l="l" t="t" r="r" b="b"/>
            <a:pathLst>
              <a:path w="69850" h="30480">
                <a:moveTo>
                  <a:pt x="69850" y="30479"/>
                </a:moveTo>
                <a:lnTo>
                  <a:pt x="37719" y="8254"/>
                </a:lnTo>
                <a:lnTo>
                  <a:pt x="12953" y="114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6592823" y="2887979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72771"/>
                </a:moveTo>
                <a:lnTo>
                  <a:pt x="712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4715255" y="2849879"/>
            <a:ext cx="71755" cy="30480"/>
          </a:xfrm>
          <a:custGeom>
            <a:avLst/>
            <a:gdLst/>
            <a:ahLst/>
            <a:cxnLst/>
            <a:rect l="l" t="t" r="r" b="b"/>
            <a:pathLst>
              <a:path w="71754" h="30480">
                <a:moveTo>
                  <a:pt x="0" y="0"/>
                </a:moveTo>
                <a:lnTo>
                  <a:pt x="32766" y="22225"/>
                </a:lnTo>
                <a:lnTo>
                  <a:pt x="58039" y="29337"/>
                </a:lnTo>
                <a:lnTo>
                  <a:pt x="71374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4716779" y="2778251"/>
            <a:ext cx="71755" cy="73660"/>
          </a:xfrm>
          <a:custGeom>
            <a:avLst/>
            <a:gdLst/>
            <a:ahLst/>
            <a:cxnLst/>
            <a:rect l="l" t="t" r="r" b="b"/>
            <a:pathLst>
              <a:path w="71754" h="73660">
                <a:moveTo>
                  <a:pt x="71247" y="0"/>
                </a:moveTo>
                <a:lnTo>
                  <a:pt x="0" y="731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5370385" y="4367784"/>
            <a:ext cx="70230" cy="22097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6420611" y="3630167"/>
            <a:ext cx="97155" cy="101600"/>
          </a:xfrm>
          <a:custGeom>
            <a:avLst/>
            <a:gdLst/>
            <a:ahLst/>
            <a:cxnLst/>
            <a:rect l="l" t="t" r="r" b="b"/>
            <a:pathLst>
              <a:path w="97154" h="101600">
                <a:moveTo>
                  <a:pt x="0" y="0"/>
                </a:moveTo>
                <a:lnTo>
                  <a:pt x="9016" y="41656"/>
                </a:lnTo>
                <a:lnTo>
                  <a:pt x="33274" y="75057"/>
                </a:lnTo>
                <a:lnTo>
                  <a:pt x="68961" y="96266"/>
                </a:lnTo>
                <a:lnTo>
                  <a:pt x="82677" y="99949"/>
                </a:lnTo>
                <a:lnTo>
                  <a:pt x="97155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6525006" y="3608070"/>
            <a:ext cx="0" cy="125095"/>
          </a:xfrm>
          <a:custGeom>
            <a:avLst/>
            <a:gdLst/>
            <a:ahLst/>
            <a:cxnLst/>
            <a:rect l="l" t="t" r="r" b="b"/>
            <a:pathLst>
              <a:path h="125095">
                <a:moveTo>
                  <a:pt x="0" y="124840"/>
                </a:moveTo>
                <a:lnTo>
                  <a:pt x="0" y="0"/>
                </a:lnTo>
              </a:path>
            </a:pathLst>
          </a:custGeom>
          <a:ln w="7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5355971" y="3977561"/>
            <a:ext cx="117918" cy="11272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5138737" y="4247198"/>
            <a:ext cx="202563" cy="1050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2463545" y="3383202"/>
            <a:ext cx="116394" cy="21046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2286507" y="2758948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9271" y="0"/>
                </a:lnTo>
              </a:path>
            </a:pathLst>
          </a:custGeom>
          <a:ln w="13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3823842" y="3354832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3683" y="-12254"/>
                </a:moveTo>
                <a:lnTo>
                  <a:pt x="3683" y="1225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3259073" y="3359658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>
                <a:moveTo>
                  <a:pt x="0" y="0"/>
                </a:moveTo>
                <a:lnTo>
                  <a:pt x="464438" y="0"/>
                </a:lnTo>
              </a:path>
            </a:pathLst>
          </a:custGeom>
          <a:ln w="100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3500628" y="3627120"/>
            <a:ext cx="292735" cy="114300"/>
          </a:xfrm>
          <a:custGeom>
            <a:avLst/>
            <a:gdLst/>
            <a:ahLst/>
            <a:cxnLst/>
            <a:rect l="l" t="t" r="r" b="b"/>
            <a:pathLst>
              <a:path w="292735" h="114300">
                <a:moveTo>
                  <a:pt x="292354" y="114172"/>
                </a:moveTo>
                <a:lnTo>
                  <a:pt x="0" y="114172"/>
                </a:lnTo>
                <a:lnTo>
                  <a:pt x="0" y="0"/>
                </a:lnTo>
                <a:lnTo>
                  <a:pt x="292354" y="0"/>
                </a:lnTo>
                <a:lnTo>
                  <a:pt x="292354" y="1141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5423915" y="440131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7" y="-3237"/>
                </a:moveTo>
                <a:lnTo>
                  <a:pt x="1397" y="32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5433059" y="437235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5841" y="5842"/>
                </a:moveTo>
                <a:lnTo>
                  <a:pt x="5841" y="2667"/>
                </a:lnTo>
                <a:lnTo>
                  <a:pt x="330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5430011" y="4372355"/>
            <a:ext cx="4445" cy="1905"/>
          </a:xfrm>
          <a:custGeom>
            <a:avLst/>
            <a:gdLst/>
            <a:ahLst/>
            <a:cxnLst/>
            <a:rect l="l" t="t" r="r" b="b"/>
            <a:pathLst>
              <a:path w="4445" h="1904">
                <a:moveTo>
                  <a:pt x="4190" y="0"/>
                </a:moveTo>
                <a:lnTo>
                  <a:pt x="2539" y="0"/>
                </a:lnTo>
                <a:lnTo>
                  <a:pt x="1015" y="508"/>
                </a:lnTo>
                <a:lnTo>
                  <a:pt x="0" y="13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5426964" y="4373879"/>
            <a:ext cx="2540" cy="8890"/>
          </a:xfrm>
          <a:custGeom>
            <a:avLst/>
            <a:gdLst/>
            <a:ahLst/>
            <a:cxnLst/>
            <a:rect l="l" t="t" r="r" b="b"/>
            <a:pathLst>
              <a:path w="2539" h="8889">
                <a:moveTo>
                  <a:pt x="2539" y="0"/>
                </a:moveTo>
                <a:lnTo>
                  <a:pt x="1397" y="2667"/>
                </a:lnTo>
                <a:lnTo>
                  <a:pt x="508" y="5587"/>
                </a:lnTo>
                <a:lnTo>
                  <a:pt x="0" y="85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5425440" y="4381500"/>
            <a:ext cx="1270" cy="16510"/>
          </a:xfrm>
          <a:custGeom>
            <a:avLst/>
            <a:gdLst/>
            <a:ahLst/>
            <a:cxnLst/>
            <a:rect l="l" t="t" r="r" b="b"/>
            <a:pathLst>
              <a:path w="1270" h="16510">
                <a:moveTo>
                  <a:pt x="1143" y="0"/>
                </a:moveTo>
                <a:lnTo>
                  <a:pt x="381" y="5461"/>
                </a:lnTo>
                <a:lnTo>
                  <a:pt x="0" y="10922"/>
                </a:lnTo>
                <a:lnTo>
                  <a:pt x="0" y="165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5433059" y="4422647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5841"/>
                </a:moveTo>
                <a:lnTo>
                  <a:pt x="3301" y="5841"/>
                </a:lnTo>
                <a:lnTo>
                  <a:pt x="5841" y="3301"/>
                </a:lnTo>
                <a:lnTo>
                  <a:pt x="58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5430011" y="4427220"/>
            <a:ext cx="4445" cy="1905"/>
          </a:xfrm>
          <a:custGeom>
            <a:avLst/>
            <a:gdLst/>
            <a:ahLst/>
            <a:cxnLst/>
            <a:rect l="l" t="t" r="r" b="b"/>
            <a:pathLst>
              <a:path w="4445" h="1904">
                <a:moveTo>
                  <a:pt x="0" y="0"/>
                </a:moveTo>
                <a:lnTo>
                  <a:pt x="1015" y="888"/>
                </a:lnTo>
                <a:lnTo>
                  <a:pt x="2539" y="1396"/>
                </a:lnTo>
                <a:lnTo>
                  <a:pt x="4190" y="13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5426964" y="4419600"/>
            <a:ext cx="2540" cy="7620"/>
          </a:xfrm>
          <a:custGeom>
            <a:avLst/>
            <a:gdLst/>
            <a:ahLst/>
            <a:cxnLst/>
            <a:rect l="l" t="t" r="r" b="b"/>
            <a:pathLst>
              <a:path w="2539" h="7620">
                <a:moveTo>
                  <a:pt x="0" y="0"/>
                </a:moveTo>
                <a:lnTo>
                  <a:pt x="508" y="2412"/>
                </a:lnTo>
                <a:lnTo>
                  <a:pt x="1397" y="4825"/>
                </a:lnTo>
                <a:lnTo>
                  <a:pt x="2539" y="7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5425440" y="4404359"/>
            <a:ext cx="1270" cy="15240"/>
          </a:xfrm>
          <a:custGeom>
            <a:avLst/>
            <a:gdLst/>
            <a:ahLst/>
            <a:cxnLst/>
            <a:rect l="l" t="t" r="r" b="b"/>
            <a:pathLst>
              <a:path w="1270" h="15239">
                <a:moveTo>
                  <a:pt x="0" y="0"/>
                </a:moveTo>
                <a:lnTo>
                  <a:pt x="0" y="5079"/>
                </a:lnTo>
                <a:lnTo>
                  <a:pt x="381" y="10160"/>
                </a:lnTo>
                <a:lnTo>
                  <a:pt x="1143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5423915" y="447751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7" y="-3047"/>
                </a:moveTo>
                <a:lnTo>
                  <a:pt x="1397" y="30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5433059" y="444855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5841" y="5842"/>
                </a:moveTo>
                <a:lnTo>
                  <a:pt x="5841" y="2667"/>
                </a:lnTo>
                <a:lnTo>
                  <a:pt x="330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5430011" y="4448555"/>
            <a:ext cx="4445" cy="3175"/>
          </a:xfrm>
          <a:custGeom>
            <a:avLst/>
            <a:gdLst/>
            <a:ahLst/>
            <a:cxnLst/>
            <a:rect l="l" t="t" r="r" b="b"/>
            <a:pathLst>
              <a:path w="4445" h="3175">
                <a:moveTo>
                  <a:pt x="4190" y="0"/>
                </a:moveTo>
                <a:lnTo>
                  <a:pt x="2539" y="0"/>
                </a:lnTo>
                <a:lnTo>
                  <a:pt x="1015" y="1016"/>
                </a:ln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5426964" y="4451603"/>
            <a:ext cx="2540" cy="7620"/>
          </a:xfrm>
          <a:custGeom>
            <a:avLst/>
            <a:gdLst/>
            <a:ahLst/>
            <a:cxnLst/>
            <a:rect l="l" t="t" r="r" b="b"/>
            <a:pathLst>
              <a:path w="2539" h="7620">
                <a:moveTo>
                  <a:pt x="2539" y="0"/>
                </a:moveTo>
                <a:lnTo>
                  <a:pt x="1397" y="2286"/>
                </a:lnTo>
                <a:lnTo>
                  <a:pt x="508" y="4699"/>
                </a:lnTo>
                <a:lnTo>
                  <a:pt x="0" y="7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5425440" y="4457700"/>
            <a:ext cx="1270" cy="16510"/>
          </a:xfrm>
          <a:custGeom>
            <a:avLst/>
            <a:gdLst/>
            <a:ahLst/>
            <a:cxnLst/>
            <a:rect l="l" t="t" r="r" b="b"/>
            <a:pathLst>
              <a:path w="1270" h="16510">
                <a:moveTo>
                  <a:pt x="1143" y="0"/>
                </a:moveTo>
                <a:lnTo>
                  <a:pt x="381" y="5461"/>
                </a:lnTo>
                <a:lnTo>
                  <a:pt x="0" y="10922"/>
                </a:lnTo>
                <a:lnTo>
                  <a:pt x="0" y="165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5433059" y="4500371"/>
            <a:ext cx="6350" cy="4445"/>
          </a:xfrm>
          <a:custGeom>
            <a:avLst/>
            <a:gdLst/>
            <a:ahLst/>
            <a:cxnLst/>
            <a:rect l="l" t="t" r="r" b="b"/>
            <a:pathLst>
              <a:path w="6350" h="4445">
                <a:moveTo>
                  <a:pt x="0" y="4444"/>
                </a:moveTo>
                <a:lnTo>
                  <a:pt x="3301" y="4444"/>
                </a:lnTo>
                <a:lnTo>
                  <a:pt x="5841" y="2412"/>
                </a:lnTo>
                <a:lnTo>
                  <a:pt x="58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5430011" y="4503420"/>
            <a:ext cx="4445" cy="1905"/>
          </a:xfrm>
          <a:custGeom>
            <a:avLst/>
            <a:gdLst/>
            <a:ahLst/>
            <a:cxnLst/>
            <a:rect l="l" t="t" r="r" b="b"/>
            <a:pathLst>
              <a:path w="4445" h="1904">
                <a:moveTo>
                  <a:pt x="0" y="0"/>
                </a:moveTo>
                <a:lnTo>
                  <a:pt x="1015" y="888"/>
                </a:lnTo>
                <a:lnTo>
                  <a:pt x="2539" y="1396"/>
                </a:lnTo>
                <a:lnTo>
                  <a:pt x="4190" y="13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5426964" y="4495800"/>
            <a:ext cx="2540" cy="7620"/>
          </a:xfrm>
          <a:custGeom>
            <a:avLst/>
            <a:gdLst/>
            <a:ahLst/>
            <a:cxnLst/>
            <a:rect l="l" t="t" r="r" b="b"/>
            <a:pathLst>
              <a:path w="2539" h="7620">
                <a:moveTo>
                  <a:pt x="0" y="0"/>
                </a:moveTo>
                <a:lnTo>
                  <a:pt x="508" y="2412"/>
                </a:lnTo>
                <a:lnTo>
                  <a:pt x="1397" y="4825"/>
                </a:lnTo>
                <a:lnTo>
                  <a:pt x="2539" y="7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5425440" y="4480559"/>
            <a:ext cx="1270" cy="15240"/>
          </a:xfrm>
          <a:custGeom>
            <a:avLst/>
            <a:gdLst/>
            <a:ahLst/>
            <a:cxnLst/>
            <a:rect l="l" t="t" r="r" b="b"/>
            <a:pathLst>
              <a:path w="1270" h="15239">
                <a:moveTo>
                  <a:pt x="0" y="0"/>
                </a:moveTo>
                <a:lnTo>
                  <a:pt x="0" y="5079"/>
                </a:lnTo>
                <a:lnTo>
                  <a:pt x="381" y="10160"/>
                </a:lnTo>
                <a:lnTo>
                  <a:pt x="1143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5423915" y="455371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1397" y="-3047"/>
                </a:moveTo>
                <a:lnTo>
                  <a:pt x="1397" y="30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5439155" y="4378452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19812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5433059" y="4576571"/>
            <a:ext cx="6350" cy="4445"/>
          </a:xfrm>
          <a:custGeom>
            <a:avLst/>
            <a:gdLst/>
            <a:ahLst/>
            <a:cxnLst/>
            <a:rect l="l" t="t" r="r" b="b"/>
            <a:pathLst>
              <a:path w="6350" h="4445">
                <a:moveTo>
                  <a:pt x="0" y="4444"/>
                </a:moveTo>
                <a:lnTo>
                  <a:pt x="3301" y="4444"/>
                </a:lnTo>
                <a:lnTo>
                  <a:pt x="5841" y="2412"/>
                </a:lnTo>
                <a:lnTo>
                  <a:pt x="58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5430011" y="4579620"/>
            <a:ext cx="4445" cy="1905"/>
          </a:xfrm>
          <a:custGeom>
            <a:avLst/>
            <a:gdLst/>
            <a:ahLst/>
            <a:cxnLst/>
            <a:rect l="l" t="t" r="r" b="b"/>
            <a:pathLst>
              <a:path w="4445" h="1904">
                <a:moveTo>
                  <a:pt x="0" y="0"/>
                </a:moveTo>
                <a:lnTo>
                  <a:pt x="1015" y="888"/>
                </a:lnTo>
                <a:lnTo>
                  <a:pt x="2539" y="1396"/>
                </a:lnTo>
                <a:lnTo>
                  <a:pt x="4190" y="13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5426964" y="4572000"/>
            <a:ext cx="2540" cy="8890"/>
          </a:xfrm>
          <a:custGeom>
            <a:avLst/>
            <a:gdLst/>
            <a:ahLst/>
            <a:cxnLst/>
            <a:rect l="l" t="t" r="r" b="b"/>
            <a:pathLst>
              <a:path w="2539" h="8889">
                <a:moveTo>
                  <a:pt x="0" y="0"/>
                </a:moveTo>
                <a:lnTo>
                  <a:pt x="508" y="2920"/>
                </a:lnTo>
                <a:lnTo>
                  <a:pt x="1397" y="5842"/>
                </a:lnTo>
                <a:lnTo>
                  <a:pt x="2539" y="85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5425440" y="4556759"/>
            <a:ext cx="1270" cy="15240"/>
          </a:xfrm>
          <a:custGeom>
            <a:avLst/>
            <a:gdLst/>
            <a:ahLst/>
            <a:cxnLst/>
            <a:rect l="l" t="t" r="r" b="b"/>
            <a:pathLst>
              <a:path w="1270" h="15239">
                <a:moveTo>
                  <a:pt x="0" y="0"/>
                </a:moveTo>
                <a:lnTo>
                  <a:pt x="0" y="5079"/>
                </a:lnTo>
                <a:lnTo>
                  <a:pt x="381" y="10159"/>
                </a:lnTo>
                <a:lnTo>
                  <a:pt x="1143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5433059" y="452475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5841" y="5842"/>
                </a:moveTo>
                <a:lnTo>
                  <a:pt x="5841" y="2667"/>
                </a:lnTo>
                <a:lnTo>
                  <a:pt x="330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5430011" y="4524755"/>
            <a:ext cx="4445" cy="3175"/>
          </a:xfrm>
          <a:custGeom>
            <a:avLst/>
            <a:gdLst/>
            <a:ahLst/>
            <a:cxnLst/>
            <a:rect l="l" t="t" r="r" b="b"/>
            <a:pathLst>
              <a:path w="4445" h="3175">
                <a:moveTo>
                  <a:pt x="4190" y="0"/>
                </a:moveTo>
                <a:lnTo>
                  <a:pt x="2539" y="0"/>
                </a:lnTo>
                <a:lnTo>
                  <a:pt x="1015" y="1016"/>
                </a:ln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5426964" y="4527803"/>
            <a:ext cx="2540" cy="7620"/>
          </a:xfrm>
          <a:custGeom>
            <a:avLst/>
            <a:gdLst/>
            <a:ahLst/>
            <a:cxnLst/>
            <a:rect l="l" t="t" r="r" b="b"/>
            <a:pathLst>
              <a:path w="2539" h="7620">
                <a:moveTo>
                  <a:pt x="2539" y="0"/>
                </a:moveTo>
                <a:lnTo>
                  <a:pt x="1397" y="2286"/>
                </a:lnTo>
                <a:lnTo>
                  <a:pt x="508" y="4699"/>
                </a:lnTo>
                <a:lnTo>
                  <a:pt x="0" y="7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5425440" y="4535423"/>
            <a:ext cx="1270" cy="15240"/>
          </a:xfrm>
          <a:custGeom>
            <a:avLst/>
            <a:gdLst/>
            <a:ahLst/>
            <a:cxnLst/>
            <a:rect l="l" t="t" r="r" b="b"/>
            <a:pathLst>
              <a:path w="1270" h="15239">
                <a:moveTo>
                  <a:pt x="1143" y="0"/>
                </a:moveTo>
                <a:lnTo>
                  <a:pt x="381" y="4952"/>
                </a:lnTo>
                <a:lnTo>
                  <a:pt x="0" y="10032"/>
                </a:ln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7375969" y="3959161"/>
            <a:ext cx="280541" cy="9778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2479357" y="3983545"/>
            <a:ext cx="280541" cy="9778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5586984" y="3642359"/>
            <a:ext cx="8890" cy="1905"/>
          </a:xfrm>
          <a:custGeom>
            <a:avLst/>
            <a:gdLst/>
            <a:ahLst/>
            <a:cxnLst/>
            <a:rect l="l" t="t" r="r" b="b"/>
            <a:pathLst>
              <a:path w="8889" h="1904">
                <a:moveTo>
                  <a:pt x="8636" y="0"/>
                </a:moveTo>
                <a:lnTo>
                  <a:pt x="8636" y="1397"/>
                </a:lnTo>
                <a:lnTo>
                  <a:pt x="0" y="139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5506211" y="3642359"/>
            <a:ext cx="8890" cy="1905"/>
          </a:xfrm>
          <a:custGeom>
            <a:avLst/>
            <a:gdLst/>
            <a:ahLst/>
            <a:cxnLst/>
            <a:rect l="l" t="t" r="r" b="b"/>
            <a:pathLst>
              <a:path w="8889" h="1904">
                <a:moveTo>
                  <a:pt x="8636" y="0"/>
                </a:moveTo>
                <a:lnTo>
                  <a:pt x="8636" y="1397"/>
                </a:lnTo>
                <a:lnTo>
                  <a:pt x="0" y="139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5586984" y="3643884"/>
            <a:ext cx="5715" cy="7620"/>
          </a:xfrm>
          <a:custGeom>
            <a:avLst/>
            <a:gdLst/>
            <a:ahLst/>
            <a:cxnLst/>
            <a:rect l="l" t="t" r="r" b="b"/>
            <a:pathLst>
              <a:path w="5714" h="7620">
                <a:moveTo>
                  <a:pt x="0" y="7112"/>
                </a:moveTo>
                <a:lnTo>
                  <a:pt x="3175" y="7112"/>
                </a:lnTo>
                <a:lnTo>
                  <a:pt x="5714" y="3937"/>
                </a:lnTo>
                <a:lnTo>
                  <a:pt x="57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5585459" y="3643884"/>
            <a:ext cx="4445" cy="3175"/>
          </a:xfrm>
          <a:custGeom>
            <a:avLst/>
            <a:gdLst/>
            <a:ahLst/>
            <a:cxnLst/>
            <a:rect l="l" t="t" r="r" b="b"/>
            <a:pathLst>
              <a:path w="4445" h="3175">
                <a:moveTo>
                  <a:pt x="0" y="2793"/>
                </a:moveTo>
                <a:lnTo>
                  <a:pt x="2286" y="2793"/>
                </a:lnTo>
                <a:lnTo>
                  <a:pt x="4063" y="1524"/>
                </a:lnTo>
                <a:lnTo>
                  <a:pt x="40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8136635" y="2868167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97155" y="103124"/>
                </a:moveTo>
                <a:lnTo>
                  <a:pt x="88138" y="60833"/>
                </a:lnTo>
                <a:lnTo>
                  <a:pt x="63881" y="26924"/>
                </a:lnTo>
                <a:lnTo>
                  <a:pt x="28194" y="5461"/>
                </a:lnTo>
                <a:lnTo>
                  <a:pt x="14478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2948939" y="4232147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3467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7351776" y="467715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741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2429255" y="4456176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0"/>
                </a:moveTo>
                <a:lnTo>
                  <a:pt x="0" y="86487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1455419" y="335889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773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4" name="object 1444"/>
          <p:cNvSpPr txBox="1"/>
          <p:nvPr/>
        </p:nvSpPr>
        <p:spPr>
          <a:xfrm>
            <a:off x="2011172" y="6299072"/>
            <a:ext cx="480695" cy="187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100"/>
              </a:spcBef>
            </a:pPr>
            <a:r>
              <a:rPr sz="550">
                <a:latin typeface="Arial"/>
                <a:cs typeface="Arial"/>
              </a:rPr>
              <a:t>R</a:t>
            </a:r>
            <a:r>
              <a:rPr sz="550" spc="-75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e</a:t>
            </a:r>
            <a:r>
              <a:rPr sz="550" spc="-60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v</a:t>
            </a:r>
            <a:r>
              <a:rPr sz="550" spc="-70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i</a:t>
            </a:r>
            <a:r>
              <a:rPr sz="550" spc="-70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s</a:t>
            </a:r>
            <a:r>
              <a:rPr sz="550" spc="-70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i</a:t>
            </a:r>
            <a:r>
              <a:rPr sz="550" spc="-80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o</a:t>
            </a:r>
            <a:r>
              <a:rPr sz="550" spc="-70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n</a:t>
            </a:r>
            <a:r>
              <a:rPr sz="550" spc="-75">
                <a:latin typeface="Arial"/>
                <a:cs typeface="Arial"/>
              </a:rPr>
              <a:t> </a:t>
            </a:r>
            <a:r>
              <a:rPr sz="550">
                <a:latin typeface="Arial"/>
                <a:cs typeface="Arial"/>
              </a:rPr>
              <a:t>s</a:t>
            </a: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467359" algn="l"/>
              </a:tabLst>
            </a:pPr>
            <a:r>
              <a:rPr sz="5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    </a:t>
            </a:r>
            <a:r>
              <a:rPr sz="500" u="sng" spc="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500" u="sng" spc="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1110	</a:t>
            </a:r>
            <a:endParaRPr sz="500">
              <a:latin typeface="Arial"/>
              <a:cs typeface="Arial"/>
            </a:endParaRPr>
          </a:p>
        </p:txBody>
      </p:sp>
      <p:sp>
        <p:nvSpPr>
          <p:cNvPr id="1445" name="object 1445"/>
          <p:cNvSpPr/>
          <p:nvPr/>
        </p:nvSpPr>
        <p:spPr>
          <a:xfrm>
            <a:off x="1495044" y="3351276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21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2049779" y="5259323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2049779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2050542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2238755" y="5314188"/>
            <a:ext cx="156845" cy="0"/>
          </a:xfrm>
          <a:custGeom>
            <a:avLst/>
            <a:gdLst/>
            <a:ahLst/>
            <a:cxnLst/>
            <a:rect l="l" t="t" r="r" b="b"/>
            <a:pathLst>
              <a:path w="156844">
                <a:moveTo>
                  <a:pt x="0" y="0"/>
                </a:moveTo>
                <a:lnTo>
                  <a:pt x="1568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2239517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1859279" y="5259323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1859279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1860042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4" name="object 1454"/>
          <p:cNvSpPr/>
          <p:nvPr/>
        </p:nvSpPr>
        <p:spPr>
          <a:xfrm>
            <a:off x="1290827" y="5259323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1290827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1291589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1479803" y="5259323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1670304" y="5259323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1479803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1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1480566" y="5328665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9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1670304" y="5314188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1671066" y="5328665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66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531876" y="525627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527304" y="5314188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532637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1100327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1100327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1101089" y="5328665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911352" y="525627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0" name="object 1470"/>
          <p:cNvSpPr/>
          <p:nvPr/>
        </p:nvSpPr>
        <p:spPr>
          <a:xfrm>
            <a:off x="720851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911352" y="531418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912113" y="53286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720851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721613" y="5328665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473963" y="5332476"/>
            <a:ext cx="57785" cy="28575"/>
          </a:xfrm>
          <a:custGeom>
            <a:avLst/>
            <a:gdLst/>
            <a:ahLst/>
            <a:cxnLst/>
            <a:rect l="l" t="t" r="r" b="b"/>
            <a:pathLst>
              <a:path w="57784" h="28575">
                <a:moveTo>
                  <a:pt x="0" y="28575"/>
                </a:moveTo>
                <a:lnTo>
                  <a:pt x="57657" y="28575"/>
                </a:lnTo>
                <a:lnTo>
                  <a:pt x="57657" y="0"/>
                </a:lnTo>
                <a:lnTo>
                  <a:pt x="538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518159" y="4335779"/>
            <a:ext cx="0" cy="920750"/>
          </a:xfrm>
          <a:custGeom>
            <a:avLst/>
            <a:gdLst/>
            <a:ahLst/>
            <a:cxnLst/>
            <a:rect l="l" t="t" r="r" b="b"/>
            <a:pathLst>
              <a:path h="920750">
                <a:moveTo>
                  <a:pt x="0" y="0"/>
                </a:moveTo>
                <a:lnTo>
                  <a:pt x="0" y="9204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1235963" y="4399788"/>
            <a:ext cx="78740" cy="365760"/>
          </a:xfrm>
          <a:custGeom>
            <a:avLst/>
            <a:gdLst/>
            <a:ahLst/>
            <a:cxnLst/>
            <a:rect l="l" t="t" r="r" b="b"/>
            <a:pathLst>
              <a:path w="78740" h="365760">
                <a:moveTo>
                  <a:pt x="0" y="0"/>
                </a:moveTo>
                <a:lnTo>
                  <a:pt x="0" y="365760"/>
                </a:lnTo>
                <a:lnTo>
                  <a:pt x="78740" y="365760"/>
                </a:lnTo>
                <a:lnTo>
                  <a:pt x="787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1959864" y="4401311"/>
            <a:ext cx="109220" cy="0"/>
          </a:xfrm>
          <a:custGeom>
            <a:avLst/>
            <a:gdLst/>
            <a:ahLst/>
            <a:cxnLst/>
            <a:rect l="l" t="t" r="r" b="b"/>
            <a:pathLst>
              <a:path w="109219">
                <a:moveTo>
                  <a:pt x="1092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1972055" y="4413503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8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1959864" y="4389120"/>
            <a:ext cx="0" cy="309245"/>
          </a:xfrm>
          <a:custGeom>
            <a:avLst/>
            <a:gdLst/>
            <a:ahLst/>
            <a:cxnLst/>
            <a:rect l="l" t="t" r="r" b="b"/>
            <a:pathLst>
              <a:path h="309245">
                <a:moveTo>
                  <a:pt x="0" y="3088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1972055" y="4413503"/>
            <a:ext cx="0" cy="273050"/>
          </a:xfrm>
          <a:custGeom>
            <a:avLst/>
            <a:gdLst/>
            <a:ahLst/>
            <a:cxnLst/>
            <a:rect l="l" t="t" r="r" b="b"/>
            <a:pathLst>
              <a:path h="273050">
                <a:moveTo>
                  <a:pt x="0" y="0"/>
                </a:moveTo>
                <a:lnTo>
                  <a:pt x="0" y="2725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1959864" y="4698491"/>
            <a:ext cx="109220" cy="0"/>
          </a:xfrm>
          <a:custGeom>
            <a:avLst/>
            <a:gdLst/>
            <a:ahLst/>
            <a:cxnLst/>
            <a:rect l="l" t="t" r="r" b="b"/>
            <a:pathLst>
              <a:path w="109219">
                <a:moveTo>
                  <a:pt x="0" y="0"/>
                </a:moveTo>
                <a:lnTo>
                  <a:pt x="1092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1972055" y="468630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8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2069592" y="4401311"/>
            <a:ext cx="0" cy="297180"/>
          </a:xfrm>
          <a:custGeom>
            <a:avLst/>
            <a:gdLst/>
            <a:ahLst/>
            <a:cxnLst/>
            <a:rect l="l" t="t" r="r" b="b"/>
            <a:pathLst>
              <a:path h="297179">
                <a:moveTo>
                  <a:pt x="0" y="2971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530351" y="5253228"/>
            <a:ext cx="1270" cy="60960"/>
          </a:xfrm>
          <a:custGeom>
            <a:avLst/>
            <a:gdLst/>
            <a:ahLst/>
            <a:cxnLst/>
            <a:rect l="l" t="t" r="r" b="b"/>
            <a:pathLst>
              <a:path w="1270" h="60960">
                <a:moveTo>
                  <a:pt x="0" y="0"/>
                </a:moveTo>
                <a:lnTo>
                  <a:pt x="1219" y="0"/>
                </a:lnTo>
                <a:lnTo>
                  <a:pt x="1219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6" name="object 1486"/>
          <p:cNvSpPr/>
          <p:nvPr/>
        </p:nvSpPr>
        <p:spPr>
          <a:xfrm>
            <a:off x="1086611" y="335889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1235963" y="4384547"/>
            <a:ext cx="434340" cy="0"/>
          </a:xfrm>
          <a:custGeom>
            <a:avLst/>
            <a:gdLst/>
            <a:ahLst/>
            <a:cxnLst/>
            <a:rect l="l" t="t" r="r" b="b"/>
            <a:pathLst>
              <a:path w="434339">
                <a:moveTo>
                  <a:pt x="0" y="0"/>
                </a:moveTo>
                <a:lnTo>
                  <a:pt x="433959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704087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528827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0" y="12826"/>
                </a:moveTo>
                <a:lnTo>
                  <a:pt x="1460" y="12826"/>
                </a:lnTo>
                <a:lnTo>
                  <a:pt x="1460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7780"/>
                </a:lnTo>
                <a:lnTo>
                  <a:pt x="2920" y="17780"/>
                </a:lnTo>
                <a:lnTo>
                  <a:pt x="292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1097280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0" y="12826"/>
                </a:moveTo>
                <a:lnTo>
                  <a:pt x="1460" y="12826"/>
                </a:lnTo>
                <a:lnTo>
                  <a:pt x="1460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7780"/>
                </a:lnTo>
                <a:lnTo>
                  <a:pt x="2920" y="17780"/>
                </a:lnTo>
                <a:lnTo>
                  <a:pt x="292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106527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092" y="12826"/>
                </a:lnTo>
                <a:lnTo>
                  <a:pt x="1092" y="11303"/>
                </a:lnTo>
                <a:lnTo>
                  <a:pt x="0" y="11303"/>
                </a:lnTo>
                <a:lnTo>
                  <a:pt x="0" y="0"/>
                </a:lnTo>
                <a:lnTo>
                  <a:pt x="2565" y="0"/>
                </a:lnTo>
                <a:lnTo>
                  <a:pt x="2565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717804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0" y="12826"/>
                </a:moveTo>
                <a:lnTo>
                  <a:pt x="1460" y="12826"/>
                </a:lnTo>
                <a:lnTo>
                  <a:pt x="1460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7780"/>
                </a:lnTo>
                <a:lnTo>
                  <a:pt x="2920" y="17780"/>
                </a:lnTo>
                <a:lnTo>
                  <a:pt x="292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685800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092" y="12826"/>
                </a:lnTo>
                <a:lnTo>
                  <a:pt x="1092" y="11303"/>
                </a:lnTo>
                <a:lnTo>
                  <a:pt x="0" y="11303"/>
                </a:lnTo>
                <a:lnTo>
                  <a:pt x="0" y="0"/>
                </a:lnTo>
                <a:lnTo>
                  <a:pt x="2565" y="0"/>
                </a:lnTo>
                <a:lnTo>
                  <a:pt x="2565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908303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1" y="12826"/>
                </a:moveTo>
                <a:lnTo>
                  <a:pt x="1460" y="12826"/>
                </a:lnTo>
                <a:lnTo>
                  <a:pt x="1460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7780"/>
                </a:lnTo>
                <a:lnTo>
                  <a:pt x="2921" y="17780"/>
                </a:lnTo>
                <a:lnTo>
                  <a:pt x="2921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876300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092" y="12826"/>
                </a:lnTo>
                <a:lnTo>
                  <a:pt x="1092" y="11303"/>
                </a:lnTo>
                <a:lnTo>
                  <a:pt x="0" y="11303"/>
                </a:lnTo>
                <a:lnTo>
                  <a:pt x="0" y="0"/>
                </a:lnTo>
                <a:lnTo>
                  <a:pt x="2565" y="0"/>
                </a:lnTo>
                <a:lnTo>
                  <a:pt x="2565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508254" y="5255514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1255775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092" y="12826"/>
                </a:lnTo>
                <a:lnTo>
                  <a:pt x="1092" y="11303"/>
                </a:lnTo>
                <a:lnTo>
                  <a:pt x="0" y="11303"/>
                </a:lnTo>
                <a:lnTo>
                  <a:pt x="0" y="0"/>
                </a:lnTo>
                <a:lnTo>
                  <a:pt x="2565" y="0"/>
                </a:lnTo>
                <a:lnTo>
                  <a:pt x="2565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1444752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0" y="12826"/>
                </a:moveTo>
                <a:lnTo>
                  <a:pt x="1142" y="12826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1476755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40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1824227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143" y="12826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1856232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1635251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0" y="12826"/>
                </a:moveTo>
                <a:lnTo>
                  <a:pt x="1143" y="12826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1667255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39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7780"/>
                </a:lnTo>
                <a:lnTo>
                  <a:pt x="2539" y="17780"/>
                </a:lnTo>
                <a:lnTo>
                  <a:pt x="2539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1287780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2920" y="12826"/>
                </a:moveTo>
                <a:lnTo>
                  <a:pt x="1523" y="12826"/>
                </a:lnTo>
                <a:lnTo>
                  <a:pt x="1523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7780"/>
                </a:lnTo>
                <a:lnTo>
                  <a:pt x="2920" y="17780"/>
                </a:lnTo>
                <a:lnTo>
                  <a:pt x="292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2013204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3" y="12826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2203704" y="5314188"/>
            <a:ext cx="3175" cy="17780"/>
          </a:xfrm>
          <a:custGeom>
            <a:avLst/>
            <a:gdLst/>
            <a:ahLst/>
            <a:cxnLst/>
            <a:rect l="l" t="t" r="r" b="b"/>
            <a:pathLst>
              <a:path w="3175" h="17779">
                <a:moveTo>
                  <a:pt x="0" y="12826"/>
                </a:moveTo>
                <a:lnTo>
                  <a:pt x="1523" y="12826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7780"/>
                </a:lnTo>
                <a:lnTo>
                  <a:pt x="0" y="17780"/>
                </a:lnTo>
                <a:lnTo>
                  <a:pt x="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2235707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2392679" y="5253228"/>
            <a:ext cx="2540" cy="73660"/>
          </a:xfrm>
          <a:custGeom>
            <a:avLst/>
            <a:gdLst/>
            <a:ahLst/>
            <a:cxnLst/>
            <a:rect l="l" t="t" r="r" b="b"/>
            <a:pathLst>
              <a:path w="2539" h="73660">
                <a:moveTo>
                  <a:pt x="0" y="73152"/>
                </a:moveTo>
                <a:lnTo>
                  <a:pt x="2412" y="73152"/>
                </a:lnTo>
                <a:lnTo>
                  <a:pt x="2412" y="71628"/>
                </a:lnTo>
                <a:lnTo>
                  <a:pt x="0" y="7162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2392679" y="5256276"/>
            <a:ext cx="3175" cy="76200"/>
          </a:xfrm>
          <a:custGeom>
            <a:avLst/>
            <a:gdLst/>
            <a:ahLst/>
            <a:cxnLst/>
            <a:rect l="l" t="t" r="r" b="b"/>
            <a:pathLst>
              <a:path w="3175" h="76200">
                <a:moveTo>
                  <a:pt x="2920" y="0"/>
                </a:moveTo>
                <a:lnTo>
                  <a:pt x="2920" y="75818"/>
                </a:lnTo>
                <a:lnTo>
                  <a:pt x="0" y="75818"/>
                </a:lnTo>
                <a:lnTo>
                  <a:pt x="0" y="708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2046732" y="5314188"/>
            <a:ext cx="2540" cy="17780"/>
          </a:xfrm>
          <a:custGeom>
            <a:avLst/>
            <a:gdLst/>
            <a:ahLst/>
            <a:cxnLst/>
            <a:rect l="l" t="t" r="r" b="b"/>
            <a:pathLst>
              <a:path w="2539" h="17779">
                <a:moveTo>
                  <a:pt x="2540" y="12826"/>
                </a:moveTo>
                <a:lnTo>
                  <a:pt x="1524" y="12826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7780"/>
                </a:lnTo>
                <a:lnTo>
                  <a:pt x="2540" y="17780"/>
                </a:lnTo>
                <a:lnTo>
                  <a:pt x="2540" y="128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486918" y="4310634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875"/>
                </a:moveTo>
                <a:lnTo>
                  <a:pt x="27368" y="27875"/>
                </a:lnTo>
              </a:path>
            </a:pathLst>
          </a:custGeom>
          <a:ln w="54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2057400" y="4413503"/>
            <a:ext cx="0" cy="273050"/>
          </a:xfrm>
          <a:custGeom>
            <a:avLst/>
            <a:gdLst/>
            <a:ahLst/>
            <a:cxnLst/>
            <a:rect l="l" t="t" r="r" b="b"/>
            <a:pathLst>
              <a:path h="273050">
                <a:moveTo>
                  <a:pt x="0" y="27254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1275588" y="4387596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2998"/>
                </a:lnTo>
              </a:path>
            </a:pathLst>
          </a:custGeom>
          <a:ln w="546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2462783" y="359511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3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1235963" y="4384547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1315211" y="4384547"/>
            <a:ext cx="0" cy="427990"/>
          </a:xfrm>
          <a:custGeom>
            <a:avLst/>
            <a:gdLst/>
            <a:ahLst/>
            <a:cxnLst/>
            <a:rect l="l" t="t" r="r" b="b"/>
            <a:pathLst>
              <a:path h="427989">
                <a:moveTo>
                  <a:pt x="0" y="4278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1042416" y="3374135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0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1026147" y="3609466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7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1042416" y="3506723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0"/>
                </a:moveTo>
                <a:lnTo>
                  <a:pt x="0" y="9867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1027175" y="3377184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6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1034796" y="3506723"/>
            <a:ext cx="1270" cy="99060"/>
          </a:xfrm>
          <a:custGeom>
            <a:avLst/>
            <a:gdLst/>
            <a:ahLst/>
            <a:cxnLst/>
            <a:rect l="l" t="t" r="r" b="b"/>
            <a:pathLst>
              <a:path w="1269" h="99060">
                <a:moveTo>
                  <a:pt x="914" y="9867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1027938" y="3505961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06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920496" y="339090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538" y="0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1280160" y="4765547"/>
            <a:ext cx="0" cy="487680"/>
          </a:xfrm>
          <a:custGeom>
            <a:avLst/>
            <a:gdLst/>
            <a:ahLst/>
            <a:cxnLst/>
            <a:rect l="l" t="t" r="r" b="b"/>
            <a:pathLst>
              <a:path h="487679">
                <a:moveTo>
                  <a:pt x="0" y="48767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992124" y="4130040"/>
            <a:ext cx="1270" cy="463550"/>
          </a:xfrm>
          <a:custGeom>
            <a:avLst/>
            <a:gdLst/>
            <a:ahLst/>
            <a:cxnLst/>
            <a:rect l="l" t="t" r="r" b="b"/>
            <a:pathLst>
              <a:path w="1269" h="463550">
                <a:moveTo>
                  <a:pt x="914" y="46316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920496" y="3392423"/>
            <a:ext cx="93980" cy="106680"/>
          </a:xfrm>
          <a:custGeom>
            <a:avLst/>
            <a:gdLst/>
            <a:ahLst/>
            <a:cxnLst/>
            <a:rect l="l" t="t" r="r" b="b"/>
            <a:pathLst>
              <a:path w="93980" h="106679">
                <a:moveTo>
                  <a:pt x="0" y="0"/>
                </a:moveTo>
                <a:lnTo>
                  <a:pt x="8547" y="41910"/>
                </a:lnTo>
                <a:lnTo>
                  <a:pt x="31864" y="76073"/>
                </a:lnTo>
                <a:lnTo>
                  <a:pt x="66408" y="99060"/>
                </a:lnTo>
                <a:lnTo>
                  <a:pt x="79819" y="103631"/>
                </a:lnTo>
                <a:lnTo>
                  <a:pt x="93954" y="1064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1027175" y="3611879"/>
            <a:ext cx="233679" cy="13970"/>
          </a:xfrm>
          <a:custGeom>
            <a:avLst/>
            <a:gdLst/>
            <a:ahLst/>
            <a:cxnLst/>
            <a:rect l="l" t="t" r="r" b="b"/>
            <a:pathLst>
              <a:path w="233680" h="13970">
                <a:moveTo>
                  <a:pt x="233172" y="13462"/>
                </a:moveTo>
                <a:lnTo>
                  <a:pt x="0" y="13462"/>
                </a:lnTo>
                <a:lnTo>
                  <a:pt x="0" y="0"/>
                </a:lnTo>
                <a:lnTo>
                  <a:pt x="2331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1260347" y="3617976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3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1475232" y="3625596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59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1467611" y="3625596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48590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1459991" y="3611879"/>
            <a:ext cx="0" cy="499745"/>
          </a:xfrm>
          <a:custGeom>
            <a:avLst/>
            <a:gdLst/>
            <a:ahLst/>
            <a:cxnLst/>
            <a:rect l="l" t="t" r="r" b="b"/>
            <a:pathLst>
              <a:path h="499745">
                <a:moveTo>
                  <a:pt x="0" y="4993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1245869" y="4255770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100" y="0"/>
                </a:lnTo>
              </a:path>
            </a:pathLst>
          </a:custGeom>
          <a:ln w="45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1139189" y="414299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4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1260347" y="4255008"/>
            <a:ext cx="0" cy="123825"/>
          </a:xfrm>
          <a:custGeom>
            <a:avLst/>
            <a:gdLst/>
            <a:ahLst/>
            <a:cxnLst/>
            <a:rect l="l" t="t" r="r" b="b"/>
            <a:pathLst>
              <a:path h="123825">
                <a:moveTo>
                  <a:pt x="0" y="0"/>
                </a:moveTo>
                <a:lnTo>
                  <a:pt x="0" y="1234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679704" y="4541520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4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688086" y="454228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600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547877" y="4555997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5">
                <a:moveTo>
                  <a:pt x="0" y="0"/>
                </a:moveTo>
                <a:lnTo>
                  <a:pt x="163067" y="0"/>
                </a:lnTo>
              </a:path>
            </a:pathLst>
          </a:custGeom>
          <a:ln w="44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821436" y="455371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832103" y="454609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832103" y="455980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518159" y="4130040"/>
            <a:ext cx="29209" cy="429895"/>
          </a:xfrm>
          <a:custGeom>
            <a:avLst/>
            <a:gdLst/>
            <a:ahLst/>
            <a:cxnLst/>
            <a:rect l="l" t="t" r="r" b="b"/>
            <a:pathLst>
              <a:path w="29209" h="429895">
                <a:moveTo>
                  <a:pt x="0" y="429641"/>
                </a:moveTo>
                <a:lnTo>
                  <a:pt x="28829" y="429641"/>
                </a:lnTo>
                <a:lnTo>
                  <a:pt x="2882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1027175" y="3506723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9867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1026147" y="339140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0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1458975" y="4114800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1266444" y="4765547"/>
            <a:ext cx="0" cy="487680"/>
          </a:xfrm>
          <a:custGeom>
            <a:avLst/>
            <a:gdLst/>
            <a:ahLst/>
            <a:cxnLst/>
            <a:rect l="l" t="t" r="r" b="b"/>
            <a:pathLst>
              <a:path h="487679">
                <a:moveTo>
                  <a:pt x="0" y="48767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992124" y="4130040"/>
            <a:ext cx="15240" cy="463550"/>
          </a:xfrm>
          <a:custGeom>
            <a:avLst/>
            <a:gdLst/>
            <a:ahLst/>
            <a:cxnLst/>
            <a:rect l="l" t="t" r="r" b="b"/>
            <a:pathLst>
              <a:path w="15240" h="463550">
                <a:moveTo>
                  <a:pt x="0" y="463169"/>
                </a:moveTo>
                <a:lnTo>
                  <a:pt x="14960" y="463169"/>
                </a:lnTo>
                <a:lnTo>
                  <a:pt x="149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1264919" y="3611879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>
                <a:moveTo>
                  <a:pt x="0" y="0"/>
                </a:moveTo>
                <a:lnTo>
                  <a:pt x="1960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1264919" y="3625596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>
                <a:moveTo>
                  <a:pt x="1960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1136714" y="4140518"/>
            <a:ext cx="125284" cy="24568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553973" y="4551426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0876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1441577" y="4123816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925" y="0"/>
                </a:lnTo>
              </a:path>
            </a:pathLst>
          </a:custGeom>
          <a:ln w="18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1665732" y="361187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518033"/>
                </a:moveTo>
                <a:lnTo>
                  <a:pt x="0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530351" y="4559808"/>
            <a:ext cx="0" cy="693420"/>
          </a:xfrm>
          <a:custGeom>
            <a:avLst/>
            <a:gdLst/>
            <a:ahLst/>
            <a:cxnLst/>
            <a:rect l="l" t="t" r="r" b="b"/>
            <a:pathLst>
              <a:path h="693420">
                <a:moveTo>
                  <a:pt x="0" y="0"/>
                </a:moveTo>
                <a:lnTo>
                  <a:pt x="0" y="6929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530351" y="3377184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>
                <a:moveTo>
                  <a:pt x="0" y="0"/>
                </a:moveTo>
                <a:lnTo>
                  <a:pt x="498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1260347" y="3611879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547116" y="4134611"/>
            <a:ext cx="715010" cy="0"/>
          </a:xfrm>
          <a:custGeom>
            <a:avLst/>
            <a:gdLst/>
            <a:ahLst/>
            <a:cxnLst/>
            <a:rect l="l" t="t" r="r" b="b"/>
            <a:pathLst>
              <a:path w="715010">
                <a:moveTo>
                  <a:pt x="0" y="0"/>
                </a:moveTo>
                <a:lnTo>
                  <a:pt x="71456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2461895" y="3592829"/>
            <a:ext cx="16510" cy="0"/>
          </a:xfrm>
          <a:custGeom>
            <a:avLst/>
            <a:gdLst/>
            <a:ahLst/>
            <a:cxnLst/>
            <a:rect l="l" t="t" r="r" b="b"/>
            <a:pathLst>
              <a:path w="16510">
                <a:moveTo>
                  <a:pt x="0" y="0"/>
                </a:moveTo>
                <a:lnTo>
                  <a:pt x="16510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1260347" y="4116323"/>
            <a:ext cx="1270" cy="15240"/>
          </a:xfrm>
          <a:custGeom>
            <a:avLst/>
            <a:gdLst/>
            <a:ahLst/>
            <a:cxnLst/>
            <a:rect l="l" t="t" r="r" b="b"/>
            <a:pathLst>
              <a:path w="1269" h="15239">
                <a:moveTo>
                  <a:pt x="1219" y="0"/>
                </a:moveTo>
                <a:lnTo>
                  <a:pt x="1219" y="14986"/>
                </a:lnTo>
                <a:lnTo>
                  <a:pt x="0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1330452" y="4009644"/>
            <a:ext cx="106680" cy="93345"/>
          </a:xfrm>
          <a:custGeom>
            <a:avLst/>
            <a:gdLst/>
            <a:ahLst/>
            <a:cxnLst/>
            <a:rect l="l" t="t" r="r" b="b"/>
            <a:pathLst>
              <a:path w="106680" h="93345">
                <a:moveTo>
                  <a:pt x="106679" y="0"/>
                </a:moveTo>
                <a:lnTo>
                  <a:pt x="64769" y="8381"/>
                </a:lnTo>
                <a:lnTo>
                  <a:pt x="30479" y="31495"/>
                </a:lnTo>
                <a:lnTo>
                  <a:pt x="7492" y="65658"/>
                </a:lnTo>
                <a:lnTo>
                  <a:pt x="2793" y="78866"/>
                </a:lnTo>
                <a:lnTo>
                  <a:pt x="0" y="928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531113" y="4123182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>
                <a:moveTo>
                  <a:pt x="0" y="0"/>
                </a:moveTo>
                <a:lnTo>
                  <a:pt x="800099" y="0"/>
                </a:lnTo>
              </a:path>
            </a:pathLst>
          </a:custGeom>
          <a:ln w="44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1437132" y="4009644"/>
            <a:ext cx="6350" cy="121920"/>
          </a:xfrm>
          <a:custGeom>
            <a:avLst/>
            <a:gdLst/>
            <a:ahLst/>
            <a:cxnLst/>
            <a:rect l="l" t="t" r="r" b="b"/>
            <a:pathLst>
              <a:path w="6350" h="121920">
                <a:moveTo>
                  <a:pt x="0" y="0"/>
                </a:moveTo>
                <a:lnTo>
                  <a:pt x="0" y="107822"/>
                </a:lnTo>
                <a:lnTo>
                  <a:pt x="0" y="121538"/>
                </a:lnTo>
                <a:lnTo>
                  <a:pt x="5968" y="121538"/>
                </a:lnTo>
                <a:lnTo>
                  <a:pt x="5968" y="107822"/>
                </a:lnTo>
                <a:lnTo>
                  <a:pt x="0" y="10782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1488757" y="3616643"/>
            <a:ext cx="169861" cy="11721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1267205" y="4127753"/>
            <a:ext cx="59055" cy="0"/>
          </a:xfrm>
          <a:custGeom>
            <a:avLst/>
            <a:gdLst/>
            <a:ahLst/>
            <a:cxnLst/>
            <a:rect l="l" t="t" r="r" b="b"/>
            <a:pathLst>
              <a:path w="59055">
                <a:moveTo>
                  <a:pt x="0" y="0"/>
                </a:moveTo>
                <a:lnTo>
                  <a:pt x="59055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2005583" y="4413503"/>
            <a:ext cx="0" cy="273050"/>
          </a:xfrm>
          <a:custGeom>
            <a:avLst/>
            <a:gdLst/>
            <a:ahLst/>
            <a:cxnLst/>
            <a:rect l="l" t="t" r="r" b="b"/>
            <a:pathLst>
              <a:path h="273050">
                <a:moveTo>
                  <a:pt x="0" y="0"/>
                </a:moveTo>
                <a:lnTo>
                  <a:pt x="0" y="2725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685800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925" y="61087"/>
                </a:moveTo>
                <a:lnTo>
                  <a:pt x="31927" y="61087"/>
                </a:lnTo>
                <a:lnTo>
                  <a:pt x="31927" y="78994"/>
                </a:lnTo>
                <a:lnTo>
                  <a:pt x="34925" y="78994"/>
                </a:lnTo>
                <a:lnTo>
                  <a:pt x="34925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2628" y="78994"/>
                </a:lnTo>
                <a:lnTo>
                  <a:pt x="2628" y="61087"/>
                </a:lnTo>
                <a:lnTo>
                  <a:pt x="0" y="61087"/>
                </a:lnTo>
                <a:lnTo>
                  <a:pt x="0" y="0"/>
                </a:lnTo>
                <a:lnTo>
                  <a:pt x="34925" y="0"/>
                </a:lnTo>
                <a:lnTo>
                  <a:pt x="34925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893063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876300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925" y="61087"/>
                </a:moveTo>
                <a:lnTo>
                  <a:pt x="31927" y="61087"/>
                </a:lnTo>
                <a:lnTo>
                  <a:pt x="31927" y="78994"/>
                </a:lnTo>
                <a:lnTo>
                  <a:pt x="34925" y="78994"/>
                </a:lnTo>
                <a:lnTo>
                  <a:pt x="34925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2628" y="78994"/>
                </a:lnTo>
                <a:lnTo>
                  <a:pt x="2628" y="61087"/>
                </a:lnTo>
                <a:lnTo>
                  <a:pt x="0" y="61087"/>
                </a:lnTo>
                <a:lnTo>
                  <a:pt x="0" y="0"/>
                </a:lnTo>
                <a:lnTo>
                  <a:pt x="34925" y="0"/>
                </a:lnTo>
                <a:lnTo>
                  <a:pt x="34925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1083563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1065275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925" y="61087"/>
                </a:moveTo>
                <a:lnTo>
                  <a:pt x="31927" y="61087"/>
                </a:lnTo>
                <a:lnTo>
                  <a:pt x="31927" y="78994"/>
                </a:lnTo>
                <a:lnTo>
                  <a:pt x="34925" y="78994"/>
                </a:lnTo>
                <a:lnTo>
                  <a:pt x="34925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2628" y="78994"/>
                </a:lnTo>
                <a:lnTo>
                  <a:pt x="2628" y="61087"/>
                </a:lnTo>
                <a:lnTo>
                  <a:pt x="0" y="61087"/>
                </a:lnTo>
                <a:lnTo>
                  <a:pt x="0" y="0"/>
                </a:lnTo>
                <a:lnTo>
                  <a:pt x="34925" y="0"/>
                </a:lnTo>
                <a:lnTo>
                  <a:pt x="34925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1272539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1255775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925" y="61087"/>
                </a:moveTo>
                <a:lnTo>
                  <a:pt x="31877" y="61087"/>
                </a:lnTo>
                <a:lnTo>
                  <a:pt x="31877" y="78994"/>
                </a:lnTo>
                <a:lnTo>
                  <a:pt x="34925" y="78994"/>
                </a:lnTo>
                <a:lnTo>
                  <a:pt x="34925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2628" y="78994"/>
                </a:lnTo>
                <a:lnTo>
                  <a:pt x="2628" y="61087"/>
                </a:lnTo>
                <a:lnTo>
                  <a:pt x="0" y="61087"/>
                </a:lnTo>
                <a:lnTo>
                  <a:pt x="0" y="0"/>
                </a:lnTo>
                <a:lnTo>
                  <a:pt x="34925" y="0"/>
                </a:lnTo>
                <a:lnTo>
                  <a:pt x="34925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1463039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1444752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543" y="61087"/>
                </a:moveTo>
                <a:lnTo>
                  <a:pt x="31876" y="61087"/>
                </a:lnTo>
                <a:lnTo>
                  <a:pt x="31876" y="78994"/>
                </a:lnTo>
                <a:lnTo>
                  <a:pt x="34543" y="78994"/>
                </a:lnTo>
                <a:lnTo>
                  <a:pt x="34543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2666" y="78994"/>
                </a:lnTo>
                <a:lnTo>
                  <a:pt x="2666" y="61087"/>
                </a:lnTo>
                <a:lnTo>
                  <a:pt x="0" y="61087"/>
                </a:lnTo>
                <a:lnTo>
                  <a:pt x="0" y="0"/>
                </a:lnTo>
                <a:lnTo>
                  <a:pt x="34543" y="0"/>
                </a:lnTo>
                <a:lnTo>
                  <a:pt x="34543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1652016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1635251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543" y="61087"/>
                </a:moveTo>
                <a:lnTo>
                  <a:pt x="31877" y="61087"/>
                </a:lnTo>
                <a:lnTo>
                  <a:pt x="31877" y="78994"/>
                </a:lnTo>
                <a:lnTo>
                  <a:pt x="34543" y="78994"/>
                </a:lnTo>
                <a:lnTo>
                  <a:pt x="34543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2667" y="78994"/>
                </a:lnTo>
                <a:lnTo>
                  <a:pt x="2667" y="61087"/>
                </a:lnTo>
                <a:lnTo>
                  <a:pt x="0" y="61087"/>
                </a:lnTo>
                <a:lnTo>
                  <a:pt x="0" y="0"/>
                </a:lnTo>
                <a:lnTo>
                  <a:pt x="34543" y="0"/>
                </a:lnTo>
                <a:lnTo>
                  <a:pt x="34543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1842516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1824227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544" y="61087"/>
                </a:moveTo>
                <a:lnTo>
                  <a:pt x="31877" y="61087"/>
                </a:lnTo>
                <a:lnTo>
                  <a:pt x="31877" y="78994"/>
                </a:lnTo>
                <a:lnTo>
                  <a:pt x="34544" y="78994"/>
                </a:lnTo>
                <a:lnTo>
                  <a:pt x="34544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2667" y="78994"/>
                </a:lnTo>
                <a:lnTo>
                  <a:pt x="2667" y="61087"/>
                </a:lnTo>
                <a:lnTo>
                  <a:pt x="0" y="61087"/>
                </a:lnTo>
                <a:lnTo>
                  <a:pt x="0" y="0"/>
                </a:lnTo>
                <a:lnTo>
                  <a:pt x="34544" y="0"/>
                </a:lnTo>
                <a:lnTo>
                  <a:pt x="34544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2031492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2013204" y="5253228"/>
            <a:ext cx="36830" cy="107950"/>
          </a:xfrm>
          <a:custGeom>
            <a:avLst/>
            <a:gdLst/>
            <a:ahLst/>
            <a:cxnLst/>
            <a:rect l="l" t="t" r="r" b="b"/>
            <a:pathLst>
              <a:path w="36830" h="107950">
                <a:moveTo>
                  <a:pt x="36448" y="61087"/>
                </a:moveTo>
                <a:lnTo>
                  <a:pt x="33654" y="61087"/>
                </a:lnTo>
                <a:lnTo>
                  <a:pt x="33654" y="78994"/>
                </a:lnTo>
                <a:lnTo>
                  <a:pt x="36448" y="78994"/>
                </a:lnTo>
                <a:lnTo>
                  <a:pt x="36448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3175" y="78994"/>
                </a:lnTo>
                <a:lnTo>
                  <a:pt x="3175" y="61087"/>
                </a:lnTo>
                <a:lnTo>
                  <a:pt x="0" y="61087"/>
                </a:lnTo>
                <a:lnTo>
                  <a:pt x="0" y="0"/>
                </a:lnTo>
                <a:lnTo>
                  <a:pt x="36448" y="0"/>
                </a:lnTo>
                <a:lnTo>
                  <a:pt x="36448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2221992" y="5254752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216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2203704" y="5253228"/>
            <a:ext cx="34925" cy="107950"/>
          </a:xfrm>
          <a:custGeom>
            <a:avLst/>
            <a:gdLst/>
            <a:ahLst/>
            <a:cxnLst/>
            <a:rect l="l" t="t" r="r" b="b"/>
            <a:pathLst>
              <a:path w="34925" h="107950">
                <a:moveTo>
                  <a:pt x="34925" y="61087"/>
                </a:moveTo>
                <a:lnTo>
                  <a:pt x="32257" y="61087"/>
                </a:lnTo>
                <a:lnTo>
                  <a:pt x="32257" y="78994"/>
                </a:lnTo>
                <a:lnTo>
                  <a:pt x="34925" y="78994"/>
                </a:lnTo>
                <a:lnTo>
                  <a:pt x="34925" y="107823"/>
                </a:lnTo>
                <a:lnTo>
                  <a:pt x="0" y="107823"/>
                </a:lnTo>
                <a:lnTo>
                  <a:pt x="0" y="78994"/>
                </a:lnTo>
                <a:lnTo>
                  <a:pt x="3047" y="78994"/>
                </a:lnTo>
                <a:lnTo>
                  <a:pt x="3047" y="61087"/>
                </a:lnTo>
                <a:lnTo>
                  <a:pt x="0" y="61087"/>
                </a:lnTo>
                <a:lnTo>
                  <a:pt x="0" y="0"/>
                </a:lnTo>
                <a:lnTo>
                  <a:pt x="34925" y="0"/>
                </a:lnTo>
                <a:lnTo>
                  <a:pt x="34925" y="61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527304" y="5314188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79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1671066" y="4131574"/>
            <a:ext cx="122935" cy="12036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1687829" y="4523994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538"/>
                </a:moveTo>
                <a:lnTo>
                  <a:pt x="0" y="0"/>
                </a:lnTo>
              </a:path>
            </a:pathLst>
          </a:custGeom>
          <a:ln w="72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1684020" y="4248911"/>
            <a:ext cx="0" cy="387350"/>
          </a:xfrm>
          <a:custGeom>
            <a:avLst/>
            <a:gdLst/>
            <a:ahLst/>
            <a:cxnLst/>
            <a:rect l="l" t="t" r="r" b="b"/>
            <a:pathLst>
              <a:path h="387350">
                <a:moveTo>
                  <a:pt x="0" y="386842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1691639" y="4533900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0"/>
                </a:moveTo>
                <a:lnTo>
                  <a:pt x="0" y="1021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1669414" y="4667250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0" y="0"/>
                </a:moveTo>
                <a:lnTo>
                  <a:pt x="16764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1669414" y="4401311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0" y="0"/>
                </a:moveTo>
                <a:lnTo>
                  <a:pt x="16764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1670304" y="4669535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0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1684020" y="4669535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5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1677923" y="4669535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3619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1670304" y="4402835"/>
            <a:ext cx="13970" cy="150495"/>
          </a:xfrm>
          <a:custGeom>
            <a:avLst/>
            <a:gdLst/>
            <a:ahLst/>
            <a:cxnLst/>
            <a:rect l="l" t="t" r="r" b="b"/>
            <a:pathLst>
              <a:path w="13969" h="150495">
                <a:moveTo>
                  <a:pt x="0" y="0"/>
                </a:moveTo>
                <a:lnTo>
                  <a:pt x="0" y="144652"/>
                </a:lnTo>
                <a:lnTo>
                  <a:pt x="13462" y="144652"/>
                </a:lnTo>
                <a:lnTo>
                  <a:pt x="13462" y="150368"/>
                </a:lnTo>
                <a:lnTo>
                  <a:pt x="0" y="150368"/>
                </a:lnTo>
                <a:lnTo>
                  <a:pt x="0" y="1446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1677923" y="4402835"/>
            <a:ext cx="0" cy="144780"/>
          </a:xfrm>
          <a:custGeom>
            <a:avLst/>
            <a:gdLst/>
            <a:ahLst/>
            <a:cxnLst/>
            <a:rect l="l" t="t" r="r" b="b"/>
            <a:pathLst>
              <a:path h="144779">
                <a:moveTo>
                  <a:pt x="0" y="1442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1670304" y="4248911"/>
            <a:ext cx="0" cy="135255"/>
          </a:xfrm>
          <a:custGeom>
            <a:avLst/>
            <a:gdLst/>
            <a:ahLst/>
            <a:cxnLst/>
            <a:rect l="l" t="t" r="r" b="b"/>
            <a:pathLst>
              <a:path h="135254">
                <a:moveTo>
                  <a:pt x="0" y="13525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1684020" y="3630167"/>
            <a:ext cx="0" cy="501015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5008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1315211" y="4398264"/>
            <a:ext cx="368935" cy="0"/>
          </a:xfrm>
          <a:custGeom>
            <a:avLst/>
            <a:gdLst/>
            <a:ahLst/>
            <a:cxnLst/>
            <a:rect l="l" t="t" r="r" b="b"/>
            <a:pathLst>
              <a:path w="368935">
                <a:moveTo>
                  <a:pt x="0" y="0"/>
                </a:moveTo>
                <a:lnTo>
                  <a:pt x="3686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1315211" y="4698491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4">
                <a:moveTo>
                  <a:pt x="0" y="0"/>
                </a:moveTo>
                <a:lnTo>
                  <a:pt x="3545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1315211" y="4706111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1315211" y="4712208"/>
            <a:ext cx="368935" cy="0"/>
          </a:xfrm>
          <a:custGeom>
            <a:avLst/>
            <a:gdLst/>
            <a:ahLst/>
            <a:cxnLst/>
            <a:rect l="l" t="t" r="r" b="b"/>
            <a:pathLst>
              <a:path w="368935">
                <a:moveTo>
                  <a:pt x="0" y="0"/>
                </a:moveTo>
                <a:lnTo>
                  <a:pt x="3686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2403348" y="4413503"/>
            <a:ext cx="59690" cy="17780"/>
          </a:xfrm>
          <a:custGeom>
            <a:avLst/>
            <a:gdLst/>
            <a:ahLst/>
            <a:cxnLst/>
            <a:rect l="l" t="t" r="r" b="b"/>
            <a:pathLst>
              <a:path w="59689" h="17779">
                <a:moveTo>
                  <a:pt x="0" y="17780"/>
                </a:moveTo>
                <a:lnTo>
                  <a:pt x="0" y="0"/>
                </a:lnTo>
                <a:lnTo>
                  <a:pt x="593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2403348" y="4050791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1280160" y="4812791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6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1280160" y="4800600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73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1303019" y="4765547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3505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518159" y="3349752"/>
            <a:ext cx="0" cy="935990"/>
          </a:xfrm>
          <a:custGeom>
            <a:avLst/>
            <a:gdLst/>
            <a:ahLst/>
            <a:cxnLst/>
            <a:rect l="l" t="t" r="r" b="b"/>
            <a:pathLst>
              <a:path h="935989">
                <a:moveTo>
                  <a:pt x="0" y="0"/>
                </a:moveTo>
                <a:lnTo>
                  <a:pt x="0" y="9356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530351" y="3377184"/>
            <a:ext cx="0" cy="739140"/>
          </a:xfrm>
          <a:custGeom>
            <a:avLst/>
            <a:gdLst/>
            <a:ahLst/>
            <a:cxnLst/>
            <a:rect l="l" t="t" r="r" b="b"/>
            <a:pathLst>
              <a:path h="739139">
                <a:moveTo>
                  <a:pt x="0" y="0"/>
                </a:moveTo>
                <a:lnTo>
                  <a:pt x="0" y="7390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7" name="object 1607"/>
          <p:cNvSpPr txBox="1"/>
          <p:nvPr/>
        </p:nvSpPr>
        <p:spPr>
          <a:xfrm>
            <a:off x="1880742" y="4715636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500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608" name="object 1608"/>
          <p:cNvSpPr txBox="1"/>
          <p:nvPr/>
        </p:nvSpPr>
        <p:spPr>
          <a:xfrm>
            <a:off x="2620010" y="4715636"/>
            <a:ext cx="350520" cy="13208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54000" algn="l"/>
              </a:tabLst>
            </a:pPr>
            <a:r>
              <a:rPr sz="700" u="sng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</a:t>
            </a:r>
            <a:r>
              <a:rPr sz="700" u="sng" spc="8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700">
                <a:latin typeface="Arial"/>
                <a:cs typeface="Arial"/>
              </a:rPr>
              <a:t>	</a:t>
            </a:r>
            <a:r>
              <a:rPr sz="700" u="sng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700" u="sng" spc="7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700">
              <a:latin typeface="Arial"/>
              <a:cs typeface="Arial"/>
            </a:endParaRPr>
          </a:p>
        </p:txBody>
      </p:sp>
      <p:sp>
        <p:nvSpPr>
          <p:cNvPr id="1609" name="object 1609"/>
          <p:cNvSpPr txBox="1"/>
          <p:nvPr/>
        </p:nvSpPr>
        <p:spPr>
          <a:xfrm>
            <a:off x="1385697" y="4475734"/>
            <a:ext cx="223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500C</a:t>
            </a:r>
            <a:endParaRPr sz="700">
              <a:latin typeface="Arial"/>
              <a:cs typeface="Arial"/>
            </a:endParaRPr>
          </a:p>
        </p:txBody>
      </p:sp>
      <p:sp>
        <p:nvSpPr>
          <p:cNvPr id="1610" name="object 1610"/>
          <p:cNvSpPr txBox="1"/>
          <p:nvPr/>
        </p:nvSpPr>
        <p:spPr>
          <a:xfrm>
            <a:off x="1416558" y="4174947"/>
            <a:ext cx="20827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500L</a:t>
            </a:r>
            <a:endParaRPr sz="700">
              <a:latin typeface="Arial"/>
              <a:cs typeface="Arial"/>
            </a:endParaRPr>
          </a:p>
        </p:txBody>
      </p:sp>
      <p:sp>
        <p:nvSpPr>
          <p:cNvPr id="1611" name="object 1611"/>
          <p:cNvSpPr txBox="1"/>
          <p:nvPr/>
        </p:nvSpPr>
        <p:spPr>
          <a:xfrm>
            <a:off x="1614042" y="3410458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500V</a:t>
            </a:r>
            <a:endParaRPr sz="700">
              <a:latin typeface="Arial"/>
              <a:cs typeface="Arial"/>
            </a:endParaRPr>
          </a:p>
        </p:txBody>
      </p:sp>
      <p:sp>
        <p:nvSpPr>
          <p:cNvPr id="1612" name="object 1612"/>
          <p:cNvSpPr/>
          <p:nvPr/>
        </p:nvSpPr>
        <p:spPr>
          <a:xfrm>
            <a:off x="3325367" y="3351276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3" name="object 1613"/>
          <p:cNvSpPr txBox="1"/>
          <p:nvPr/>
        </p:nvSpPr>
        <p:spPr>
          <a:xfrm>
            <a:off x="2011172" y="6448145"/>
            <a:ext cx="48069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7359" algn="l"/>
              </a:tabLst>
            </a:pPr>
            <a:r>
              <a:rPr sz="5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    </a:t>
            </a:r>
            <a:r>
              <a:rPr sz="500" u="sng" spc="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500" u="sng" spc="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1911	</a:t>
            </a:r>
            <a:endParaRPr sz="500">
              <a:latin typeface="Arial"/>
              <a:cs typeface="Arial"/>
            </a:endParaRPr>
          </a:p>
        </p:txBody>
      </p:sp>
      <p:sp>
        <p:nvSpPr>
          <p:cNvPr id="1614" name="object 1614"/>
          <p:cNvSpPr/>
          <p:nvPr/>
        </p:nvSpPr>
        <p:spPr>
          <a:xfrm>
            <a:off x="3364991" y="33497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3139439" y="3342132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22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3122676" y="2932176"/>
            <a:ext cx="196596" cy="12306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3144773" y="3240785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0"/>
                </a:moveTo>
                <a:lnTo>
                  <a:pt x="0" y="125984"/>
                </a:lnTo>
              </a:path>
            </a:pathLst>
          </a:custGeom>
          <a:ln w="81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3159251" y="3243072"/>
            <a:ext cx="93345" cy="106680"/>
          </a:xfrm>
          <a:custGeom>
            <a:avLst/>
            <a:gdLst/>
            <a:ahLst/>
            <a:cxnLst/>
            <a:rect l="l" t="t" r="r" b="b"/>
            <a:pathLst>
              <a:path w="93345" h="106679">
                <a:moveTo>
                  <a:pt x="92837" y="106679"/>
                </a:moveTo>
                <a:lnTo>
                  <a:pt x="84455" y="64769"/>
                </a:lnTo>
                <a:lnTo>
                  <a:pt x="61341" y="30479"/>
                </a:lnTo>
                <a:lnTo>
                  <a:pt x="27178" y="7492"/>
                </a:lnTo>
                <a:lnTo>
                  <a:pt x="13970" y="279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3253740" y="3357371"/>
            <a:ext cx="66040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655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3325367" y="3361944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11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3108960" y="2932176"/>
            <a:ext cx="30480" cy="410209"/>
          </a:xfrm>
          <a:custGeom>
            <a:avLst/>
            <a:gdLst/>
            <a:ahLst/>
            <a:cxnLst/>
            <a:rect l="l" t="t" r="r" b="b"/>
            <a:pathLst>
              <a:path w="30480" h="410210">
                <a:moveTo>
                  <a:pt x="30479" y="0"/>
                </a:moveTo>
                <a:lnTo>
                  <a:pt x="0" y="0"/>
                </a:lnTo>
                <a:lnTo>
                  <a:pt x="0" y="4099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3122676" y="2945892"/>
            <a:ext cx="0" cy="396240"/>
          </a:xfrm>
          <a:custGeom>
            <a:avLst/>
            <a:gdLst/>
            <a:ahLst/>
            <a:cxnLst/>
            <a:rect l="l" t="t" r="r" b="b"/>
            <a:pathLst>
              <a:path h="396239">
                <a:moveTo>
                  <a:pt x="0" y="395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3325367" y="3349752"/>
            <a:ext cx="39370" cy="1270"/>
          </a:xfrm>
          <a:custGeom>
            <a:avLst/>
            <a:gdLst/>
            <a:ahLst/>
            <a:cxnLst/>
            <a:rect l="l" t="t" r="r" b="b"/>
            <a:pathLst>
              <a:path w="39370" h="1270">
                <a:moveTo>
                  <a:pt x="-1713" y="444"/>
                </a:moveTo>
                <a:lnTo>
                  <a:pt x="40829" y="444"/>
                </a:lnTo>
              </a:path>
            </a:pathLst>
          </a:custGeom>
          <a:ln w="43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3258311" y="2932176"/>
            <a:ext cx="0" cy="13970"/>
          </a:xfrm>
          <a:custGeom>
            <a:avLst/>
            <a:gdLst/>
            <a:ahLst/>
            <a:cxnLst/>
            <a:rect l="l" t="t" r="r" b="b"/>
            <a:pathLst>
              <a:path h="13969">
                <a:moveTo>
                  <a:pt x="0" y="134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3258311" y="3349752"/>
            <a:ext cx="67310" cy="15240"/>
          </a:xfrm>
          <a:custGeom>
            <a:avLst/>
            <a:gdLst/>
            <a:ahLst/>
            <a:cxnLst/>
            <a:rect l="l" t="t" r="r" b="b"/>
            <a:pathLst>
              <a:path w="67310" h="15239">
                <a:moveTo>
                  <a:pt x="0" y="0"/>
                </a:moveTo>
                <a:lnTo>
                  <a:pt x="61087" y="0"/>
                </a:lnTo>
                <a:lnTo>
                  <a:pt x="61087" y="14732"/>
                </a:lnTo>
                <a:lnTo>
                  <a:pt x="66801" y="14732"/>
                </a:lnTo>
                <a:lnTo>
                  <a:pt x="66801" y="0"/>
                </a:lnTo>
                <a:lnTo>
                  <a:pt x="61087" y="0"/>
                </a:lnTo>
                <a:lnTo>
                  <a:pt x="61087" y="14732"/>
                </a:ln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3258311" y="33497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3325367" y="33497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3258311" y="2932176"/>
            <a:ext cx="67310" cy="13970"/>
          </a:xfrm>
          <a:custGeom>
            <a:avLst/>
            <a:gdLst/>
            <a:ahLst/>
            <a:cxnLst/>
            <a:rect l="l" t="t" r="r" b="b"/>
            <a:pathLst>
              <a:path w="67310" h="13969">
                <a:moveTo>
                  <a:pt x="0" y="0"/>
                </a:moveTo>
                <a:lnTo>
                  <a:pt x="61340" y="0"/>
                </a:lnTo>
                <a:lnTo>
                  <a:pt x="61340" y="13462"/>
                </a:lnTo>
                <a:lnTo>
                  <a:pt x="67055" y="13462"/>
                </a:lnTo>
                <a:lnTo>
                  <a:pt x="67055" y="0"/>
                </a:lnTo>
                <a:lnTo>
                  <a:pt x="61340" y="0"/>
                </a:lnTo>
                <a:lnTo>
                  <a:pt x="61340" y="13462"/>
                </a:lnTo>
                <a:lnTo>
                  <a:pt x="0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3325367" y="2932176"/>
            <a:ext cx="0" cy="13970"/>
          </a:xfrm>
          <a:custGeom>
            <a:avLst/>
            <a:gdLst/>
            <a:ahLst/>
            <a:cxnLst/>
            <a:rect l="l" t="t" r="r" b="b"/>
            <a:pathLst>
              <a:path h="13969">
                <a:moveTo>
                  <a:pt x="0" y="0"/>
                </a:moveTo>
                <a:lnTo>
                  <a:pt x="0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2831592" y="3342132"/>
            <a:ext cx="309245" cy="0"/>
          </a:xfrm>
          <a:custGeom>
            <a:avLst/>
            <a:gdLst/>
            <a:ahLst/>
            <a:cxnLst/>
            <a:rect l="l" t="t" r="r" b="b"/>
            <a:pathLst>
              <a:path w="309244">
                <a:moveTo>
                  <a:pt x="0" y="0"/>
                </a:moveTo>
                <a:lnTo>
                  <a:pt x="3091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3369564" y="2932176"/>
            <a:ext cx="321945" cy="417830"/>
          </a:xfrm>
          <a:custGeom>
            <a:avLst/>
            <a:gdLst/>
            <a:ahLst/>
            <a:cxnLst/>
            <a:rect l="l" t="t" r="r" b="b"/>
            <a:pathLst>
              <a:path w="321945" h="417829">
                <a:moveTo>
                  <a:pt x="321563" y="0"/>
                </a:moveTo>
                <a:lnTo>
                  <a:pt x="321563" y="411352"/>
                </a:lnTo>
                <a:lnTo>
                  <a:pt x="217677" y="411352"/>
                </a:lnTo>
                <a:lnTo>
                  <a:pt x="217677" y="352044"/>
                </a:lnTo>
                <a:lnTo>
                  <a:pt x="144272" y="352044"/>
                </a:lnTo>
                <a:lnTo>
                  <a:pt x="144272" y="397637"/>
                </a:lnTo>
                <a:lnTo>
                  <a:pt x="84455" y="397637"/>
                </a:lnTo>
                <a:lnTo>
                  <a:pt x="84455" y="407543"/>
                </a:lnTo>
                <a:lnTo>
                  <a:pt x="0" y="407543"/>
                </a:lnTo>
                <a:lnTo>
                  <a:pt x="0" y="41744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2" name="object 1632"/>
          <p:cNvSpPr txBox="1"/>
          <p:nvPr/>
        </p:nvSpPr>
        <p:spPr>
          <a:xfrm>
            <a:off x="3332479" y="3064255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523</a:t>
            </a:r>
            <a:endParaRPr sz="700">
              <a:latin typeface="Arial"/>
              <a:cs typeface="Arial"/>
            </a:endParaRPr>
          </a:p>
        </p:txBody>
      </p:sp>
      <p:sp>
        <p:nvSpPr>
          <p:cNvPr id="1633" name="object 1633"/>
          <p:cNvSpPr/>
          <p:nvPr/>
        </p:nvSpPr>
        <p:spPr>
          <a:xfrm>
            <a:off x="3656001" y="5684258"/>
            <a:ext cx="206081" cy="17570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4" name="object 1634"/>
          <p:cNvSpPr txBox="1"/>
          <p:nvPr/>
        </p:nvSpPr>
        <p:spPr>
          <a:xfrm>
            <a:off x="4003294" y="5991859"/>
            <a:ext cx="10344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>
                <a:latin typeface="Arial"/>
                <a:cs typeface="Arial"/>
              </a:rPr>
              <a:t>Faculty </a:t>
            </a:r>
            <a:r>
              <a:rPr sz="800" spc="-25">
                <a:latin typeface="Arial"/>
                <a:cs typeface="Arial"/>
              </a:rPr>
              <a:t>/Staff/RA</a:t>
            </a:r>
            <a:r>
              <a:rPr sz="800" spc="-75">
                <a:latin typeface="Arial"/>
                <a:cs typeface="Arial"/>
              </a:rPr>
              <a:t> </a:t>
            </a:r>
            <a:r>
              <a:rPr sz="800" spc="-40">
                <a:latin typeface="Arial"/>
                <a:cs typeface="Arial"/>
              </a:rPr>
              <a:t>Offices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635" name="object 1635"/>
          <p:cNvSpPr/>
          <p:nvPr/>
        </p:nvSpPr>
        <p:spPr>
          <a:xfrm>
            <a:off x="7795641" y="6002401"/>
            <a:ext cx="41910" cy="72390"/>
          </a:xfrm>
          <a:custGeom>
            <a:avLst/>
            <a:gdLst/>
            <a:ahLst/>
            <a:cxnLst/>
            <a:rect l="l" t="t" r="r" b="b"/>
            <a:pathLst>
              <a:path w="41909" h="72389">
                <a:moveTo>
                  <a:pt x="41655" y="0"/>
                </a:moveTo>
                <a:lnTo>
                  <a:pt x="0" y="0"/>
                </a:lnTo>
                <a:lnTo>
                  <a:pt x="0" y="72009"/>
                </a:lnTo>
                <a:lnTo>
                  <a:pt x="41655" y="72009"/>
                </a:lnTo>
                <a:lnTo>
                  <a:pt x="41655" y="0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7447026" y="6232778"/>
            <a:ext cx="376555" cy="125095"/>
          </a:xfrm>
          <a:custGeom>
            <a:avLst/>
            <a:gdLst/>
            <a:ahLst/>
            <a:cxnLst/>
            <a:rect l="l" t="t" r="r" b="b"/>
            <a:pathLst>
              <a:path w="376554" h="125095">
                <a:moveTo>
                  <a:pt x="278587" y="52197"/>
                </a:moveTo>
                <a:lnTo>
                  <a:pt x="259460" y="52197"/>
                </a:lnTo>
                <a:lnTo>
                  <a:pt x="259460" y="124206"/>
                </a:lnTo>
                <a:lnTo>
                  <a:pt x="266700" y="124587"/>
                </a:lnTo>
                <a:lnTo>
                  <a:pt x="266700" y="52578"/>
                </a:lnTo>
                <a:lnTo>
                  <a:pt x="274320" y="52578"/>
                </a:lnTo>
                <a:lnTo>
                  <a:pt x="278587" y="52197"/>
                </a:lnTo>
                <a:close/>
              </a:path>
              <a:path w="376554" h="125095">
                <a:moveTo>
                  <a:pt x="281906" y="51884"/>
                </a:moveTo>
                <a:lnTo>
                  <a:pt x="281431" y="51943"/>
                </a:lnTo>
                <a:lnTo>
                  <a:pt x="274320" y="52578"/>
                </a:lnTo>
                <a:lnTo>
                  <a:pt x="266700" y="52578"/>
                </a:lnTo>
                <a:lnTo>
                  <a:pt x="266700" y="124587"/>
                </a:lnTo>
                <a:lnTo>
                  <a:pt x="302768" y="124587"/>
                </a:lnTo>
                <a:lnTo>
                  <a:pt x="302768" y="124206"/>
                </a:lnTo>
                <a:lnTo>
                  <a:pt x="287908" y="124206"/>
                </a:lnTo>
                <a:lnTo>
                  <a:pt x="287908" y="52197"/>
                </a:lnTo>
                <a:lnTo>
                  <a:pt x="281906" y="51884"/>
                </a:lnTo>
                <a:close/>
              </a:path>
              <a:path w="376554" h="125095">
                <a:moveTo>
                  <a:pt x="376554" y="52197"/>
                </a:moveTo>
                <a:lnTo>
                  <a:pt x="295528" y="52197"/>
                </a:lnTo>
                <a:lnTo>
                  <a:pt x="302768" y="52578"/>
                </a:lnTo>
                <a:lnTo>
                  <a:pt x="302768" y="124587"/>
                </a:lnTo>
                <a:lnTo>
                  <a:pt x="310260" y="124587"/>
                </a:lnTo>
                <a:lnTo>
                  <a:pt x="317500" y="123952"/>
                </a:lnTo>
                <a:lnTo>
                  <a:pt x="337947" y="121412"/>
                </a:lnTo>
                <a:lnTo>
                  <a:pt x="345185" y="119253"/>
                </a:lnTo>
                <a:lnTo>
                  <a:pt x="347345" y="118110"/>
                </a:lnTo>
                <a:lnTo>
                  <a:pt x="349884" y="117094"/>
                </a:lnTo>
                <a:lnTo>
                  <a:pt x="352044" y="115951"/>
                </a:lnTo>
                <a:lnTo>
                  <a:pt x="354202" y="114554"/>
                </a:lnTo>
                <a:lnTo>
                  <a:pt x="356362" y="113411"/>
                </a:lnTo>
                <a:lnTo>
                  <a:pt x="358140" y="112014"/>
                </a:lnTo>
                <a:lnTo>
                  <a:pt x="360299" y="110617"/>
                </a:lnTo>
                <a:lnTo>
                  <a:pt x="362076" y="108839"/>
                </a:lnTo>
                <a:lnTo>
                  <a:pt x="376554" y="90805"/>
                </a:lnTo>
                <a:lnTo>
                  <a:pt x="376554" y="52197"/>
                </a:lnTo>
                <a:close/>
              </a:path>
              <a:path w="376554" h="125095">
                <a:moveTo>
                  <a:pt x="122047" y="0"/>
                </a:moveTo>
                <a:lnTo>
                  <a:pt x="122047" y="72009"/>
                </a:lnTo>
                <a:lnTo>
                  <a:pt x="112268" y="72390"/>
                </a:lnTo>
                <a:lnTo>
                  <a:pt x="108986" y="72649"/>
                </a:lnTo>
                <a:lnTo>
                  <a:pt x="110490" y="72771"/>
                </a:lnTo>
                <a:lnTo>
                  <a:pt x="115189" y="73533"/>
                </a:lnTo>
                <a:lnTo>
                  <a:pt x="119888" y="74549"/>
                </a:lnTo>
                <a:lnTo>
                  <a:pt x="124205" y="75692"/>
                </a:lnTo>
                <a:lnTo>
                  <a:pt x="128777" y="76708"/>
                </a:lnTo>
                <a:lnTo>
                  <a:pt x="133096" y="78232"/>
                </a:lnTo>
                <a:lnTo>
                  <a:pt x="137414" y="80010"/>
                </a:lnTo>
                <a:lnTo>
                  <a:pt x="141858" y="81788"/>
                </a:lnTo>
                <a:lnTo>
                  <a:pt x="151510" y="86868"/>
                </a:lnTo>
                <a:lnTo>
                  <a:pt x="155828" y="89281"/>
                </a:lnTo>
                <a:lnTo>
                  <a:pt x="169164" y="97663"/>
                </a:lnTo>
                <a:lnTo>
                  <a:pt x="201549" y="113792"/>
                </a:lnTo>
                <a:lnTo>
                  <a:pt x="206628" y="115951"/>
                </a:lnTo>
                <a:lnTo>
                  <a:pt x="211963" y="117729"/>
                </a:lnTo>
                <a:lnTo>
                  <a:pt x="217424" y="119634"/>
                </a:lnTo>
                <a:lnTo>
                  <a:pt x="222757" y="120650"/>
                </a:lnTo>
                <a:lnTo>
                  <a:pt x="228600" y="122047"/>
                </a:lnTo>
                <a:lnTo>
                  <a:pt x="233933" y="122809"/>
                </a:lnTo>
                <a:lnTo>
                  <a:pt x="239775" y="123571"/>
                </a:lnTo>
                <a:lnTo>
                  <a:pt x="251968" y="124206"/>
                </a:lnTo>
                <a:lnTo>
                  <a:pt x="251968" y="52197"/>
                </a:lnTo>
                <a:lnTo>
                  <a:pt x="278587" y="52197"/>
                </a:lnTo>
                <a:lnTo>
                  <a:pt x="281431" y="51943"/>
                </a:lnTo>
                <a:lnTo>
                  <a:pt x="281906" y="51884"/>
                </a:lnTo>
                <a:lnTo>
                  <a:pt x="275717" y="51562"/>
                </a:lnTo>
                <a:lnTo>
                  <a:pt x="264541" y="50038"/>
                </a:lnTo>
                <a:lnTo>
                  <a:pt x="258825" y="48641"/>
                </a:lnTo>
                <a:lnTo>
                  <a:pt x="253365" y="47625"/>
                </a:lnTo>
                <a:lnTo>
                  <a:pt x="248030" y="45720"/>
                </a:lnTo>
                <a:lnTo>
                  <a:pt x="242570" y="43942"/>
                </a:lnTo>
                <a:lnTo>
                  <a:pt x="237617" y="41783"/>
                </a:lnTo>
                <a:lnTo>
                  <a:pt x="205104" y="25654"/>
                </a:lnTo>
                <a:lnTo>
                  <a:pt x="191897" y="17399"/>
                </a:lnTo>
                <a:lnTo>
                  <a:pt x="187578" y="14859"/>
                </a:lnTo>
                <a:lnTo>
                  <a:pt x="177800" y="9779"/>
                </a:lnTo>
                <a:lnTo>
                  <a:pt x="169164" y="6223"/>
                </a:lnTo>
                <a:lnTo>
                  <a:pt x="164846" y="4699"/>
                </a:lnTo>
                <a:lnTo>
                  <a:pt x="160147" y="3683"/>
                </a:lnTo>
                <a:lnTo>
                  <a:pt x="155828" y="2540"/>
                </a:lnTo>
                <a:lnTo>
                  <a:pt x="151129" y="1524"/>
                </a:lnTo>
                <a:lnTo>
                  <a:pt x="146430" y="762"/>
                </a:lnTo>
                <a:lnTo>
                  <a:pt x="141858" y="381"/>
                </a:lnTo>
                <a:lnTo>
                  <a:pt x="122047" y="0"/>
                </a:lnTo>
                <a:close/>
              </a:path>
              <a:path w="376554" h="125095">
                <a:moveTo>
                  <a:pt x="259460" y="52197"/>
                </a:moveTo>
                <a:lnTo>
                  <a:pt x="251968" y="52197"/>
                </a:lnTo>
                <a:lnTo>
                  <a:pt x="251968" y="124206"/>
                </a:lnTo>
                <a:lnTo>
                  <a:pt x="259460" y="124206"/>
                </a:lnTo>
                <a:lnTo>
                  <a:pt x="259460" y="52197"/>
                </a:lnTo>
                <a:close/>
              </a:path>
              <a:path w="376554" h="125095">
                <a:moveTo>
                  <a:pt x="376554" y="18796"/>
                </a:moveTo>
                <a:lnTo>
                  <a:pt x="340487" y="18796"/>
                </a:lnTo>
                <a:lnTo>
                  <a:pt x="336169" y="25273"/>
                </a:lnTo>
                <a:lnTo>
                  <a:pt x="332994" y="29972"/>
                </a:lnTo>
                <a:lnTo>
                  <a:pt x="331470" y="31750"/>
                </a:lnTo>
                <a:lnTo>
                  <a:pt x="327914" y="35306"/>
                </a:lnTo>
                <a:lnTo>
                  <a:pt x="326135" y="36830"/>
                </a:lnTo>
                <a:lnTo>
                  <a:pt x="324357" y="38608"/>
                </a:lnTo>
                <a:lnTo>
                  <a:pt x="322199" y="40005"/>
                </a:lnTo>
                <a:lnTo>
                  <a:pt x="320294" y="41402"/>
                </a:lnTo>
                <a:lnTo>
                  <a:pt x="318134" y="42545"/>
                </a:lnTo>
                <a:lnTo>
                  <a:pt x="315975" y="43942"/>
                </a:lnTo>
                <a:lnTo>
                  <a:pt x="313817" y="45085"/>
                </a:lnTo>
                <a:lnTo>
                  <a:pt x="311403" y="46101"/>
                </a:lnTo>
                <a:lnTo>
                  <a:pt x="309245" y="47244"/>
                </a:lnTo>
                <a:lnTo>
                  <a:pt x="302005" y="49403"/>
                </a:lnTo>
                <a:lnTo>
                  <a:pt x="281906" y="51884"/>
                </a:lnTo>
                <a:lnTo>
                  <a:pt x="287908" y="52197"/>
                </a:lnTo>
                <a:lnTo>
                  <a:pt x="287908" y="124206"/>
                </a:lnTo>
                <a:lnTo>
                  <a:pt x="295528" y="124206"/>
                </a:lnTo>
                <a:lnTo>
                  <a:pt x="295528" y="52197"/>
                </a:lnTo>
                <a:lnTo>
                  <a:pt x="376554" y="52197"/>
                </a:lnTo>
                <a:lnTo>
                  <a:pt x="376554" y="18796"/>
                </a:lnTo>
                <a:close/>
              </a:path>
              <a:path w="376554" h="125095">
                <a:moveTo>
                  <a:pt x="295528" y="52197"/>
                </a:moveTo>
                <a:lnTo>
                  <a:pt x="295528" y="124206"/>
                </a:lnTo>
                <a:lnTo>
                  <a:pt x="302768" y="124206"/>
                </a:lnTo>
                <a:lnTo>
                  <a:pt x="302768" y="52578"/>
                </a:lnTo>
                <a:lnTo>
                  <a:pt x="295528" y="52197"/>
                </a:lnTo>
                <a:close/>
              </a:path>
              <a:path w="376554" h="125095">
                <a:moveTo>
                  <a:pt x="253" y="29972"/>
                </a:moveTo>
                <a:lnTo>
                  <a:pt x="0" y="30988"/>
                </a:lnTo>
                <a:lnTo>
                  <a:pt x="0" y="102997"/>
                </a:lnTo>
                <a:lnTo>
                  <a:pt x="35941" y="102997"/>
                </a:lnTo>
                <a:lnTo>
                  <a:pt x="36322" y="101981"/>
                </a:lnTo>
                <a:lnTo>
                  <a:pt x="253" y="101981"/>
                </a:lnTo>
                <a:lnTo>
                  <a:pt x="253" y="29972"/>
                </a:lnTo>
                <a:close/>
              </a:path>
              <a:path w="376554" h="125095">
                <a:moveTo>
                  <a:pt x="85978" y="0"/>
                </a:moveTo>
                <a:lnTo>
                  <a:pt x="34544" y="5842"/>
                </a:lnTo>
                <a:lnTo>
                  <a:pt x="20447" y="9779"/>
                </a:lnTo>
                <a:lnTo>
                  <a:pt x="17652" y="10541"/>
                </a:lnTo>
                <a:lnTo>
                  <a:pt x="16509" y="10795"/>
                </a:lnTo>
                <a:lnTo>
                  <a:pt x="15494" y="11176"/>
                </a:lnTo>
                <a:lnTo>
                  <a:pt x="14350" y="11557"/>
                </a:lnTo>
                <a:lnTo>
                  <a:pt x="13589" y="11938"/>
                </a:lnTo>
                <a:lnTo>
                  <a:pt x="12573" y="12700"/>
                </a:lnTo>
                <a:lnTo>
                  <a:pt x="11429" y="12954"/>
                </a:lnTo>
                <a:lnTo>
                  <a:pt x="10795" y="13716"/>
                </a:lnTo>
                <a:lnTo>
                  <a:pt x="9651" y="14478"/>
                </a:lnTo>
                <a:lnTo>
                  <a:pt x="8254" y="15875"/>
                </a:lnTo>
                <a:lnTo>
                  <a:pt x="7112" y="16637"/>
                </a:lnTo>
                <a:lnTo>
                  <a:pt x="6476" y="17399"/>
                </a:lnTo>
                <a:lnTo>
                  <a:pt x="5715" y="18034"/>
                </a:lnTo>
                <a:lnTo>
                  <a:pt x="4952" y="19177"/>
                </a:lnTo>
                <a:lnTo>
                  <a:pt x="4318" y="19812"/>
                </a:lnTo>
                <a:lnTo>
                  <a:pt x="3937" y="20955"/>
                </a:lnTo>
                <a:lnTo>
                  <a:pt x="3175" y="21717"/>
                </a:lnTo>
                <a:lnTo>
                  <a:pt x="2794" y="22733"/>
                </a:lnTo>
                <a:lnTo>
                  <a:pt x="2158" y="23876"/>
                </a:lnTo>
                <a:lnTo>
                  <a:pt x="1777" y="24511"/>
                </a:lnTo>
                <a:lnTo>
                  <a:pt x="1397" y="25654"/>
                </a:lnTo>
                <a:lnTo>
                  <a:pt x="1016" y="26670"/>
                </a:lnTo>
                <a:lnTo>
                  <a:pt x="634" y="27813"/>
                </a:lnTo>
                <a:lnTo>
                  <a:pt x="253" y="28829"/>
                </a:lnTo>
                <a:lnTo>
                  <a:pt x="253" y="101981"/>
                </a:lnTo>
                <a:lnTo>
                  <a:pt x="36322" y="101981"/>
                </a:lnTo>
                <a:lnTo>
                  <a:pt x="36322" y="28829"/>
                </a:lnTo>
                <a:lnTo>
                  <a:pt x="85978" y="28829"/>
                </a:lnTo>
                <a:lnTo>
                  <a:pt x="85978" y="0"/>
                </a:lnTo>
                <a:close/>
              </a:path>
              <a:path w="376554" h="125095">
                <a:moveTo>
                  <a:pt x="85978" y="28829"/>
                </a:moveTo>
                <a:lnTo>
                  <a:pt x="36322" y="28829"/>
                </a:lnTo>
                <a:lnTo>
                  <a:pt x="36322" y="100838"/>
                </a:lnTo>
                <a:lnTo>
                  <a:pt x="36702" y="99822"/>
                </a:lnTo>
                <a:lnTo>
                  <a:pt x="37083" y="98679"/>
                </a:lnTo>
                <a:lnTo>
                  <a:pt x="37338" y="97663"/>
                </a:lnTo>
                <a:lnTo>
                  <a:pt x="37719" y="96520"/>
                </a:lnTo>
                <a:lnTo>
                  <a:pt x="38100" y="95758"/>
                </a:lnTo>
                <a:lnTo>
                  <a:pt x="38862" y="94742"/>
                </a:lnTo>
                <a:lnTo>
                  <a:pt x="39243" y="93599"/>
                </a:lnTo>
                <a:lnTo>
                  <a:pt x="39877" y="92964"/>
                </a:lnTo>
                <a:lnTo>
                  <a:pt x="40258" y="91821"/>
                </a:lnTo>
                <a:lnTo>
                  <a:pt x="41021" y="91186"/>
                </a:lnTo>
                <a:lnTo>
                  <a:pt x="41655" y="90043"/>
                </a:lnTo>
                <a:lnTo>
                  <a:pt x="42418" y="89281"/>
                </a:lnTo>
                <a:lnTo>
                  <a:pt x="43179" y="88646"/>
                </a:lnTo>
                <a:lnTo>
                  <a:pt x="44196" y="87884"/>
                </a:lnTo>
                <a:lnTo>
                  <a:pt x="44957" y="87122"/>
                </a:lnTo>
                <a:lnTo>
                  <a:pt x="45720" y="86487"/>
                </a:lnTo>
                <a:lnTo>
                  <a:pt x="46735" y="85725"/>
                </a:lnTo>
                <a:lnTo>
                  <a:pt x="47498" y="84963"/>
                </a:lnTo>
                <a:lnTo>
                  <a:pt x="48514" y="84709"/>
                </a:lnTo>
                <a:lnTo>
                  <a:pt x="49656" y="83947"/>
                </a:lnTo>
                <a:lnTo>
                  <a:pt x="50419" y="83566"/>
                </a:lnTo>
                <a:lnTo>
                  <a:pt x="51434" y="83185"/>
                </a:lnTo>
                <a:lnTo>
                  <a:pt x="52577" y="82804"/>
                </a:lnTo>
                <a:lnTo>
                  <a:pt x="56515" y="81788"/>
                </a:lnTo>
                <a:lnTo>
                  <a:pt x="63626" y="79629"/>
                </a:lnTo>
                <a:lnTo>
                  <a:pt x="102616" y="73152"/>
                </a:lnTo>
                <a:lnTo>
                  <a:pt x="108986" y="72649"/>
                </a:lnTo>
                <a:lnTo>
                  <a:pt x="105791" y="72390"/>
                </a:lnTo>
                <a:lnTo>
                  <a:pt x="85978" y="72009"/>
                </a:lnTo>
                <a:lnTo>
                  <a:pt x="85978" y="28829"/>
                </a:lnTo>
                <a:close/>
              </a:path>
              <a:path w="376554" h="125095">
                <a:moveTo>
                  <a:pt x="122047" y="0"/>
                </a:moveTo>
                <a:lnTo>
                  <a:pt x="85978" y="0"/>
                </a:lnTo>
                <a:lnTo>
                  <a:pt x="85978" y="72009"/>
                </a:lnTo>
                <a:lnTo>
                  <a:pt x="105791" y="72390"/>
                </a:lnTo>
                <a:lnTo>
                  <a:pt x="108986" y="72649"/>
                </a:lnTo>
                <a:lnTo>
                  <a:pt x="112268" y="72390"/>
                </a:lnTo>
                <a:lnTo>
                  <a:pt x="122047" y="72009"/>
                </a:lnTo>
                <a:lnTo>
                  <a:pt x="122047" y="0"/>
                </a:lnTo>
                <a:close/>
              </a:path>
            </a:pathLst>
          </a:custGeom>
          <a:solidFill>
            <a:srgbClr val="0000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8385046" y="3374035"/>
            <a:ext cx="144935" cy="21915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8386653" y="2613865"/>
            <a:ext cx="146068" cy="22011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5823285" y="4358845"/>
            <a:ext cx="146069" cy="22011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4968321" y="2973099"/>
            <a:ext cx="174795" cy="22994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1340119" y="4729061"/>
            <a:ext cx="152367" cy="14556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1043463" y="4671784"/>
            <a:ext cx="136605" cy="16027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8368283" y="3584447"/>
            <a:ext cx="527685" cy="660400"/>
          </a:xfrm>
          <a:custGeom>
            <a:avLst/>
            <a:gdLst/>
            <a:ahLst/>
            <a:cxnLst/>
            <a:rect l="l" t="t" r="r" b="b"/>
            <a:pathLst>
              <a:path w="527684" h="660400">
                <a:moveTo>
                  <a:pt x="0" y="659891"/>
                </a:moveTo>
                <a:lnTo>
                  <a:pt x="527303" y="659891"/>
                </a:lnTo>
                <a:lnTo>
                  <a:pt x="527303" y="0"/>
                </a:lnTo>
                <a:lnTo>
                  <a:pt x="0" y="0"/>
                </a:lnTo>
                <a:lnTo>
                  <a:pt x="0" y="659891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5324855" y="3590416"/>
            <a:ext cx="309880" cy="375920"/>
          </a:xfrm>
          <a:custGeom>
            <a:avLst/>
            <a:gdLst/>
            <a:ahLst/>
            <a:cxnLst/>
            <a:rect l="l" t="t" r="r" b="b"/>
            <a:pathLst>
              <a:path w="309879" h="375920">
                <a:moveTo>
                  <a:pt x="61044" y="302260"/>
                </a:moveTo>
                <a:lnTo>
                  <a:pt x="51054" y="302260"/>
                </a:lnTo>
                <a:lnTo>
                  <a:pt x="51054" y="374650"/>
                </a:lnTo>
                <a:lnTo>
                  <a:pt x="60071" y="375920"/>
                </a:lnTo>
                <a:lnTo>
                  <a:pt x="77724" y="375920"/>
                </a:lnTo>
                <a:lnTo>
                  <a:pt x="77724" y="369570"/>
                </a:lnTo>
                <a:lnTo>
                  <a:pt x="76962" y="369570"/>
                </a:lnTo>
                <a:lnTo>
                  <a:pt x="76962" y="368300"/>
                </a:lnTo>
                <a:lnTo>
                  <a:pt x="76327" y="368300"/>
                </a:lnTo>
                <a:lnTo>
                  <a:pt x="76327" y="367030"/>
                </a:lnTo>
                <a:lnTo>
                  <a:pt x="75565" y="367030"/>
                </a:lnTo>
                <a:lnTo>
                  <a:pt x="75565" y="361950"/>
                </a:lnTo>
                <a:lnTo>
                  <a:pt x="75946" y="360680"/>
                </a:lnTo>
                <a:lnTo>
                  <a:pt x="75946" y="308610"/>
                </a:lnTo>
                <a:lnTo>
                  <a:pt x="62230" y="308610"/>
                </a:lnTo>
                <a:lnTo>
                  <a:pt x="61849" y="307340"/>
                </a:lnTo>
                <a:lnTo>
                  <a:pt x="61044" y="302260"/>
                </a:lnTo>
                <a:close/>
              </a:path>
              <a:path w="309879" h="375920">
                <a:moveTo>
                  <a:pt x="78867" y="355116"/>
                </a:moveTo>
                <a:lnTo>
                  <a:pt x="77724" y="357293"/>
                </a:lnTo>
                <a:lnTo>
                  <a:pt x="77724" y="375920"/>
                </a:lnTo>
                <a:lnTo>
                  <a:pt x="113792" y="375920"/>
                </a:lnTo>
                <a:lnTo>
                  <a:pt x="113792" y="374650"/>
                </a:lnTo>
                <a:lnTo>
                  <a:pt x="82423" y="374650"/>
                </a:lnTo>
                <a:lnTo>
                  <a:pt x="82423" y="373380"/>
                </a:lnTo>
                <a:lnTo>
                  <a:pt x="81026" y="373380"/>
                </a:lnTo>
                <a:lnTo>
                  <a:pt x="81026" y="372110"/>
                </a:lnTo>
                <a:lnTo>
                  <a:pt x="78867" y="372110"/>
                </a:lnTo>
                <a:lnTo>
                  <a:pt x="78867" y="355116"/>
                </a:lnTo>
                <a:close/>
              </a:path>
              <a:path w="309879" h="375920">
                <a:moveTo>
                  <a:pt x="245872" y="247015"/>
                </a:moveTo>
                <a:lnTo>
                  <a:pt x="245491" y="248920"/>
                </a:lnTo>
                <a:lnTo>
                  <a:pt x="245110" y="254000"/>
                </a:lnTo>
                <a:lnTo>
                  <a:pt x="244094" y="257810"/>
                </a:lnTo>
                <a:lnTo>
                  <a:pt x="242951" y="262890"/>
                </a:lnTo>
                <a:lnTo>
                  <a:pt x="242316" y="265430"/>
                </a:lnTo>
                <a:lnTo>
                  <a:pt x="241554" y="266700"/>
                </a:lnTo>
                <a:lnTo>
                  <a:pt x="241173" y="266700"/>
                </a:lnTo>
                <a:lnTo>
                  <a:pt x="240411" y="267970"/>
                </a:lnTo>
                <a:lnTo>
                  <a:pt x="240157" y="269240"/>
                </a:lnTo>
                <a:lnTo>
                  <a:pt x="239395" y="270510"/>
                </a:lnTo>
                <a:lnTo>
                  <a:pt x="238633" y="270510"/>
                </a:lnTo>
                <a:lnTo>
                  <a:pt x="237998" y="271780"/>
                </a:lnTo>
                <a:lnTo>
                  <a:pt x="237236" y="273050"/>
                </a:lnTo>
                <a:lnTo>
                  <a:pt x="236093" y="273050"/>
                </a:lnTo>
                <a:lnTo>
                  <a:pt x="235458" y="274320"/>
                </a:lnTo>
                <a:lnTo>
                  <a:pt x="234315" y="275590"/>
                </a:lnTo>
                <a:lnTo>
                  <a:pt x="233553" y="275590"/>
                </a:lnTo>
                <a:lnTo>
                  <a:pt x="232537" y="276860"/>
                </a:lnTo>
                <a:lnTo>
                  <a:pt x="230759" y="276860"/>
                </a:lnTo>
                <a:lnTo>
                  <a:pt x="229616" y="278130"/>
                </a:lnTo>
                <a:lnTo>
                  <a:pt x="228600" y="278130"/>
                </a:lnTo>
                <a:lnTo>
                  <a:pt x="227457" y="279400"/>
                </a:lnTo>
                <a:lnTo>
                  <a:pt x="224282" y="279400"/>
                </a:lnTo>
                <a:lnTo>
                  <a:pt x="223139" y="280670"/>
                </a:lnTo>
                <a:lnTo>
                  <a:pt x="217424" y="280670"/>
                </a:lnTo>
                <a:lnTo>
                  <a:pt x="206629" y="281940"/>
                </a:lnTo>
                <a:lnTo>
                  <a:pt x="189357" y="283210"/>
                </a:lnTo>
                <a:lnTo>
                  <a:pt x="182880" y="283210"/>
                </a:lnTo>
                <a:lnTo>
                  <a:pt x="169926" y="285750"/>
                </a:lnTo>
                <a:lnTo>
                  <a:pt x="163830" y="288290"/>
                </a:lnTo>
                <a:lnTo>
                  <a:pt x="157353" y="289560"/>
                </a:lnTo>
                <a:lnTo>
                  <a:pt x="139319" y="295910"/>
                </a:lnTo>
                <a:lnTo>
                  <a:pt x="122047" y="300990"/>
                </a:lnTo>
                <a:lnTo>
                  <a:pt x="100177" y="304123"/>
                </a:lnTo>
                <a:lnTo>
                  <a:pt x="104775" y="304800"/>
                </a:lnTo>
                <a:lnTo>
                  <a:pt x="113792" y="304800"/>
                </a:lnTo>
                <a:lnTo>
                  <a:pt x="113792" y="375920"/>
                </a:lnTo>
                <a:lnTo>
                  <a:pt x="140335" y="375920"/>
                </a:lnTo>
                <a:lnTo>
                  <a:pt x="149352" y="374650"/>
                </a:lnTo>
                <a:lnTo>
                  <a:pt x="157988" y="372110"/>
                </a:lnTo>
                <a:lnTo>
                  <a:pt x="166624" y="370840"/>
                </a:lnTo>
                <a:lnTo>
                  <a:pt x="175260" y="368300"/>
                </a:lnTo>
                <a:lnTo>
                  <a:pt x="193294" y="361950"/>
                </a:lnTo>
                <a:lnTo>
                  <a:pt x="199771" y="359410"/>
                </a:lnTo>
                <a:lnTo>
                  <a:pt x="205867" y="358140"/>
                </a:lnTo>
                <a:lnTo>
                  <a:pt x="225298" y="354330"/>
                </a:lnTo>
                <a:lnTo>
                  <a:pt x="242570" y="353060"/>
                </a:lnTo>
                <a:lnTo>
                  <a:pt x="259207" y="353060"/>
                </a:lnTo>
                <a:lnTo>
                  <a:pt x="260223" y="351790"/>
                </a:lnTo>
                <a:lnTo>
                  <a:pt x="262382" y="351790"/>
                </a:lnTo>
                <a:lnTo>
                  <a:pt x="263525" y="350520"/>
                </a:lnTo>
                <a:lnTo>
                  <a:pt x="265684" y="350520"/>
                </a:lnTo>
                <a:lnTo>
                  <a:pt x="266699" y="349250"/>
                </a:lnTo>
                <a:lnTo>
                  <a:pt x="267843" y="349250"/>
                </a:lnTo>
                <a:lnTo>
                  <a:pt x="268478" y="347980"/>
                </a:lnTo>
                <a:lnTo>
                  <a:pt x="269621" y="347980"/>
                </a:lnTo>
                <a:lnTo>
                  <a:pt x="270383" y="346710"/>
                </a:lnTo>
                <a:lnTo>
                  <a:pt x="271399" y="346710"/>
                </a:lnTo>
                <a:lnTo>
                  <a:pt x="272161" y="345440"/>
                </a:lnTo>
                <a:lnTo>
                  <a:pt x="273177" y="344170"/>
                </a:lnTo>
                <a:lnTo>
                  <a:pt x="273939" y="344170"/>
                </a:lnTo>
                <a:lnTo>
                  <a:pt x="274701" y="342900"/>
                </a:lnTo>
                <a:lnTo>
                  <a:pt x="275336" y="341630"/>
                </a:lnTo>
                <a:lnTo>
                  <a:pt x="276098" y="341630"/>
                </a:lnTo>
                <a:lnTo>
                  <a:pt x="276479" y="340360"/>
                </a:lnTo>
                <a:lnTo>
                  <a:pt x="277114" y="339090"/>
                </a:lnTo>
                <a:lnTo>
                  <a:pt x="277495" y="337820"/>
                </a:lnTo>
                <a:lnTo>
                  <a:pt x="279019" y="335280"/>
                </a:lnTo>
                <a:lnTo>
                  <a:pt x="280035" y="330200"/>
                </a:lnTo>
                <a:lnTo>
                  <a:pt x="281178" y="325120"/>
                </a:lnTo>
                <a:lnTo>
                  <a:pt x="281432" y="321310"/>
                </a:lnTo>
                <a:lnTo>
                  <a:pt x="282194" y="316230"/>
                </a:lnTo>
                <a:lnTo>
                  <a:pt x="282575" y="312420"/>
                </a:lnTo>
                <a:lnTo>
                  <a:pt x="246634" y="312420"/>
                </a:lnTo>
                <a:lnTo>
                  <a:pt x="246253" y="299720"/>
                </a:lnTo>
                <a:lnTo>
                  <a:pt x="245999" y="297180"/>
                </a:lnTo>
                <a:lnTo>
                  <a:pt x="245872" y="247015"/>
                </a:lnTo>
                <a:close/>
              </a:path>
              <a:path w="309879" h="375920">
                <a:moveTo>
                  <a:pt x="46355" y="302260"/>
                </a:moveTo>
                <a:lnTo>
                  <a:pt x="46101" y="302260"/>
                </a:lnTo>
                <a:lnTo>
                  <a:pt x="46101" y="373380"/>
                </a:lnTo>
                <a:lnTo>
                  <a:pt x="46355" y="374650"/>
                </a:lnTo>
                <a:lnTo>
                  <a:pt x="46355" y="302260"/>
                </a:lnTo>
                <a:close/>
              </a:path>
              <a:path w="309879" h="375920">
                <a:moveTo>
                  <a:pt x="47498" y="302260"/>
                </a:moveTo>
                <a:lnTo>
                  <a:pt x="46355" y="302260"/>
                </a:lnTo>
                <a:lnTo>
                  <a:pt x="46355" y="374650"/>
                </a:lnTo>
                <a:lnTo>
                  <a:pt x="47498" y="374650"/>
                </a:lnTo>
                <a:lnTo>
                  <a:pt x="47498" y="302260"/>
                </a:lnTo>
                <a:close/>
              </a:path>
              <a:path w="309879" h="375920">
                <a:moveTo>
                  <a:pt x="47879" y="302260"/>
                </a:moveTo>
                <a:lnTo>
                  <a:pt x="47498" y="302260"/>
                </a:lnTo>
                <a:lnTo>
                  <a:pt x="47498" y="374650"/>
                </a:lnTo>
                <a:lnTo>
                  <a:pt x="47879" y="374650"/>
                </a:lnTo>
                <a:lnTo>
                  <a:pt x="47879" y="302260"/>
                </a:lnTo>
                <a:close/>
              </a:path>
              <a:path w="309879" h="375920">
                <a:moveTo>
                  <a:pt x="51054" y="302260"/>
                </a:moveTo>
                <a:lnTo>
                  <a:pt x="47879" y="302260"/>
                </a:lnTo>
                <a:lnTo>
                  <a:pt x="47879" y="374650"/>
                </a:lnTo>
                <a:lnTo>
                  <a:pt x="51054" y="374650"/>
                </a:lnTo>
                <a:lnTo>
                  <a:pt x="51054" y="302260"/>
                </a:lnTo>
                <a:close/>
              </a:path>
              <a:path w="309879" h="375920">
                <a:moveTo>
                  <a:pt x="83439" y="347072"/>
                </a:moveTo>
                <a:lnTo>
                  <a:pt x="82804" y="347980"/>
                </a:lnTo>
                <a:lnTo>
                  <a:pt x="82423" y="348615"/>
                </a:lnTo>
                <a:lnTo>
                  <a:pt x="82423" y="374650"/>
                </a:lnTo>
                <a:lnTo>
                  <a:pt x="83439" y="374650"/>
                </a:lnTo>
                <a:lnTo>
                  <a:pt x="83439" y="347072"/>
                </a:lnTo>
                <a:close/>
              </a:path>
              <a:path w="309879" h="375920">
                <a:moveTo>
                  <a:pt x="83820" y="346528"/>
                </a:moveTo>
                <a:lnTo>
                  <a:pt x="83439" y="347072"/>
                </a:lnTo>
                <a:lnTo>
                  <a:pt x="83439" y="374650"/>
                </a:lnTo>
                <a:lnTo>
                  <a:pt x="83820" y="374650"/>
                </a:lnTo>
                <a:lnTo>
                  <a:pt x="83820" y="346528"/>
                </a:lnTo>
                <a:close/>
              </a:path>
              <a:path w="309879" h="375920">
                <a:moveTo>
                  <a:pt x="87122" y="342237"/>
                </a:moveTo>
                <a:lnTo>
                  <a:pt x="86360" y="342900"/>
                </a:lnTo>
                <a:lnTo>
                  <a:pt x="83820" y="346528"/>
                </a:lnTo>
                <a:lnTo>
                  <a:pt x="83820" y="374650"/>
                </a:lnTo>
                <a:lnTo>
                  <a:pt x="87122" y="374650"/>
                </a:lnTo>
                <a:lnTo>
                  <a:pt x="87122" y="342237"/>
                </a:lnTo>
                <a:close/>
              </a:path>
              <a:path w="309879" h="375920">
                <a:moveTo>
                  <a:pt x="100177" y="304123"/>
                </a:moveTo>
                <a:lnTo>
                  <a:pt x="98298" y="304388"/>
                </a:lnTo>
                <a:lnTo>
                  <a:pt x="98298" y="318770"/>
                </a:lnTo>
                <a:lnTo>
                  <a:pt x="97155" y="323850"/>
                </a:lnTo>
                <a:lnTo>
                  <a:pt x="96774" y="326390"/>
                </a:lnTo>
                <a:lnTo>
                  <a:pt x="96139" y="327660"/>
                </a:lnTo>
                <a:lnTo>
                  <a:pt x="95377" y="330200"/>
                </a:lnTo>
                <a:lnTo>
                  <a:pt x="94615" y="331470"/>
                </a:lnTo>
                <a:lnTo>
                  <a:pt x="93980" y="332740"/>
                </a:lnTo>
                <a:lnTo>
                  <a:pt x="92837" y="335280"/>
                </a:lnTo>
                <a:lnTo>
                  <a:pt x="92075" y="336550"/>
                </a:lnTo>
                <a:lnTo>
                  <a:pt x="89281" y="340360"/>
                </a:lnTo>
                <a:lnTo>
                  <a:pt x="87122" y="342237"/>
                </a:lnTo>
                <a:lnTo>
                  <a:pt x="87122" y="374650"/>
                </a:lnTo>
                <a:lnTo>
                  <a:pt x="113792" y="374650"/>
                </a:lnTo>
                <a:lnTo>
                  <a:pt x="113792" y="304800"/>
                </a:lnTo>
                <a:lnTo>
                  <a:pt x="104775" y="304800"/>
                </a:lnTo>
                <a:lnTo>
                  <a:pt x="100177" y="304123"/>
                </a:lnTo>
                <a:close/>
              </a:path>
              <a:path w="309879" h="375920">
                <a:moveTo>
                  <a:pt x="44958" y="300990"/>
                </a:moveTo>
                <a:lnTo>
                  <a:pt x="43942" y="300990"/>
                </a:lnTo>
                <a:lnTo>
                  <a:pt x="43942" y="372110"/>
                </a:lnTo>
                <a:lnTo>
                  <a:pt x="44577" y="373380"/>
                </a:lnTo>
                <a:lnTo>
                  <a:pt x="44958" y="373380"/>
                </a:lnTo>
                <a:lnTo>
                  <a:pt x="44958" y="300990"/>
                </a:lnTo>
                <a:close/>
              </a:path>
              <a:path w="309879" h="375920">
                <a:moveTo>
                  <a:pt x="45339" y="300990"/>
                </a:moveTo>
                <a:lnTo>
                  <a:pt x="44958" y="300990"/>
                </a:lnTo>
                <a:lnTo>
                  <a:pt x="44958" y="373380"/>
                </a:lnTo>
                <a:lnTo>
                  <a:pt x="45339" y="373380"/>
                </a:lnTo>
                <a:lnTo>
                  <a:pt x="45339" y="300990"/>
                </a:lnTo>
                <a:close/>
              </a:path>
              <a:path w="309879" h="375920">
                <a:moveTo>
                  <a:pt x="60843" y="300990"/>
                </a:moveTo>
                <a:lnTo>
                  <a:pt x="45339" y="300990"/>
                </a:lnTo>
                <a:lnTo>
                  <a:pt x="45339" y="373380"/>
                </a:lnTo>
                <a:lnTo>
                  <a:pt x="45720" y="373380"/>
                </a:lnTo>
                <a:lnTo>
                  <a:pt x="45720" y="302260"/>
                </a:lnTo>
                <a:lnTo>
                  <a:pt x="61044" y="302260"/>
                </a:lnTo>
                <a:lnTo>
                  <a:pt x="60843" y="300990"/>
                </a:lnTo>
                <a:close/>
              </a:path>
              <a:path w="309879" h="375920">
                <a:moveTo>
                  <a:pt x="46101" y="302260"/>
                </a:moveTo>
                <a:lnTo>
                  <a:pt x="45720" y="302260"/>
                </a:lnTo>
                <a:lnTo>
                  <a:pt x="45720" y="373380"/>
                </a:lnTo>
                <a:lnTo>
                  <a:pt x="46101" y="373380"/>
                </a:lnTo>
                <a:lnTo>
                  <a:pt x="46101" y="302260"/>
                </a:lnTo>
                <a:close/>
              </a:path>
              <a:path w="309879" h="375920">
                <a:moveTo>
                  <a:pt x="81280" y="350520"/>
                </a:moveTo>
                <a:lnTo>
                  <a:pt x="81026" y="351003"/>
                </a:lnTo>
                <a:lnTo>
                  <a:pt x="81026" y="373380"/>
                </a:lnTo>
                <a:lnTo>
                  <a:pt x="81280" y="373380"/>
                </a:lnTo>
                <a:lnTo>
                  <a:pt x="81280" y="350520"/>
                </a:lnTo>
                <a:close/>
              </a:path>
              <a:path w="309879" h="375920">
                <a:moveTo>
                  <a:pt x="81661" y="349885"/>
                </a:moveTo>
                <a:lnTo>
                  <a:pt x="81280" y="350520"/>
                </a:lnTo>
                <a:lnTo>
                  <a:pt x="81280" y="373380"/>
                </a:lnTo>
                <a:lnTo>
                  <a:pt x="81661" y="373380"/>
                </a:lnTo>
                <a:lnTo>
                  <a:pt x="81661" y="349885"/>
                </a:lnTo>
                <a:close/>
              </a:path>
              <a:path w="309879" h="375920">
                <a:moveTo>
                  <a:pt x="82042" y="349250"/>
                </a:moveTo>
                <a:lnTo>
                  <a:pt x="81661" y="349885"/>
                </a:lnTo>
                <a:lnTo>
                  <a:pt x="81661" y="373380"/>
                </a:lnTo>
                <a:lnTo>
                  <a:pt x="82042" y="373380"/>
                </a:lnTo>
                <a:lnTo>
                  <a:pt x="82042" y="349250"/>
                </a:lnTo>
                <a:close/>
              </a:path>
              <a:path w="309879" h="375920">
                <a:moveTo>
                  <a:pt x="82423" y="348615"/>
                </a:moveTo>
                <a:lnTo>
                  <a:pt x="82042" y="349250"/>
                </a:lnTo>
                <a:lnTo>
                  <a:pt x="82042" y="373380"/>
                </a:lnTo>
                <a:lnTo>
                  <a:pt x="82423" y="373380"/>
                </a:lnTo>
                <a:lnTo>
                  <a:pt x="82423" y="348615"/>
                </a:lnTo>
                <a:close/>
              </a:path>
              <a:path w="309879" h="375920">
                <a:moveTo>
                  <a:pt x="60240" y="297180"/>
                </a:moveTo>
                <a:lnTo>
                  <a:pt x="41021" y="297180"/>
                </a:lnTo>
                <a:lnTo>
                  <a:pt x="41021" y="369570"/>
                </a:lnTo>
                <a:lnTo>
                  <a:pt x="41783" y="370840"/>
                </a:lnTo>
                <a:lnTo>
                  <a:pt x="42418" y="370840"/>
                </a:lnTo>
                <a:lnTo>
                  <a:pt x="42799" y="372110"/>
                </a:lnTo>
                <a:lnTo>
                  <a:pt x="42799" y="299720"/>
                </a:lnTo>
                <a:lnTo>
                  <a:pt x="60642" y="299720"/>
                </a:lnTo>
                <a:lnTo>
                  <a:pt x="60240" y="297180"/>
                </a:lnTo>
                <a:close/>
              </a:path>
              <a:path w="309879" h="375920">
                <a:moveTo>
                  <a:pt x="60642" y="299720"/>
                </a:moveTo>
                <a:lnTo>
                  <a:pt x="42799" y="299720"/>
                </a:lnTo>
                <a:lnTo>
                  <a:pt x="42799" y="372110"/>
                </a:lnTo>
                <a:lnTo>
                  <a:pt x="43561" y="372110"/>
                </a:lnTo>
                <a:lnTo>
                  <a:pt x="43561" y="300990"/>
                </a:lnTo>
                <a:lnTo>
                  <a:pt x="60843" y="300990"/>
                </a:lnTo>
                <a:lnTo>
                  <a:pt x="60642" y="299720"/>
                </a:lnTo>
                <a:close/>
              </a:path>
              <a:path w="309879" h="375920">
                <a:moveTo>
                  <a:pt x="43942" y="300990"/>
                </a:moveTo>
                <a:lnTo>
                  <a:pt x="43561" y="300990"/>
                </a:lnTo>
                <a:lnTo>
                  <a:pt x="43561" y="372110"/>
                </a:lnTo>
                <a:lnTo>
                  <a:pt x="43942" y="372110"/>
                </a:lnTo>
                <a:lnTo>
                  <a:pt x="43942" y="300990"/>
                </a:lnTo>
                <a:close/>
              </a:path>
              <a:path w="309879" h="375920">
                <a:moveTo>
                  <a:pt x="79502" y="353906"/>
                </a:moveTo>
                <a:lnTo>
                  <a:pt x="78867" y="355116"/>
                </a:lnTo>
                <a:lnTo>
                  <a:pt x="78867" y="372110"/>
                </a:lnTo>
                <a:lnTo>
                  <a:pt x="79502" y="372110"/>
                </a:lnTo>
                <a:lnTo>
                  <a:pt x="79502" y="353906"/>
                </a:lnTo>
                <a:close/>
              </a:path>
              <a:path w="309879" h="375920">
                <a:moveTo>
                  <a:pt x="79883" y="353180"/>
                </a:moveTo>
                <a:lnTo>
                  <a:pt x="79502" y="353906"/>
                </a:lnTo>
                <a:lnTo>
                  <a:pt x="79502" y="372110"/>
                </a:lnTo>
                <a:lnTo>
                  <a:pt x="79883" y="372110"/>
                </a:lnTo>
                <a:lnTo>
                  <a:pt x="79883" y="353180"/>
                </a:lnTo>
                <a:close/>
              </a:path>
              <a:path w="309879" h="375920">
                <a:moveTo>
                  <a:pt x="81026" y="351003"/>
                </a:moveTo>
                <a:lnTo>
                  <a:pt x="79946" y="353060"/>
                </a:lnTo>
                <a:lnTo>
                  <a:pt x="79883" y="372110"/>
                </a:lnTo>
                <a:lnTo>
                  <a:pt x="81026" y="372110"/>
                </a:lnTo>
                <a:lnTo>
                  <a:pt x="81026" y="351003"/>
                </a:lnTo>
                <a:close/>
              </a:path>
              <a:path w="309879" h="375920">
                <a:moveTo>
                  <a:pt x="41021" y="297180"/>
                </a:moveTo>
                <a:lnTo>
                  <a:pt x="40640" y="297180"/>
                </a:lnTo>
                <a:lnTo>
                  <a:pt x="40640" y="368300"/>
                </a:lnTo>
                <a:lnTo>
                  <a:pt x="41021" y="369570"/>
                </a:lnTo>
                <a:lnTo>
                  <a:pt x="41021" y="297180"/>
                </a:lnTo>
                <a:close/>
              </a:path>
              <a:path w="309879" h="375920">
                <a:moveTo>
                  <a:pt x="77724" y="357293"/>
                </a:moveTo>
                <a:lnTo>
                  <a:pt x="76962" y="358744"/>
                </a:lnTo>
                <a:lnTo>
                  <a:pt x="76962" y="369570"/>
                </a:lnTo>
                <a:lnTo>
                  <a:pt x="77724" y="369570"/>
                </a:lnTo>
                <a:lnTo>
                  <a:pt x="77724" y="357293"/>
                </a:lnTo>
                <a:close/>
              </a:path>
              <a:path w="309879" h="375920">
                <a:moveTo>
                  <a:pt x="59838" y="294640"/>
                </a:moveTo>
                <a:lnTo>
                  <a:pt x="39878" y="294640"/>
                </a:lnTo>
                <a:lnTo>
                  <a:pt x="39878" y="367030"/>
                </a:lnTo>
                <a:lnTo>
                  <a:pt x="40259" y="368300"/>
                </a:lnTo>
                <a:lnTo>
                  <a:pt x="40259" y="295910"/>
                </a:lnTo>
                <a:lnTo>
                  <a:pt x="60039" y="295910"/>
                </a:lnTo>
                <a:lnTo>
                  <a:pt x="59838" y="294640"/>
                </a:lnTo>
                <a:close/>
              </a:path>
              <a:path w="309879" h="375920">
                <a:moveTo>
                  <a:pt x="60039" y="295910"/>
                </a:moveTo>
                <a:lnTo>
                  <a:pt x="40259" y="295910"/>
                </a:lnTo>
                <a:lnTo>
                  <a:pt x="40259" y="368300"/>
                </a:lnTo>
                <a:lnTo>
                  <a:pt x="40640" y="368300"/>
                </a:lnTo>
                <a:lnTo>
                  <a:pt x="40640" y="297180"/>
                </a:lnTo>
                <a:lnTo>
                  <a:pt x="60240" y="297180"/>
                </a:lnTo>
                <a:lnTo>
                  <a:pt x="60039" y="295910"/>
                </a:lnTo>
                <a:close/>
              </a:path>
              <a:path w="309879" h="375920">
                <a:moveTo>
                  <a:pt x="76708" y="359228"/>
                </a:moveTo>
                <a:lnTo>
                  <a:pt x="76327" y="359954"/>
                </a:lnTo>
                <a:lnTo>
                  <a:pt x="76327" y="368300"/>
                </a:lnTo>
                <a:lnTo>
                  <a:pt x="76708" y="368300"/>
                </a:lnTo>
                <a:lnTo>
                  <a:pt x="76708" y="359228"/>
                </a:lnTo>
                <a:close/>
              </a:path>
              <a:path w="309879" h="375920">
                <a:moveTo>
                  <a:pt x="76962" y="358744"/>
                </a:moveTo>
                <a:lnTo>
                  <a:pt x="76708" y="359228"/>
                </a:lnTo>
                <a:lnTo>
                  <a:pt x="76708" y="368300"/>
                </a:lnTo>
                <a:lnTo>
                  <a:pt x="76962" y="368300"/>
                </a:lnTo>
                <a:lnTo>
                  <a:pt x="76962" y="358744"/>
                </a:lnTo>
                <a:close/>
              </a:path>
              <a:path w="309879" h="375920">
                <a:moveTo>
                  <a:pt x="52183" y="269704"/>
                </a:moveTo>
                <a:lnTo>
                  <a:pt x="50419" y="271780"/>
                </a:lnTo>
                <a:lnTo>
                  <a:pt x="48514" y="274320"/>
                </a:lnTo>
                <a:lnTo>
                  <a:pt x="46736" y="275590"/>
                </a:lnTo>
                <a:lnTo>
                  <a:pt x="43942" y="280670"/>
                </a:lnTo>
                <a:lnTo>
                  <a:pt x="39878" y="288290"/>
                </a:lnTo>
                <a:lnTo>
                  <a:pt x="39878" y="289560"/>
                </a:lnTo>
                <a:lnTo>
                  <a:pt x="39624" y="289560"/>
                </a:lnTo>
                <a:lnTo>
                  <a:pt x="39624" y="367030"/>
                </a:lnTo>
                <a:lnTo>
                  <a:pt x="39878" y="367030"/>
                </a:lnTo>
                <a:lnTo>
                  <a:pt x="39878" y="294640"/>
                </a:lnTo>
                <a:lnTo>
                  <a:pt x="59838" y="294640"/>
                </a:lnTo>
                <a:lnTo>
                  <a:pt x="59436" y="292100"/>
                </a:lnTo>
                <a:lnTo>
                  <a:pt x="57531" y="285750"/>
                </a:lnTo>
                <a:lnTo>
                  <a:pt x="55372" y="278130"/>
                </a:lnTo>
                <a:lnTo>
                  <a:pt x="52832" y="271780"/>
                </a:lnTo>
                <a:lnTo>
                  <a:pt x="52183" y="269704"/>
                </a:lnTo>
                <a:close/>
              </a:path>
              <a:path w="309879" h="375920">
                <a:moveTo>
                  <a:pt x="75946" y="360680"/>
                </a:moveTo>
                <a:lnTo>
                  <a:pt x="75565" y="361950"/>
                </a:lnTo>
                <a:lnTo>
                  <a:pt x="75565" y="367030"/>
                </a:lnTo>
                <a:lnTo>
                  <a:pt x="75946" y="367030"/>
                </a:lnTo>
                <a:lnTo>
                  <a:pt x="75946" y="360680"/>
                </a:lnTo>
                <a:close/>
              </a:path>
              <a:path w="309879" h="375920">
                <a:moveTo>
                  <a:pt x="76327" y="359954"/>
                </a:moveTo>
                <a:lnTo>
                  <a:pt x="75946" y="360680"/>
                </a:lnTo>
                <a:lnTo>
                  <a:pt x="75946" y="367030"/>
                </a:lnTo>
                <a:lnTo>
                  <a:pt x="76327" y="367030"/>
                </a:lnTo>
                <a:lnTo>
                  <a:pt x="76327" y="359954"/>
                </a:lnTo>
                <a:close/>
              </a:path>
              <a:path w="309879" h="375920">
                <a:moveTo>
                  <a:pt x="98298" y="294640"/>
                </a:moveTo>
                <a:lnTo>
                  <a:pt x="75946" y="294640"/>
                </a:lnTo>
                <a:lnTo>
                  <a:pt x="75946" y="360680"/>
                </a:lnTo>
                <a:lnTo>
                  <a:pt x="76327" y="359954"/>
                </a:lnTo>
                <a:lnTo>
                  <a:pt x="76327" y="295910"/>
                </a:lnTo>
                <a:lnTo>
                  <a:pt x="98298" y="295910"/>
                </a:lnTo>
                <a:lnTo>
                  <a:pt x="98298" y="294640"/>
                </a:lnTo>
                <a:close/>
              </a:path>
              <a:path w="309879" h="375920">
                <a:moveTo>
                  <a:pt x="76327" y="295910"/>
                </a:moveTo>
                <a:lnTo>
                  <a:pt x="76327" y="359954"/>
                </a:lnTo>
                <a:lnTo>
                  <a:pt x="76612" y="359410"/>
                </a:lnTo>
                <a:lnTo>
                  <a:pt x="76708" y="297180"/>
                </a:lnTo>
                <a:lnTo>
                  <a:pt x="76327" y="295910"/>
                </a:lnTo>
                <a:close/>
              </a:path>
              <a:path w="309879" h="375920">
                <a:moveTo>
                  <a:pt x="98298" y="295910"/>
                </a:moveTo>
                <a:lnTo>
                  <a:pt x="76327" y="295910"/>
                </a:lnTo>
                <a:lnTo>
                  <a:pt x="76708" y="297180"/>
                </a:lnTo>
                <a:lnTo>
                  <a:pt x="76708" y="359228"/>
                </a:lnTo>
                <a:lnTo>
                  <a:pt x="76962" y="358744"/>
                </a:lnTo>
                <a:lnTo>
                  <a:pt x="76962" y="297180"/>
                </a:lnTo>
                <a:lnTo>
                  <a:pt x="98298" y="297180"/>
                </a:lnTo>
                <a:lnTo>
                  <a:pt x="98298" y="295910"/>
                </a:lnTo>
                <a:close/>
              </a:path>
              <a:path w="309879" h="375920">
                <a:moveTo>
                  <a:pt x="76962" y="297180"/>
                </a:moveTo>
                <a:lnTo>
                  <a:pt x="76962" y="358744"/>
                </a:lnTo>
                <a:lnTo>
                  <a:pt x="77724" y="357293"/>
                </a:lnTo>
                <a:lnTo>
                  <a:pt x="77724" y="304800"/>
                </a:lnTo>
                <a:lnTo>
                  <a:pt x="78867" y="304800"/>
                </a:lnTo>
                <a:lnTo>
                  <a:pt x="78867" y="299720"/>
                </a:lnTo>
                <a:lnTo>
                  <a:pt x="78486" y="298450"/>
                </a:lnTo>
                <a:lnTo>
                  <a:pt x="78105" y="298450"/>
                </a:lnTo>
                <a:lnTo>
                  <a:pt x="76962" y="297180"/>
                </a:lnTo>
                <a:close/>
              </a:path>
              <a:path w="309879" h="375920">
                <a:moveTo>
                  <a:pt x="78867" y="304800"/>
                </a:moveTo>
                <a:lnTo>
                  <a:pt x="77724" y="304800"/>
                </a:lnTo>
                <a:lnTo>
                  <a:pt x="77724" y="357293"/>
                </a:lnTo>
                <a:lnTo>
                  <a:pt x="78867" y="355116"/>
                </a:lnTo>
                <a:lnTo>
                  <a:pt x="78867" y="304800"/>
                </a:lnTo>
                <a:close/>
              </a:path>
              <a:path w="309879" h="375920">
                <a:moveTo>
                  <a:pt x="98298" y="297180"/>
                </a:moveTo>
                <a:lnTo>
                  <a:pt x="76962" y="297180"/>
                </a:lnTo>
                <a:lnTo>
                  <a:pt x="78105" y="298450"/>
                </a:lnTo>
                <a:lnTo>
                  <a:pt x="78486" y="298450"/>
                </a:lnTo>
                <a:lnTo>
                  <a:pt x="78867" y="299720"/>
                </a:lnTo>
                <a:lnTo>
                  <a:pt x="78867" y="355116"/>
                </a:lnTo>
                <a:lnTo>
                  <a:pt x="79502" y="353906"/>
                </a:lnTo>
                <a:lnTo>
                  <a:pt x="79502" y="300990"/>
                </a:lnTo>
                <a:lnTo>
                  <a:pt x="79121" y="299720"/>
                </a:lnTo>
                <a:lnTo>
                  <a:pt x="98298" y="299720"/>
                </a:lnTo>
                <a:lnTo>
                  <a:pt x="98298" y="297180"/>
                </a:lnTo>
                <a:close/>
              </a:path>
              <a:path w="309879" h="375920">
                <a:moveTo>
                  <a:pt x="98298" y="299720"/>
                </a:moveTo>
                <a:lnTo>
                  <a:pt x="79121" y="299720"/>
                </a:lnTo>
                <a:lnTo>
                  <a:pt x="79502" y="300990"/>
                </a:lnTo>
                <a:lnTo>
                  <a:pt x="79502" y="353906"/>
                </a:lnTo>
                <a:lnTo>
                  <a:pt x="79883" y="353180"/>
                </a:lnTo>
                <a:lnTo>
                  <a:pt x="79883" y="300990"/>
                </a:lnTo>
                <a:lnTo>
                  <a:pt x="98298" y="300990"/>
                </a:lnTo>
                <a:lnTo>
                  <a:pt x="98298" y="299720"/>
                </a:lnTo>
                <a:close/>
              </a:path>
              <a:path w="309879" h="375920">
                <a:moveTo>
                  <a:pt x="81026" y="300990"/>
                </a:moveTo>
                <a:lnTo>
                  <a:pt x="79883" y="300990"/>
                </a:lnTo>
                <a:lnTo>
                  <a:pt x="79883" y="353180"/>
                </a:lnTo>
                <a:lnTo>
                  <a:pt x="81026" y="351003"/>
                </a:lnTo>
                <a:lnTo>
                  <a:pt x="81026" y="300990"/>
                </a:lnTo>
                <a:close/>
              </a:path>
              <a:path w="309879" h="375920">
                <a:moveTo>
                  <a:pt x="81280" y="300990"/>
                </a:moveTo>
                <a:lnTo>
                  <a:pt x="81026" y="300990"/>
                </a:lnTo>
                <a:lnTo>
                  <a:pt x="81026" y="351003"/>
                </a:lnTo>
                <a:lnTo>
                  <a:pt x="81280" y="350520"/>
                </a:lnTo>
                <a:lnTo>
                  <a:pt x="81280" y="300990"/>
                </a:lnTo>
                <a:close/>
              </a:path>
              <a:path w="309879" h="375920">
                <a:moveTo>
                  <a:pt x="81280" y="300990"/>
                </a:moveTo>
                <a:lnTo>
                  <a:pt x="81280" y="350520"/>
                </a:lnTo>
                <a:lnTo>
                  <a:pt x="81661" y="349885"/>
                </a:lnTo>
                <a:lnTo>
                  <a:pt x="81661" y="302260"/>
                </a:lnTo>
                <a:lnTo>
                  <a:pt x="81280" y="300990"/>
                </a:lnTo>
                <a:close/>
              </a:path>
              <a:path w="309879" h="375920">
                <a:moveTo>
                  <a:pt x="98298" y="300990"/>
                </a:moveTo>
                <a:lnTo>
                  <a:pt x="81280" y="300990"/>
                </a:lnTo>
                <a:lnTo>
                  <a:pt x="81661" y="302260"/>
                </a:lnTo>
                <a:lnTo>
                  <a:pt x="81661" y="349885"/>
                </a:lnTo>
                <a:lnTo>
                  <a:pt x="82042" y="349250"/>
                </a:lnTo>
                <a:lnTo>
                  <a:pt x="82042" y="302260"/>
                </a:lnTo>
                <a:lnTo>
                  <a:pt x="98298" y="302260"/>
                </a:lnTo>
                <a:lnTo>
                  <a:pt x="98298" y="300990"/>
                </a:lnTo>
                <a:close/>
              </a:path>
              <a:path w="309879" h="375920">
                <a:moveTo>
                  <a:pt x="82423" y="302260"/>
                </a:moveTo>
                <a:lnTo>
                  <a:pt x="82042" y="302260"/>
                </a:lnTo>
                <a:lnTo>
                  <a:pt x="82042" y="349250"/>
                </a:lnTo>
                <a:lnTo>
                  <a:pt x="82423" y="348615"/>
                </a:lnTo>
                <a:lnTo>
                  <a:pt x="82423" y="302260"/>
                </a:lnTo>
                <a:close/>
              </a:path>
              <a:path w="309879" h="375920">
                <a:moveTo>
                  <a:pt x="83439" y="302260"/>
                </a:moveTo>
                <a:lnTo>
                  <a:pt x="82423" y="302260"/>
                </a:lnTo>
                <a:lnTo>
                  <a:pt x="82423" y="348615"/>
                </a:lnTo>
                <a:lnTo>
                  <a:pt x="82804" y="347980"/>
                </a:lnTo>
                <a:lnTo>
                  <a:pt x="83439" y="347072"/>
                </a:lnTo>
                <a:lnTo>
                  <a:pt x="83439" y="302260"/>
                </a:lnTo>
                <a:close/>
              </a:path>
              <a:path w="309879" h="375920">
                <a:moveTo>
                  <a:pt x="83820" y="302260"/>
                </a:moveTo>
                <a:lnTo>
                  <a:pt x="83439" y="302260"/>
                </a:lnTo>
                <a:lnTo>
                  <a:pt x="83439" y="347072"/>
                </a:lnTo>
                <a:lnTo>
                  <a:pt x="83693" y="346710"/>
                </a:lnTo>
                <a:lnTo>
                  <a:pt x="83820" y="302260"/>
                </a:lnTo>
                <a:close/>
              </a:path>
              <a:path w="309879" h="375920">
                <a:moveTo>
                  <a:pt x="87122" y="302260"/>
                </a:moveTo>
                <a:lnTo>
                  <a:pt x="83820" y="302260"/>
                </a:lnTo>
                <a:lnTo>
                  <a:pt x="83820" y="346528"/>
                </a:lnTo>
                <a:lnTo>
                  <a:pt x="86360" y="342900"/>
                </a:lnTo>
                <a:lnTo>
                  <a:pt x="87122" y="342237"/>
                </a:lnTo>
                <a:lnTo>
                  <a:pt x="87122" y="302260"/>
                </a:lnTo>
                <a:close/>
              </a:path>
              <a:path w="309879" h="375920">
                <a:moveTo>
                  <a:pt x="87122" y="302260"/>
                </a:moveTo>
                <a:lnTo>
                  <a:pt x="87122" y="342237"/>
                </a:lnTo>
                <a:lnTo>
                  <a:pt x="89281" y="340360"/>
                </a:lnTo>
                <a:lnTo>
                  <a:pt x="92075" y="336550"/>
                </a:lnTo>
                <a:lnTo>
                  <a:pt x="92837" y="335280"/>
                </a:lnTo>
                <a:lnTo>
                  <a:pt x="93980" y="332740"/>
                </a:lnTo>
                <a:lnTo>
                  <a:pt x="94615" y="331470"/>
                </a:lnTo>
                <a:lnTo>
                  <a:pt x="95377" y="330200"/>
                </a:lnTo>
                <a:lnTo>
                  <a:pt x="96139" y="327660"/>
                </a:lnTo>
                <a:lnTo>
                  <a:pt x="96774" y="326390"/>
                </a:lnTo>
                <a:lnTo>
                  <a:pt x="97155" y="323850"/>
                </a:lnTo>
                <a:lnTo>
                  <a:pt x="98298" y="318770"/>
                </a:lnTo>
                <a:lnTo>
                  <a:pt x="98298" y="304800"/>
                </a:lnTo>
                <a:lnTo>
                  <a:pt x="95377" y="304800"/>
                </a:lnTo>
                <a:lnTo>
                  <a:pt x="98298" y="304388"/>
                </a:lnTo>
                <a:lnTo>
                  <a:pt x="98298" y="303847"/>
                </a:lnTo>
                <a:lnTo>
                  <a:pt x="87122" y="302260"/>
                </a:lnTo>
                <a:close/>
              </a:path>
              <a:path w="309879" h="375920">
                <a:moveTo>
                  <a:pt x="282575" y="240030"/>
                </a:moveTo>
                <a:lnTo>
                  <a:pt x="246634" y="240030"/>
                </a:lnTo>
                <a:lnTo>
                  <a:pt x="246253" y="245110"/>
                </a:lnTo>
                <a:lnTo>
                  <a:pt x="245999" y="246380"/>
                </a:lnTo>
                <a:lnTo>
                  <a:pt x="245999" y="297180"/>
                </a:lnTo>
                <a:lnTo>
                  <a:pt x="246253" y="299720"/>
                </a:lnTo>
                <a:lnTo>
                  <a:pt x="246634" y="312420"/>
                </a:lnTo>
                <a:lnTo>
                  <a:pt x="282575" y="312420"/>
                </a:lnTo>
                <a:lnTo>
                  <a:pt x="282575" y="287020"/>
                </a:lnTo>
                <a:lnTo>
                  <a:pt x="281813" y="287020"/>
                </a:lnTo>
                <a:lnTo>
                  <a:pt x="282194" y="283210"/>
                </a:lnTo>
                <a:lnTo>
                  <a:pt x="282575" y="280987"/>
                </a:lnTo>
                <a:lnTo>
                  <a:pt x="282575" y="240030"/>
                </a:lnTo>
                <a:close/>
              </a:path>
              <a:path w="309879" h="375920">
                <a:moveTo>
                  <a:pt x="98298" y="237490"/>
                </a:moveTo>
                <a:lnTo>
                  <a:pt x="62230" y="237490"/>
                </a:lnTo>
                <a:lnTo>
                  <a:pt x="62134" y="247015"/>
                </a:lnTo>
                <a:lnTo>
                  <a:pt x="61849" y="248920"/>
                </a:lnTo>
                <a:lnTo>
                  <a:pt x="61595" y="250190"/>
                </a:lnTo>
                <a:lnTo>
                  <a:pt x="61214" y="251460"/>
                </a:lnTo>
                <a:lnTo>
                  <a:pt x="60833" y="254000"/>
                </a:lnTo>
                <a:lnTo>
                  <a:pt x="60071" y="255270"/>
                </a:lnTo>
                <a:lnTo>
                  <a:pt x="59436" y="257810"/>
                </a:lnTo>
                <a:lnTo>
                  <a:pt x="57912" y="260350"/>
                </a:lnTo>
                <a:lnTo>
                  <a:pt x="56896" y="262890"/>
                </a:lnTo>
                <a:lnTo>
                  <a:pt x="56134" y="264160"/>
                </a:lnTo>
                <a:lnTo>
                  <a:pt x="53213" y="267970"/>
                </a:lnTo>
                <a:lnTo>
                  <a:pt x="52578" y="269240"/>
                </a:lnTo>
                <a:lnTo>
                  <a:pt x="52183" y="269704"/>
                </a:lnTo>
                <a:lnTo>
                  <a:pt x="52832" y="271780"/>
                </a:lnTo>
                <a:lnTo>
                  <a:pt x="55372" y="278130"/>
                </a:lnTo>
                <a:lnTo>
                  <a:pt x="57531" y="285750"/>
                </a:lnTo>
                <a:lnTo>
                  <a:pt x="59436" y="292100"/>
                </a:lnTo>
                <a:lnTo>
                  <a:pt x="61849" y="307340"/>
                </a:lnTo>
                <a:lnTo>
                  <a:pt x="62230" y="308610"/>
                </a:lnTo>
                <a:lnTo>
                  <a:pt x="75946" y="308610"/>
                </a:lnTo>
                <a:lnTo>
                  <a:pt x="75946" y="294640"/>
                </a:lnTo>
                <a:lnTo>
                  <a:pt x="98298" y="294640"/>
                </a:lnTo>
                <a:lnTo>
                  <a:pt x="98298" y="237490"/>
                </a:lnTo>
                <a:close/>
              </a:path>
              <a:path w="309879" h="375920">
                <a:moveTo>
                  <a:pt x="98298" y="304388"/>
                </a:moveTo>
                <a:lnTo>
                  <a:pt x="95377" y="304800"/>
                </a:lnTo>
                <a:lnTo>
                  <a:pt x="98298" y="304800"/>
                </a:lnTo>
                <a:lnTo>
                  <a:pt x="98298" y="304388"/>
                </a:lnTo>
                <a:close/>
              </a:path>
              <a:path w="309879" h="375920">
                <a:moveTo>
                  <a:pt x="98298" y="303847"/>
                </a:moveTo>
                <a:lnTo>
                  <a:pt x="98298" y="304388"/>
                </a:lnTo>
                <a:lnTo>
                  <a:pt x="100177" y="304123"/>
                </a:lnTo>
                <a:lnTo>
                  <a:pt x="98298" y="303847"/>
                </a:lnTo>
                <a:close/>
              </a:path>
              <a:path w="309879" h="375920">
                <a:moveTo>
                  <a:pt x="98298" y="302260"/>
                </a:moveTo>
                <a:lnTo>
                  <a:pt x="87122" y="302260"/>
                </a:lnTo>
                <a:lnTo>
                  <a:pt x="98298" y="303847"/>
                </a:lnTo>
                <a:lnTo>
                  <a:pt x="98298" y="302260"/>
                </a:lnTo>
                <a:close/>
              </a:path>
              <a:path w="309879" h="375920">
                <a:moveTo>
                  <a:pt x="282575" y="280987"/>
                </a:moveTo>
                <a:lnTo>
                  <a:pt x="282194" y="283210"/>
                </a:lnTo>
                <a:lnTo>
                  <a:pt x="281813" y="287020"/>
                </a:lnTo>
                <a:lnTo>
                  <a:pt x="282575" y="287020"/>
                </a:lnTo>
                <a:lnTo>
                  <a:pt x="282575" y="280987"/>
                </a:lnTo>
                <a:close/>
              </a:path>
              <a:path w="309879" h="375920">
                <a:moveTo>
                  <a:pt x="297345" y="214630"/>
                </a:moveTo>
                <a:lnTo>
                  <a:pt x="281813" y="214630"/>
                </a:lnTo>
                <a:lnTo>
                  <a:pt x="281940" y="224790"/>
                </a:lnTo>
                <a:lnTo>
                  <a:pt x="282194" y="227330"/>
                </a:lnTo>
                <a:lnTo>
                  <a:pt x="282498" y="237490"/>
                </a:lnTo>
                <a:lnTo>
                  <a:pt x="282575" y="280987"/>
                </a:lnTo>
                <a:lnTo>
                  <a:pt x="283718" y="274320"/>
                </a:lnTo>
                <a:lnTo>
                  <a:pt x="285496" y="265430"/>
                </a:lnTo>
                <a:lnTo>
                  <a:pt x="288671" y="256540"/>
                </a:lnTo>
                <a:lnTo>
                  <a:pt x="291211" y="246380"/>
                </a:lnTo>
                <a:lnTo>
                  <a:pt x="293751" y="237490"/>
                </a:lnTo>
                <a:lnTo>
                  <a:pt x="295529" y="228600"/>
                </a:lnTo>
                <a:lnTo>
                  <a:pt x="297345" y="214630"/>
                </a:lnTo>
                <a:close/>
              </a:path>
              <a:path w="309879" h="375920">
                <a:moveTo>
                  <a:pt x="49657" y="110490"/>
                </a:moveTo>
                <a:lnTo>
                  <a:pt x="13716" y="110490"/>
                </a:lnTo>
                <a:lnTo>
                  <a:pt x="13716" y="184150"/>
                </a:lnTo>
                <a:lnTo>
                  <a:pt x="32004" y="224790"/>
                </a:lnTo>
                <a:lnTo>
                  <a:pt x="36322" y="231140"/>
                </a:lnTo>
                <a:lnTo>
                  <a:pt x="40259" y="238760"/>
                </a:lnTo>
                <a:lnTo>
                  <a:pt x="49657" y="261620"/>
                </a:lnTo>
                <a:lnTo>
                  <a:pt x="52183" y="269704"/>
                </a:lnTo>
                <a:lnTo>
                  <a:pt x="52578" y="269240"/>
                </a:lnTo>
                <a:lnTo>
                  <a:pt x="53213" y="267970"/>
                </a:lnTo>
                <a:lnTo>
                  <a:pt x="56134" y="264160"/>
                </a:lnTo>
                <a:lnTo>
                  <a:pt x="56896" y="262890"/>
                </a:lnTo>
                <a:lnTo>
                  <a:pt x="57912" y="260350"/>
                </a:lnTo>
                <a:lnTo>
                  <a:pt x="59436" y="257810"/>
                </a:lnTo>
                <a:lnTo>
                  <a:pt x="60071" y="255270"/>
                </a:lnTo>
                <a:lnTo>
                  <a:pt x="60833" y="254000"/>
                </a:lnTo>
                <a:lnTo>
                  <a:pt x="61214" y="251460"/>
                </a:lnTo>
                <a:lnTo>
                  <a:pt x="61595" y="250190"/>
                </a:lnTo>
                <a:lnTo>
                  <a:pt x="61849" y="248920"/>
                </a:lnTo>
                <a:lnTo>
                  <a:pt x="62134" y="247015"/>
                </a:lnTo>
                <a:lnTo>
                  <a:pt x="62230" y="237490"/>
                </a:lnTo>
                <a:lnTo>
                  <a:pt x="98298" y="237490"/>
                </a:lnTo>
                <a:lnTo>
                  <a:pt x="95377" y="220980"/>
                </a:lnTo>
                <a:lnTo>
                  <a:pt x="93599" y="213360"/>
                </a:lnTo>
                <a:lnTo>
                  <a:pt x="91440" y="207010"/>
                </a:lnTo>
                <a:lnTo>
                  <a:pt x="88900" y="199390"/>
                </a:lnTo>
                <a:lnTo>
                  <a:pt x="85598" y="189230"/>
                </a:lnTo>
                <a:lnTo>
                  <a:pt x="83537" y="184150"/>
                </a:lnTo>
                <a:lnTo>
                  <a:pt x="49657" y="184150"/>
                </a:lnTo>
                <a:lnTo>
                  <a:pt x="49657" y="110490"/>
                </a:lnTo>
                <a:close/>
              </a:path>
              <a:path w="309879" h="375920">
                <a:moveTo>
                  <a:pt x="263144" y="99060"/>
                </a:moveTo>
                <a:lnTo>
                  <a:pt x="259588" y="156210"/>
                </a:lnTo>
                <a:lnTo>
                  <a:pt x="249428" y="193040"/>
                </a:lnTo>
                <a:lnTo>
                  <a:pt x="246888" y="205740"/>
                </a:lnTo>
                <a:lnTo>
                  <a:pt x="246253" y="210820"/>
                </a:lnTo>
                <a:lnTo>
                  <a:pt x="245999" y="213360"/>
                </a:lnTo>
                <a:lnTo>
                  <a:pt x="245872" y="247015"/>
                </a:lnTo>
                <a:lnTo>
                  <a:pt x="246253" y="245110"/>
                </a:lnTo>
                <a:lnTo>
                  <a:pt x="246634" y="240030"/>
                </a:lnTo>
                <a:lnTo>
                  <a:pt x="282575" y="240030"/>
                </a:lnTo>
                <a:lnTo>
                  <a:pt x="282194" y="227330"/>
                </a:lnTo>
                <a:lnTo>
                  <a:pt x="281940" y="224790"/>
                </a:lnTo>
                <a:lnTo>
                  <a:pt x="281813" y="214630"/>
                </a:lnTo>
                <a:lnTo>
                  <a:pt x="297345" y="214630"/>
                </a:lnTo>
                <a:lnTo>
                  <a:pt x="298831" y="203200"/>
                </a:lnTo>
                <a:lnTo>
                  <a:pt x="299466" y="139700"/>
                </a:lnTo>
                <a:lnTo>
                  <a:pt x="263525" y="139700"/>
                </a:lnTo>
                <a:lnTo>
                  <a:pt x="263230" y="118110"/>
                </a:lnTo>
                <a:lnTo>
                  <a:pt x="263144" y="99060"/>
                </a:lnTo>
                <a:close/>
              </a:path>
              <a:path w="309879" h="375920">
                <a:moveTo>
                  <a:pt x="49657" y="111760"/>
                </a:moveTo>
                <a:lnTo>
                  <a:pt x="49657" y="184150"/>
                </a:lnTo>
                <a:lnTo>
                  <a:pt x="83537" y="184150"/>
                </a:lnTo>
                <a:lnTo>
                  <a:pt x="76327" y="166370"/>
                </a:lnTo>
                <a:lnTo>
                  <a:pt x="72390" y="160020"/>
                </a:lnTo>
                <a:lnTo>
                  <a:pt x="68072" y="152400"/>
                </a:lnTo>
                <a:lnTo>
                  <a:pt x="57531" y="132080"/>
                </a:lnTo>
                <a:lnTo>
                  <a:pt x="54737" y="125730"/>
                </a:lnTo>
                <a:lnTo>
                  <a:pt x="51816" y="118110"/>
                </a:lnTo>
                <a:lnTo>
                  <a:pt x="49657" y="111760"/>
                </a:lnTo>
                <a:close/>
              </a:path>
              <a:path w="309879" h="375920">
                <a:moveTo>
                  <a:pt x="23749" y="1270"/>
                </a:moveTo>
                <a:lnTo>
                  <a:pt x="20447" y="1270"/>
                </a:lnTo>
                <a:lnTo>
                  <a:pt x="18669" y="2540"/>
                </a:lnTo>
                <a:lnTo>
                  <a:pt x="16891" y="2540"/>
                </a:lnTo>
                <a:lnTo>
                  <a:pt x="15494" y="3810"/>
                </a:lnTo>
                <a:lnTo>
                  <a:pt x="13970" y="3810"/>
                </a:lnTo>
                <a:lnTo>
                  <a:pt x="9398" y="6350"/>
                </a:lnTo>
                <a:lnTo>
                  <a:pt x="8636" y="7620"/>
                </a:lnTo>
                <a:lnTo>
                  <a:pt x="7493" y="7620"/>
                </a:lnTo>
                <a:lnTo>
                  <a:pt x="6858" y="8890"/>
                </a:lnTo>
                <a:lnTo>
                  <a:pt x="5334" y="11430"/>
                </a:lnTo>
                <a:lnTo>
                  <a:pt x="4699" y="12700"/>
                </a:lnTo>
                <a:lnTo>
                  <a:pt x="3937" y="12700"/>
                </a:lnTo>
                <a:lnTo>
                  <a:pt x="3175" y="13970"/>
                </a:lnTo>
                <a:lnTo>
                  <a:pt x="2794" y="15240"/>
                </a:lnTo>
                <a:lnTo>
                  <a:pt x="2159" y="16510"/>
                </a:lnTo>
                <a:lnTo>
                  <a:pt x="635" y="21590"/>
                </a:lnTo>
                <a:lnTo>
                  <a:pt x="635" y="22860"/>
                </a:lnTo>
                <a:lnTo>
                  <a:pt x="381" y="24130"/>
                </a:lnTo>
                <a:lnTo>
                  <a:pt x="381" y="25400"/>
                </a:lnTo>
                <a:lnTo>
                  <a:pt x="0" y="26670"/>
                </a:lnTo>
                <a:lnTo>
                  <a:pt x="0" y="99060"/>
                </a:lnTo>
                <a:lnTo>
                  <a:pt x="381" y="101600"/>
                </a:lnTo>
                <a:lnTo>
                  <a:pt x="635" y="115570"/>
                </a:lnTo>
                <a:lnTo>
                  <a:pt x="2159" y="128270"/>
                </a:lnTo>
                <a:lnTo>
                  <a:pt x="3937" y="142240"/>
                </a:lnTo>
                <a:lnTo>
                  <a:pt x="6477" y="154940"/>
                </a:lnTo>
                <a:lnTo>
                  <a:pt x="13716" y="182880"/>
                </a:lnTo>
                <a:lnTo>
                  <a:pt x="13716" y="110490"/>
                </a:lnTo>
                <a:lnTo>
                  <a:pt x="49657" y="110490"/>
                </a:lnTo>
                <a:lnTo>
                  <a:pt x="46695" y="99060"/>
                </a:lnTo>
                <a:lnTo>
                  <a:pt x="35941" y="99060"/>
                </a:lnTo>
                <a:lnTo>
                  <a:pt x="36322" y="96520"/>
                </a:lnTo>
                <a:lnTo>
                  <a:pt x="36703" y="95250"/>
                </a:lnTo>
                <a:lnTo>
                  <a:pt x="36703" y="93980"/>
                </a:lnTo>
                <a:lnTo>
                  <a:pt x="37465" y="91440"/>
                </a:lnTo>
                <a:lnTo>
                  <a:pt x="38100" y="88900"/>
                </a:lnTo>
                <a:lnTo>
                  <a:pt x="38862" y="87630"/>
                </a:lnTo>
                <a:lnTo>
                  <a:pt x="39243" y="86360"/>
                </a:lnTo>
                <a:lnTo>
                  <a:pt x="39878" y="85090"/>
                </a:lnTo>
                <a:lnTo>
                  <a:pt x="41402" y="82550"/>
                </a:lnTo>
                <a:lnTo>
                  <a:pt x="42037" y="82550"/>
                </a:lnTo>
                <a:lnTo>
                  <a:pt x="42322" y="82073"/>
                </a:lnTo>
                <a:lnTo>
                  <a:pt x="40386" y="72390"/>
                </a:lnTo>
                <a:lnTo>
                  <a:pt x="23749" y="72390"/>
                </a:lnTo>
                <a:lnTo>
                  <a:pt x="23749" y="1270"/>
                </a:lnTo>
                <a:close/>
              </a:path>
              <a:path w="309879" h="375920">
                <a:moveTo>
                  <a:pt x="299466" y="67310"/>
                </a:moveTo>
                <a:lnTo>
                  <a:pt x="263525" y="67310"/>
                </a:lnTo>
                <a:lnTo>
                  <a:pt x="263347" y="82073"/>
                </a:lnTo>
                <a:lnTo>
                  <a:pt x="263230" y="118110"/>
                </a:lnTo>
                <a:lnTo>
                  <a:pt x="263525" y="139700"/>
                </a:lnTo>
                <a:lnTo>
                  <a:pt x="299466" y="139700"/>
                </a:lnTo>
                <a:lnTo>
                  <a:pt x="299466" y="67310"/>
                </a:lnTo>
                <a:close/>
              </a:path>
              <a:path w="309879" h="375920">
                <a:moveTo>
                  <a:pt x="42322" y="82073"/>
                </a:moveTo>
                <a:lnTo>
                  <a:pt x="42037" y="82550"/>
                </a:lnTo>
                <a:lnTo>
                  <a:pt x="41402" y="82550"/>
                </a:lnTo>
                <a:lnTo>
                  <a:pt x="39878" y="85090"/>
                </a:lnTo>
                <a:lnTo>
                  <a:pt x="39243" y="86360"/>
                </a:lnTo>
                <a:lnTo>
                  <a:pt x="38862" y="87630"/>
                </a:lnTo>
                <a:lnTo>
                  <a:pt x="38100" y="88900"/>
                </a:lnTo>
                <a:lnTo>
                  <a:pt x="37465" y="91440"/>
                </a:lnTo>
                <a:lnTo>
                  <a:pt x="36703" y="93980"/>
                </a:lnTo>
                <a:lnTo>
                  <a:pt x="36703" y="95250"/>
                </a:lnTo>
                <a:lnTo>
                  <a:pt x="36322" y="96520"/>
                </a:lnTo>
                <a:lnTo>
                  <a:pt x="35941" y="99060"/>
                </a:lnTo>
                <a:lnTo>
                  <a:pt x="46695" y="99060"/>
                </a:lnTo>
                <a:lnTo>
                  <a:pt x="42418" y="82550"/>
                </a:lnTo>
                <a:lnTo>
                  <a:pt x="42322" y="82073"/>
                </a:lnTo>
                <a:close/>
              </a:path>
              <a:path w="309879" h="375920">
                <a:moveTo>
                  <a:pt x="299085" y="31750"/>
                </a:moveTo>
                <a:lnTo>
                  <a:pt x="263144" y="31750"/>
                </a:lnTo>
                <a:lnTo>
                  <a:pt x="263144" y="99060"/>
                </a:lnTo>
                <a:lnTo>
                  <a:pt x="263525" y="67310"/>
                </a:lnTo>
                <a:lnTo>
                  <a:pt x="299466" y="67310"/>
                </a:lnTo>
                <a:lnTo>
                  <a:pt x="299121" y="43180"/>
                </a:lnTo>
                <a:lnTo>
                  <a:pt x="299085" y="31750"/>
                </a:lnTo>
                <a:close/>
              </a:path>
              <a:path w="309879" h="375920">
                <a:moveTo>
                  <a:pt x="59690" y="26670"/>
                </a:moveTo>
                <a:lnTo>
                  <a:pt x="35941" y="26670"/>
                </a:lnTo>
                <a:lnTo>
                  <a:pt x="36322" y="29210"/>
                </a:lnTo>
                <a:lnTo>
                  <a:pt x="36703" y="43180"/>
                </a:lnTo>
                <a:lnTo>
                  <a:pt x="38100" y="57150"/>
                </a:lnTo>
                <a:lnTo>
                  <a:pt x="39878" y="69850"/>
                </a:lnTo>
                <a:lnTo>
                  <a:pt x="42322" y="82073"/>
                </a:lnTo>
                <a:lnTo>
                  <a:pt x="43561" y="80010"/>
                </a:lnTo>
                <a:lnTo>
                  <a:pt x="44577" y="78740"/>
                </a:lnTo>
                <a:lnTo>
                  <a:pt x="45339" y="78740"/>
                </a:lnTo>
                <a:lnTo>
                  <a:pt x="51435" y="74930"/>
                </a:lnTo>
                <a:lnTo>
                  <a:pt x="52832" y="74930"/>
                </a:lnTo>
                <a:lnTo>
                  <a:pt x="54737" y="73660"/>
                </a:lnTo>
                <a:lnTo>
                  <a:pt x="57912" y="73660"/>
                </a:lnTo>
                <a:lnTo>
                  <a:pt x="59690" y="72390"/>
                </a:lnTo>
                <a:lnTo>
                  <a:pt x="59690" y="26670"/>
                </a:lnTo>
                <a:close/>
              </a:path>
              <a:path w="309879" h="375920">
                <a:moveTo>
                  <a:pt x="25146" y="1270"/>
                </a:moveTo>
                <a:lnTo>
                  <a:pt x="23749" y="1270"/>
                </a:lnTo>
                <a:lnTo>
                  <a:pt x="23749" y="72390"/>
                </a:lnTo>
                <a:lnTo>
                  <a:pt x="25146" y="72390"/>
                </a:lnTo>
                <a:lnTo>
                  <a:pt x="25146" y="1270"/>
                </a:lnTo>
                <a:close/>
              </a:path>
              <a:path w="309879" h="375920">
                <a:moveTo>
                  <a:pt x="26924" y="0"/>
                </a:moveTo>
                <a:lnTo>
                  <a:pt x="25146" y="1270"/>
                </a:lnTo>
                <a:lnTo>
                  <a:pt x="25146" y="72390"/>
                </a:lnTo>
                <a:lnTo>
                  <a:pt x="26924" y="72390"/>
                </a:lnTo>
                <a:lnTo>
                  <a:pt x="26924" y="0"/>
                </a:lnTo>
                <a:close/>
              </a:path>
              <a:path w="309879" h="375920">
                <a:moveTo>
                  <a:pt x="62992" y="0"/>
                </a:moveTo>
                <a:lnTo>
                  <a:pt x="26924" y="0"/>
                </a:lnTo>
                <a:lnTo>
                  <a:pt x="26924" y="72390"/>
                </a:lnTo>
                <a:lnTo>
                  <a:pt x="40386" y="72390"/>
                </a:lnTo>
                <a:lnTo>
                  <a:pt x="39878" y="69850"/>
                </a:lnTo>
                <a:lnTo>
                  <a:pt x="38100" y="57150"/>
                </a:lnTo>
                <a:lnTo>
                  <a:pt x="36703" y="43180"/>
                </a:lnTo>
                <a:lnTo>
                  <a:pt x="36322" y="29210"/>
                </a:lnTo>
                <a:lnTo>
                  <a:pt x="35941" y="26670"/>
                </a:lnTo>
                <a:lnTo>
                  <a:pt x="59690" y="26670"/>
                </a:lnTo>
                <a:lnTo>
                  <a:pt x="59690" y="1270"/>
                </a:lnTo>
                <a:lnTo>
                  <a:pt x="62992" y="1270"/>
                </a:lnTo>
                <a:lnTo>
                  <a:pt x="62992" y="0"/>
                </a:lnTo>
                <a:close/>
              </a:path>
              <a:path w="309879" h="375920">
                <a:moveTo>
                  <a:pt x="61214" y="1270"/>
                </a:moveTo>
                <a:lnTo>
                  <a:pt x="59690" y="1270"/>
                </a:lnTo>
                <a:lnTo>
                  <a:pt x="59690" y="72390"/>
                </a:lnTo>
                <a:lnTo>
                  <a:pt x="61214" y="72390"/>
                </a:lnTo>
                <a:lnTo>
                  <a:pt x="61214" y="1270"/>
                </a:lnTo>
                <a:close/>
              </a:path>
              <a:path w="309879" h="375920">
                <a:moveTo>
                  <a:pt x="62992" y="1270"/>
                </a:moveTo>
                <a:lnTo>
                  <a:pt x="61214" y="1270"/>
                </a:lnTo>
                <a:lnTo>
                  <a:pt x="61214" y="72390"/>
                </a:lnTo>
                <a:lnTo>
                  <a:pt x="62992" y="72390"/>
                </a:lnTo>
                <a:lnTo>
                  <a:pt x="62992" y="1270"/>
                </a:lnTo>
                <a:close/>
              </a:path>
              <a:path w="309879" h="375920">
                <a:moveTo>
                  <a:pt x="309626" y="0"/>
                </a:moveTo>
                <a:lnTo>
                  <a:pt x="62992" y="0"/>
                </a:lnTo>
                <a:lnTo>
                  <a:pt x="62992" y="72390"/>
                </a:lnTo>
                <a:lnTo>
                  <a:pt x="263144" y="72390"/>
                </a:lnTo>
                <a:lnTo>
                  <a:pt x="263144" y="31750"/>
                </a:lnTo>
                <a:lnTo>
                  <a:pt x="309626" y="31750"/>
                </a:lnTo>
                <a:lnTo>
                  <a:pt x="309626" y="0"/>
                </a:lnTo>
                <a:close/>
              </a:path>
              <a:path w="309879" h="375920">
                <a:moveTo>
                  <a:pt x="309626" y="31750"/>
                </a:moveTo>
                <a:lnTo>
                  <a:pt x="299085" y="31750"/>
                </a:lnTo>
                <a:lnTo>
                  <a:pt x="299121" y="43180"/>
                </a:lnTo>
                <a:lnTo>
                  <a:pt x="299466" y="67310"/>
                </a:lnTo>
                <a:lnTo>
                  <a:pt x="299466" y="72390"/>
                </a:lnTo>
                <a:lnTo>
                  <a:pt x="309626" y="72390"/>
                </a:lnTo>
                <a:lnTo>
                  <a:pt x="309626" y="31750"/>
                </a:lnTo>
                <a:close/>
              </a:path>
            </a:pathLst>
          </a:custGeom>
          <a:solidFill>
            <a:srgbClr val="CC99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2752725" y="3568065"/>
            <a:ext cx="1104900" cy="830580"/>
          </a:xfrm>
          <a:custGeom>
            <a:avLst/>
            <a:gdLst/>
            <a:ahLst/>
            <a:cxnLst/>
            <a:rect l="l" t="t" r="r" b="b"/>
            <a:pathLst>
              <a:path w="1104900" h="830579">
                <a:moveTo>
                  <a:pt x="672846" y="716279"/>
                </a:moveTo>
                <a:lnTo>
                  <a:pt x="672846" y="788669"/>
                </a:lnTo>
                <a:lnTo>
                  <a:pt x="642906" y="788825"/>
                </a:lnTo>
                <a:lnTo>
                  <a:pt x="647700" y="789939"/>
                </a:lnTo>
                <a:lnTo>
                  <a:pt x="653034" y="789939"/>
                </a:lnTo>
                <a:lnTo>
                  <a:pt x="658495" y="792479"/>
                </a:lnTo>
                <a:lnTo>
                  <a:pt x="663828" y="792479"/>
                </a:lnTo>
                <a:lnTo>
                  <a:pt x="675766" y="797559"/>
                </a:lnTo>
                <a:lnTo>
                  <a:pt x="700277" y="803909"/>
                </a:lnTo>
                <a:lnTo>
                  <a:pt x="746633" y="810259"/>
                </a:lnTo>
                <a:lnTo>
                  <a:pt x="764286" y="811529"/>
                </a:lnTo>
                <a:lnTo>
                  <a:pt x="852170" y="828039"/>
                </a:lnTo>
                <a:lnTo>
                  <a:pt x="893572" y="830579"/>
                </a:lnTo>
                <a:lnTo>
                  <a:pt x="893572" y="759459"/>
                </a:lnTo>
                <a:lnTo>
                  <a:pt x="919959" y="758877"/>
                </a:lnTo>
                <a:lnTo>
                  <a:pt x="908685" y="758189"/>
                </a:lnTo>
                <a:lnTo>
                  <a:pt x="867663" y="753109"/>
                </a:lnTo>
                <a:lnTo>
                  <a:pt x="847089" y="748029"/>
                </a:lnTo>
                <a:lnTo>
                  <a:pt x="800353" y="740409"/>
                </a:lnTo>
                <a:lnTo>
                  <a:pt x="736219" y="731519"/>
                </a:lnTo>
                <a:lnTo>
                  <a:pt x="711708" y="725169"/>
                </a:lnTo>
                <a:lnTo>
                  <a:pt x="699897" y="721359"/>
                </a:lnTo>
                <a:lnTo>
                  <a:pt x="683640" y="717550"/>
                </a:lnTo>
                <a:lnTo>
                  <a:pt x="678307" y="717550"/>
                </a:lnTo>
                <a:lnTo>
                  <a:pt x="672846" y="716279"/>
                </a:lnTo>
                <a:close/>
              </a:path>
              <a:path w="1104900" h="830579">
                <a:moveTo>
                  <a:pt x="919959" y="758877"/>
                </a:moveTo>
                <a:lnTo>
                  <a:pt x="893572" y="759459"/>
                </a:lnTo>
                <a:lnTo>
                  <a:pt x="893572" y="830579"/>
                </a:lnTo>
                <a:lnTo>
                  <a:pt x="929513" y="830579"/>
                </a:lnTo>
                <a:lnTo>
                  <a:pt x="929513" y="759459"/>
                </a:lnTo>
                <a:lnTo>
                  <a:pt x="919959" y="758877"/>
                </a:lnTo>
                <a:close/>
              </a:path>
              <a:path w="1104900" h="830579">
                <a:moveTo>
                  <a:pt x="1068163" y="649115"/>
                </a:moveTo>
                <a:lnTo>
                  <a:pt x="1063498" y="688339"/>
                </a:lnTo>
                <a:lnTo>
                  <a:pt x="1055877" y="716279"/>
                </a:lnTo>
                <a:lnTo>
                  <a:pt x="1054100" y="720089"/>
                </a:lnTo>
                <a:lnTo>
                  <a:pt x="1052702" y="723900"/>
                </a:lnTo>
                <a:lnTo>
                  <a:pt x="1050544" y="726439"/>
                </a:lnTo>
                <a:lnTo>
                  <a:pt x="1048765" y="728979"/>
                </a:lnTo>
                <a:lnTo>
                  <a:pt x="1046607" y="732789"/>
                </a:lnTo>
                <a:lnTo>
                  <a:pt x="1044448" y="735329"/>
                </a:lnTo>
                <a:lnTo>
                  <a:pt x="1041908" y="739139"/>
                </a:lnTo>
                <a:lnTo>
                  <a:pt x="1039367" y="741679"/>
                </a:lnTo>
                <a:lnTo>
                  <a:pt x="1035430" y="744219"/>
                </a:lnTo>
                <a:lnTo>
                  <a:pt x="1033272" y="746759"/>
                </a:lnTo>
                <a:lnTo>
                  <a:pt x="1026795" y="750569"/>
                </a:lnTo>
                <a:lnTo>
                  <a:pt x="1024636" y="750569"/>
                </a:lnTo>
                <a:lnTo>
                  <a:pt x="1022476" y="751839"/>
                </a:lnTo>
                <a:lnTo>
                  <a:pt x="1019937" y="753109"/>
                </a:lnTo>
                <a:lnTo>
                  <a:pt x="1017777" y="754379"/>
                </a:lnTo>
                <a:lnTo>
                  <a:pt x="1013078" y="755650"/>
                </a:lnTo>
                <a:lnTo>
                  <a:pt x="1005459" y="756919"/>
                </a:lnTo>
                <a:lnTo>
                  <a:pt x="998347" y="756919"/>
                </a:lnTo>
                <a:lnTo>
                  <a:pt x="919959" y="758877"/>
                </a:lnTo>
                <a:lnTo>
                  <a:pt x="929513" y="759459"/>
                </a:lnTo>
                <a:lnTo>
                  <a:pt x="929513" y="830579"/>
                </a:lnTo>
                <a:lnTo>
                  <a:pt x="1034288" y="828039"/>
                </a:lnTo>
                <a:lnTo>
                  <a:pt x="1049020" y="828039"/>
                </a:lnTo>
                <a:lnTo>
                  <a:pt x="1053719" y="825500"/>
                </a:lnTo>
                <a:lnTo>
                  <a:pt x="1055877" y="825500"/>
                </a:lnTo>
                <a:lnTo>
                  <a:pt x="1084707" y="801369"/>
                </a:lnTo>
                <a:lnTo>
                  <a:pt x="1086485" y="798829"/>
                </a:lnTo>
                <a:lnTo>
                  <a:pt x="1088644" y="795019"/>
                </a:lnTo>
                <a:lnTo>
                  <a:pt x="1090167" y="792479"/>
                </a:lnTo>
                <a:lnTo>
                  <a:pt x="1091946" y="788669"/>
                </a:lnTo>
                <a:lnTo>
                  <a:pt x="1101598" y="746759"/>
                </a:lnTo>
                <a:lnTo>
                  <a:pt x="1104519" y="716279"/>
                </a:lnTo>
                <a:lnTo>
                  <a:pt x="1068451" y="716279"/>
                </a:lnTo>
                <a:lnTo>
                  <a:pt x="1068324" y="680719"/>
                </a:lnTo>
                <a:lnTo>
                  <a:pt x="1068197" y="679450"/>
                </a:lnTo>
                <a:lnTo>
                  <a:pt x="1068163" y="649115"/>
                </a:lnTo>
                <a:close/>
              </a:path>
              <a:path w="1104900" h="830579">
                <a:moveTo>
                  <a:pt x="155956" y="665479"/>
                </a:moveTo>
                <a:lnTo>
                  <a:pt x="155956" y="737869"/>
                </a:lnTo>
                <a:lnTo>
                  <a:pt x="140843" y="737869"/>
                </a:lnTo>
                <a:lnTo>
                  <a:pt x="131069" y="739509"/>
                </a:lnTo>
                <a:lnTo>
                  <a:pt x="149732" y="741679"/>
                </a:lnTo>
                <a:lnTo>
                  <a:pt x="176402" y="744219"/>
                </a:lnTo>
                <a:lnTo>
                  <a:pt x="198374" y="748029"/>
                </a:lnTo>
                <a:lnTo>
                  <a:pt x="259969" y="760729"/>
                </a:lnTo>
                <a:lnTo>
                  <a:pt x="282320" y="767079"/>
                </a:lnTo>
                <a:lnTo>
                  <a:pt x="311785" y="777239"/>
                </a:lnTo>
                <a:lnTo>
                  <a:pt x="326898" y="781050"/>
                </a:lnTo>
                <a:lnTo>
                  <a:pt x="357124" y="786129"/>
                </a:lnTo>
                <a:lnTo>
                  <a:pt x="391668" y="789939"/>
                </a:lnTo>
                <a:lnTo>
                  <a:pt x="391668" y="717550"/>
                </a:lnTo>
                <a:lnTo>
                  <a:pt x="426118" y="717371"/>
                </a:lnTo>
                <a:lnTo>
                  <a:pt x="393192" y="713739"/>
                </a:lnTo>
                <a:lnTo>
                  <a:pt x="378079" y="712469"/>
                </a:lnTo>
                <a:lnTo>
                  <a:pt x="332994" y="701039"/>
                </a:lnTo>
                <a:lnTo>
                  <a:pt x="295910" y="688339"/>
                </a:lnTo>
                <a:lnTo>
                  <a:pt x="234442" y="675639"/>
                </a:lnTo>
                <a:lnTo>
                  <a:pt x="212470" y="673100"/>
                </a:lnTo>
                <a:lnTo>
                  <a:pt x="185800" y="669289"/>
                </a:lnTo>
                <a:lnTo>
                  <a:pt x="163830" y="666750"/>
                </a:lnTo>
                <a:lnTo>
                  <a:pt x="155956" y="665479"/>
                </a:lnTo>
                <a:close/>
              </a:path>
              <a:path w="1104900" h="830579">
                <a:moveTo>
                  <a:pt x="426118" y="717371"/>
                </a:moveTo>
                <a:lnTo>
                  <a:pt x="391668" y="717550"/>
                </a:lnTo>
                <a:lnTo>
                  <a:pt x="391668" y="789939"/>
                </a:lnTo>
                <a:lnTo>
                  <a:pt x="427736" y="789939"/>
                </a:lnTo>
                <a:lnTo>
                  <a:pt x="427736" y="717550"/>
                </a:lnTo>
                <a:lnTo>
                  <a:pt x="426118" y="717371"/>
                </a:lnTo>
                <a:close/>
              </a:path>
              <a:path w="1104900" h="830579">
                <a:moveTo>
                  <a:pt x="636904" y="716279"/>
                </a:moveTo>
                <a:lnTo>
                  <a:pt x="426118" y="717371"/>
                </a:lnTo>
                <a:lnTo>
                  <a:pt x="427736" y="717550"/>
                </a:lnTo>
                <a:lnTo>
                  <a:pt x="427736" y="789939"/>
                </a:lnTo>
                <a:lnTo>
                  <a:pt x="642906" y="788825"/>
                </a:lnTo>
                <a:lnTo>
                  <a:pt x="642238" y="788669"/>
                </a:lnTo>
                <a:lnTo>
                  <a:pt x="636904" y="788669"/>
                </a:lnTo>
                <a:lnTo>
                  <a:pt x="636904" y="716279"/>
                </a:lnTo>
                <a:close/>
              </a:path>
              <a:path w="1104900" h="830579">
                <a:moveTo>
                  <a:pt x="672846" y="716279"/>
                </a:moveTo>
                <a:lnTo>
                  <a:pt x="636904" y="716279"/>
                </a:lnTo>
                <a:lnTo>
                  <a:pt x="636904" y="788669"/>
                </a:lnTo>
                <a:lnTo>
                  <a:pt x="642238" y="788669"/>
                </a:lnTo>
                <a:lnTo>
                  <a:pt x="642906" y="788825"/>
                </a:lnTo>
                <a:lnTo>
                  <a:pt x="672846" y="788669"/>
                </a:lnTo>
                <a:lnTo>
                  <a:pt x="672846" y="716279"/>
                </a:lnTo>
                <a:close/>
              </a:path>
              <a:path w="1104900" h="830579">
                <a:moveTo>
                  <a:pt x="29844" y="684529"/>
                </a:moveTo>
                <a:lnTo>
                  <a:pt x="28829" y="684529"/>
                </a:lnTo>
                <a:lnTo>
                  <a:pt x="28829" y="755650"/>
                </a:lnTo>
                <a:lnTo>
                  <a:pt x="29844" y="756919"/>
                </a:lnTo>
                <a:lnTo>
                  <a:pt x="29844" y="684529"/>
                </a:lnTo>
                <a:close/>
              </a:path>
              <a:path w="1104900" h="830579">
                <a:moveTo>
                  <a:pt x="38607" y="683259"/>
                </a:moveTo>
                <a:lnTo>
                  <a:pt x="36068" y="683259"/>
                </a:lnTo>
                <a:lnTo>
                  <a:pt x="34925" y="684529"/>
                </a:lnTo>
                <a:lnTo>
                  <a:pt x="29844" y="684529"/>
                </a:lnTo>
                <a:lnTo>
                  <a:pt x="29844" y="756919"/>
                </a:lnTo>
                <a:lnTo>
                  <a:pt x="65912" y="756919"/>
                </a:lnTo>
                <a:lnTo>
                  <a:pt x="65912" y="755650"/>
                </a:lnTo>
                <a:lnTo>
                  <a:pt x="61213" y="755650"/>
                </a:lnTo>
                <a:lnTo>
                  <a:pt x="61213" y="728979"/>
                </a:lnTo>
                <a:lnTo>
                  <a:pt x="38862" y="728979"/>
                </a:lnTo>
                <a:lnTo>
                  <a:pt x="38862" y="726439"/>
                </a:lnTo>
                <a:lnTo>
                  <a:pt x="38607" y="726439"/>
                </a:lnTo>
                <a:lnTo>
                  <a:pt x="38607" y="683259"/>
                </a:lnTo>
                <a:close/>
              </a:path>
              <a:path w="1104900" h="830579">
                <a:moveTo>
                  <a:pt x="119887" y="684529"/>
                </a:moveTo>
                <a:lnTo>
                  <a:pt x="65912" y="684529"/>
                </a:lnTo>
                <a:lnTo>
                  <a:pt x="65912" y="756919"/>
                </a:lnTo>
                <a:lnTo>
                  <a:pt x="68452" y="756919"/>
                </a:lnTo>
                <a:lnTo>
                  <a:pt x="69850" y="755650"/>
                </a:lnTo>
                <a:lnTo>
                  <a:pt x="75564" y="755650"/>
                </a:lnTo>
                <a:lnTo>
                  <a:pt x="77088" y="754379"/>
                </a:lnTo>
                <a:lnTo>
                  <a:pt x="78105" y="754379"/>
                </a:lnTo>
                <a:lnTo>
                  <a:pt x="79248" y="753109"/>
                </a:lnTo>
                <a:lnTo>
                  <a:pt x="81406" y="753109"/>
                </a:lnTo>
                <a:lnTo>
                  <a:pt x="88645" y="749300"/>
                </a:lnTo>
                <a:lnTo>
                  <a:pt x="102997" y="744219"/>
                </a:lnTo>
                <a:lnTo>
                  <a:pt x="131069" y="739509"/>
                </a:lnTo>
                <a:lnTo>
                  <a:pt x="127888" y="739139"/>
                </a:lnTo>
                <a:lnTo>
                  <a:pt x="119887" y="737869"/>
                </a:lnTo>
                <a:lnTo>
                  <a:pt x="119887" y="684529"/>
                </a:lnTo>
                <a:close/>
              </a:path>
              <a:path w="1104900" h="830579">
                <a:moveTo>
                  <a:pt x="38607" y="655319"/>
                </a:moveTo>
                <a:lnTo>
                  <a:pt x="2920" y="655319"/>
                </a:lnTo>
                <a:lnTo>
                  <a:pt x="2920" y="728979"/>
                </a:lnTo>
                <a:lnTo>
                  <a:pt x="3301" y="731519"/>
                </a:lnTo>
                <a:lnTo>
                  <a:pt x="3682" y="732789"/>
                </a:lnTo>
                <a:lnTo>
                  <a:pt x="3937" y="734059"/>
                </a:lnTo>
                <a:lnTo>
                  <a:pt x="5461" y="736600"/>
                </a:lnTo>
                <a:lnTo>
                  <a:pt x="5842" y="739139"/>
                </a:lnTo>
                <a:lnTo>
                  <a:pt x="6476" y="740409"/>
                </a:lnTo>
                <a:lnTo>
                  <a:pt x="7238" y="741679"/>
                </a:lnTo>
                <a:lnTo>
                  <a:pt x="8255" y="742950"/>
                </a:lnTo>
                <a:lnTo>
                  <a:pt x="9017" y="744219"/>
                </a:lnTo>
                <a:lnTo>
                  <a:pt x="10160" y="746759"/>
                </a:lnTo>
                <a:lnTo>
                  <a:pt x="11175" y="748029"/>
                </a:lnTo>
                <a:lnTo>
                  <a:pt x="14097" y="750569"/>
                </a:lnTo>
                <a:lnTo>
                  <a:pt x="15112" y="751839"/>
                </a:lnTo>
                <a:lnTo>
                  <a:pt x="16256" y="751839"/>
                </a:lnTo>
                <a:lnTo>
                  <a:pt x="17272" y="753109"/>
                </a:lnTo>
                <a:lnTo>
                  <a:pt x="19431" y="753109"/>
                </a:lnTo>
                <a:lnTo>
                  <a:pt x="20574" y="754379"/>
                </a:lnTo>
                <a:lnTo>
                  <a:pt x="21589" y="754379"/>
                </a:lnTo>
                <a:lnTo>
                  <a:pt x="22732" y="755650"/>
                </a:lnTo>
                <a:lnTo>
                  <a:pt x="25273" y="755650"/>
                </a:lnTo>
                <a:lnTo>
                  <a:pt x="25273" y="683259"/>
                </a:lnTo>
                <a:lnTo>
                  <a:pt x="38607" y="683259"/>
                </a:lnTo>
                <a:lnTo>
                  <a:pt x="38607" y="655319"/>
                </a:lnTo>
                <a:close/>
              </a:path>
              <a:path w="1104900" h="830579">
                <a:moveTo>
                  <a:pt x="26288" y="683259"/>
                </a:moveTo>
                <a:lnTo>
                  <a:pt x="25273" y="683259"/>
                </a:lnTo>
                <a:lnTo>
                  <a:pt x="25273" y="755650"/>
                </a:lnTo>
                <a:lnTo>
                  <a:pt x="26288" y="755650"/>
                </a:lnTo>
                <a:lnTo>
                  <a:pt x="26288" y="683259"/>
                </a:lnTo>
                <a:close/>
              </a:path>
              <a:path w="1104900" h="830579">
                <a:moveTo>
                  <a:pt x="36068" y="683259"/>
                </a:moveTo>
                <a:lnTo>
                  <a:pt x="26288" y="683259"/>
                </a:lnTo>
                <a:lnTo>
                  <a:pt x="26288" y="755650"/>
                </a:lnTo>
                <a:lnTo>
                  <a:pt x="27686" y="755650"/>
                </a:lnTo>
                <a:lnTo>
                  <a:pt x="27686" y="684529"/>
                </a:lnTo>
                <a:lnTo>
                  <a:pt x="34925" y="684529"/>
                </a:lnTo>
                <a:lnTo>
                  <a:pt x="36068" y="683259"/>
                </a:lnTo>
                <a:close/>
              </a:path>
              <a:path w="1104900" h="830579">
                <a:moveTo>
                  <a:pt x="28829" y="684529"/>
                </a:moveTo>
                <a:lnTo>
                  <a:pt x="27686" y="684529"/>
                </a:lnTo>
                <a:lnTo>
                  <a:pt x="27686" y="755650"/>
                </a:lnTo>
                <a:lnTo>
                  <a:pt x="28829" y="755650"/>
                </a:lnTo>
                <a:lnTo>
                  <a:pt x="28829" y="684529"/>
                </a:lnTo>
                <a:close/>
              </a:path>
              <a:path w="1104900" h="830579">
                <a:moveTo>
                  <a:pt x="62356" y="683259"/>
                </a:moveTo>
                <a:lnTo>
                  <a:pt x="61213" y="683259"/>
                </a:lnTo>
                <a:lnTo>
                  <a:pt x="61213" y="755650"/>
                </a:lnTo>
                <a:lnTo>
                  <a:pt x="62356" y="755650"/>
                </a:lnTo>
                <a:lnTo>
                  <a:pt x="62356" y="683259"/>
                </a:lnTo>
                <a:close/>
              </a:path>
              <a:path w="1104900" h="830579">
                <a:moveTo>
                  <a:pt x="62356" y="683259"/>
                </a:moveTo>
                <a:lnTo>
                  <a:pt x="62356" y="755650"/>
                </a:lnTo>
                <a:lnTo>
                  <a:pt x="63754" y="755650"/>
                </a:lnTo>
                <a:lnTo>
                  <a:pt x="63754" y="684529"/>
                </a:lnTo>
                <a:lnTo>
                  <a:pt x="62356" y="683259"/>
                </a:lnTo>
                <a:close/>
              </a:path>
              <a:path w="1104900" h="830579">
                <a:moveTo>
                  <a:pt x="119887" y="665479"/>
                </a:moveTo>
                <a:lnTo>
                  <a:pt x="112394" y="665479"/>
                </a:lnTo>
                <a:lnTo>
                  <a:pt x="104775" y="666750"/>
                </a:lnTo>
                <a:lnTo>
                  <a:pt x="97281" y="666750"/>
                </a:lnTo>
                <a:lnTo>
                  <a:pt x="82168" y="669289"/>
                </a:lnTo>
                <a:lnTo>
                  <a:pt x="66929" y="673100"/>
                </a:lnTo>
                <a:lnTo>
                  <a:pt x="50647" y="678857"/>
                </a:lnTo>
                <a:lnTo>
                  <a:pt x="51181" y="679450"/>
                </a:lnTo>
                <a:lnTo>
                  <a:pt x="52197" y="680719"/>
                </a:lnTo>
                <a:lnTo>
                  <a:pt x="54356" y="680719"/>
                </a:lnTo>
                <a:lnTo>
                  <a:pt x="55499" y="681989"/>
                </a:lnTo>
                <a:lnTo>
                  <a:pt x="56514" y="681989"/>
                </a:lnTo>
                <a:lnTo>
                  <a:pt x="57657" y="683259"/>
                </a:lnTo>
                <a:lnTo>
                  <a:pt x="62356" y="683259"/>
                </a:lnTo>
                <a:lnTo>
                  <a:pt x="63754" y="684529"/>
                </a:lnTo>
                <a:lnTo>
                  <a:pt x="63754" y="755650"/>
                </a:lnTo>
                <a:lnTo>
                  <a:pt x="64769" y="755650"/>
                </a:lnTo>
                <a:lnTo>
                  <a:pt x="64769" y="684529"/>
                </a:lnTo>
                <a:lnTo>
                  <a:pt x="119887" y="684529"/>
                </a:lnTo>
                <a:lnTo>
                  <a:pt x="119887" y="665479"/>
                </a:lnTo>
                <a:close/>
              </a:path>
              <a:path w="1104900" h="830579">
                <a:moveTo>
                  <a:pt x="65912" y="684529"/>
                </a:moveTo>
                <a:lnTo>
                  <a:pt x="64769" y="684529"/>
                </a:lnTo>
                <a:lnTo>
                  <a:pt x="64769" y="755650"/>
                </a:lnTo>
                <a:lnTo>
                  <a:pt x="65912" y="755650"/>
                </a:lnTo>
                <a:lnTo>
                  <a:pt x="65912" y="684529"/>
                </a:lnTo>
                <a:close/>
              </a:path>
              <a:path w="1104900" h="830579">
                <a:moveTo>
                  <a:pt x="155956" y="665479"/>
                </a:moveTo>
                <a:lnTo>
                  <a:pt x="119887" y="665479"/>
                </a:lnTo>
                <a:lnTo>
                  <a:pt x="119887" y="737869"/>
                </a:lnTo>
                <a:lnTo>
                  <a:pt x="127888" y="739139"/>
                </a:lnTo>
                <a:lnTo>
                  <a:pt x="131069" y="739509"/>
                </a:lnTo>
                <a:lnTo>
                  <a:pt x="140843" y="737869"/>
                </a:lnTo>
                <a:lnTo>
                  <a:pt x="155956" y="737869"/>
                </a:lnTo>
                <a:lnTo>
                  <a:pt x="155956" y="665479"/>
                </a:lnTo>
                <a:close/>
              </a:path>
              <a:path w="1104900" h="830579">
                <a:moveTo>
                  <a:pt x="38862" y="656589"/>
                </a:moveTo>
                <a:lnTo>
                  <a:pt x="38862" y="728979"/>
                </a:lnTo>
                <a:lnTo>
                  <a:pt x="61213" y="728979"/>
                </a:lnTo>
                <a:lnTo>
                  <a:pt x="61213" y="683259"/>
                </a:lnTo>
                <a:lnTo>
                  <a:pt x="41020" y="683259"/>
                </a:lnTo>
                <a:lnTo>
                  <a:pt x="42163" y="681989"/>
                </a:lnTo>
                <a:lnTo>
                  <a:pt x="43180" y="681989"/>
                </a:lnTo>
                <a:lnTo>
                  <a:pt x="45338" y="680719"/>
                </a:lnTo>
                <a:lnTo>
                  <a:pt x="50647" y="678857"/>
                </a:lnTo>
                <a:lnTo>
                  <a:pt x="50037" y="678179"/>
                </a:lnTo>
                <a:lnTo>
                  <a:pt x="47243" y="675639"/>
                </a:lnTo>
                <a:lnTo>
                  <a:pt x="46100" y="674369"/>
                </a:lnTo>
                <a:lnTo>
                  <a:pt x="45085" y="673100"/>
                </a:lnTo>
                <a:lnTo>
                  <a:pt x="44323" y="671829"/>
                </a:lnTo>
                <a:lnTo>
                  <a:pt x="43180" y="669289"/>
                </a:lnTo>
                <a:lnTo>
                  <a:pt x="42544" y="668019"/>
                </a:lnTo>
                <a:lnTo>
                  <a:pt x="41782" y="666750"/>
                </a:lnTo>
                <a:lnTo>
                  <a:pt x="41401" y="665479"/>
                </a:lnTo>
                <a:lnTo>
                  <a:pt x="40767" y="664209"/>
                </a:lnTo>
                <a:lnTo>
                  <a:pt x="39243" y="659129"/>
                </a:lnTo>
                <a:lnTo>
                  <a:pt x="38862" y="656589"/>
                </a:lnTo>
                <a:close/>
              </a:path>
              <a:path w="1104900" h="830579">
                <a:moveTo>
                  <a:pt x="38607" y="648969"/>
                </a:moveTo>
                <a:lnTo>
                  <a:pt x="2539" y="648969"/>
                </a:lnTo>
                <a:lnTo>
                  <a:pt x="2539" y="726439"/>
                </a:lnTo>
                <a:lnTo>
                  <a:pt x="2920" y="727709"/>
                </a:lnTo>
                <a:lnTo>
                  <a:pt x="2920" y="655319"/>
                </a:lnTo>
                <a:lnTo>
                  <a:pt x="38607" y="655319"/>
                </a:lnTo>
                <a:lnTo>
                  <a:pt x="38607" y="648969"/>
                </a:lnTo>
                <a:close/>
              </a:path>
              <a:path w="1104900" h="830579">
                <a:moveTo>
                  <a:pt x="38607" y="654050"/>
                </a:moveTo>
                <a:lnTo>
                  <a:pt x="38607" y="726439"/>
                </a:lnTo>
                <a:lnTo>
                  <a:pt x="38862" y="726439"/>
                </a:lnTo>
                <a:lnTo>
                  <a:pt x="38862" y="655319"/>
                </a:lnTo>
                <a:lnTo>
                  <a:pt x="38607" y="654050"/>
                </a:lnTo>
                <a:close/>
              </a:path>
              <a:path w="1104900" h="830579">
                <a:moveTo>
                  <a:pt x="20193" y="384809"/>
                </a:moveTo>
                <a:lnTo>
                  <a:pt x="19050" y="386079"/>
                </a:lnTo>
                <a:lnTo>
                  <a:pt x="17272" y="386079"/>
                </a:lnTo>
                <a:lnTo>
                  <a:pt x="16256" y="387350"/>
                </a:lnTo>
                <a:lnTo>
                  <a:pt x="13335" y="387350"/>
                </a:lnTo>
                <a:lnTo>
                  <a:pt x="12573" y="388619"/>
                </a:lnTo>
                <a:lnTo>
                  <a:pt x="11937" y="388619"/>
                </a:lnTo>
                <a:lnTo>
                  <a:pt x="10794" y="389889"/>
                </a:lnTo>
                <a:lnTo>
                  <a:pt x="10160" y="389889"/>
                </a:lnTo>
                <a:lnTo>
                  <a:pt x="8636" y="392429"/>
                </a:lnTo>
                <a:lnTo>
                  <a:pt x="8000" y="392429"/>
                </a:lnTo>
                <a:lnTo>
                  <a:pt x="7238" y="393700"/>
                </a:lnTo>
                <a:lnTo>
                  <a:pt x="6476" y="393700"/>
                </a:lnTo>
                <a:lnTo>
                  <a:pt x="6095" y="394969"/>
                </a:lnTo>
                <a:lnTo>
                  <a:pt x="5461" y="396239"/>
                </a:lnTo>
                <a:lnTo>
                  <a:pt x="4699" y="396239"/>
                </a:lnTo>
                <a:lnTo>
                  <a:pt x="3937" y="398779"/>
                </a:lnTo>
                <a:lnTo>
                  <a:pt x="3682" y="400050"/>
                </a:lnTo>
                <a:lnTo>
                  <a:pt x="3301" y="400050"/>
                </a:lnTo>
                <a:lnTo>
                  <a:pt x="2158" y="403859"/>
                </a:lnTo>
                <a:lnTo>
                  <a:pt x="762" y="412750"/>
                </a:lnTo>
                <a:lnTo>
                  <a:pt x="0" y="425450"/>
                </a:lnTo>
                <a:lnTo>
                  <a:pt x="0" y="497839"/>
                </a:lnTo>
                <a:lnTo>
                  <a:pt x="762" y="514350"/>
                </a:lnTo>
                <a:lnTo>
                  <a:pt x="1143" y="521969"/>
                </a:lnTo>
                <a:lnTo>
                  <a:pt x="2539" y="721359"/>
                </a:lnTo>
                <a:lnTo>
                  <a:pt x="2539" y="648969"/>
                </a:lnTo>
                <a:lnTo>
                  <a:pt x="38607" y="648969"/>
                </a:lnTo>
                <a:lnTo>
                  <a:pt x="37445" y="497839"/>
                </a:lnTo>
                <a:lnTo>
                  <a:pt x="36068" y="497839"/>
                </a:lnTo>
                <a:lnTo>
                  <a:pt x="36449" y="491489"/>
                </a:lnTo>
                <a:lnTo>
                  <a:pt x="36702" y="485139"/>
                </a:lnTo>
                <a:lnTo>
                  <a:pt x="37321" y="481704"/>
                </a:lnTo>
                <a:lnTo>
                  <a:pt x="37132" y="457200"/>
                </a:lnTo>
                <a:lnTo>
                  <a:pt x="20193" y="457200"/>
                </a:lnTo>
                <a:lnTo>
                  <a:pt x="20193" y="384809"/>
                </a:lnTo>
                <a:close/>
              </a:path>
              <a:path w="1104900" h="830579">
                <a:moveTo>
                  <a:pt x="1104519" y="645159"/>
                </a:moveTo>
                <a:lnTo>
                  <a:pt x="1068451" y="645159"/>
                </a:lnTo>
                <a:lnTo>
                  <a:pt x="1068173" y="648969"/>
                </a:lnTo>
                <a:lnTo>
                  <a:pt x="1068197" y="679450"/>
                </a:lnTo>
                <a:lnTo>
                  <a:pt x="1068324" y="680719"/>
                </a:lnTo>
                <a:lnTo>
                  <a:pt x="1068451" y="716279"/>
                </a:lnTo>
                <a:lnTo>
                  <a:pt x="1104519" y="716279"/>
                </a:lnTo>
                <a:lnTo>
                  <a:pt x="1104519" y="645159"/>
                </a:lnTo>
                <a:close/>
              </a:path>
              <a:path w="1104900" h="830579">
                <a:moveTo>
                  <a:pt x="56514" y="681989"/>
                </a:moveTo>
                <a:lnTo>
                  <a:pt x="42163" y="681989"/>
                </a:lnTo>
                <a:lnTo>
                  <a:pt x="41020" y="683259"/>
                </a:lnTo>
                <a:lnTo>
                  <a:pt x="57657" y="683259"/>
                </a:lnTo>
                <a:lnTo>
                  <a:pt x="56514" y="681989"/>
                </a:lnTo>
                <a:close/>
              </a:path>
              <a:path w="1104900" h="830579">
                <a:moveTo>
                  <a:pt x="50647" y="678857"/>
                </a:moveTo>
                <a:lnTo>
                  <a:pt x="45338" y="680719"/>
                </a:lnTo>
                <a:lnTo>
                  <a:pt x="43180" y="681989"/>
                </a:lnTo>
                <a:lnTo>
                  <a:pt x="55499" y="681989"/>
                </a:lnTo>
                <a:lnTo>
                  <a:pt x="54356" y="680719"/>
                </a:lnTo>
                <a:lnTo>
                  <a:pt x="52197" y="680719"/>
                </a:lnTo>
                <a:lnTo>
                  <a:pt x="51181" y="679450"/>
                </a:lnTo>
                <a:lnTo>
                  <a:pt x="50647" y="678857"/>
                </a:lnTo>
                <a:close/>
              </a:path>
              <a:path w="1104900" h="830579">
                <a:moveTo>
                  <a:pt x="1032890" y="31750"/>
                </a:moveTo>
                <a:lnTo>
                  <a:pt x="1032510" y="34289"/>
                </a:lnTo>
                <a:lnTo>
                  <a:pt x="1031748" y="38100"/>
                </a:lnTo>
                <a:lnTo>
                  <a:pt x="1031366" y="40639"/>
                </a:lnTo>
                <a:lnTo>
                  <a:pt x="1030351" y="43179"/>
                </a:lnTo>
                <a:lnTo>
                  <a:pt x="1029588" y="45719"/>
                </a:lnTo>
                <a:lnTo>
                  <a:pt x="1028573" y="48259"/>
                </a:lnTo>
                <a:lnTo>
                  <a:pt x="1027429" y="50800"/>
                </a:lnTo>
                <a:lnTo>
                  <a:pt x="1023874" y="59689"/>
                </a:lnTo>
                <a:lnTo>
                  <a:pt x="1022730" y="62229"/>
                </a:lnTo>
                <a:lnTo>
                  <a:pt x="1021714" y="64769"/>
                </a:lnTo>
                <a:lnTo>
                  <a:pt x="1020952" y="67309"/>
                </a:lnTo>
                <a:lnTo>
                  <a:pt x="1020317" y="71119"/>
                </a:lnTo>
                <a:lnTo>
                  <a:pt x="1019555" y="73659"/>
                </a:lnTo>
                <a:lnTo>
                  <a:pt x="1019175" y="77469"/>
                </a:lnTo>
                <a:lnTo>
                  <a:pt x="1018794" y="80009"/>
                </a:lnTo>
                <a:lnTo>
                  <a:pt x="1018794" y="161289"/>
                </a:lnTo>
                <a:lnTo>
                  <a:pt x="1019937" y="166369"/>
                </a:lnTo>
                <a:lnTo>
                  <a:pt x="1020317" y="167639"/>
                </a:lnTo>
                <a:lnTo>
                  <a:pt x="1021714" y="171450"/>
                </a:lnTo>
                <a:lnTo>
                  <a:pt x="1022476" y="173989"/>
                </a:lnTo>
                <a:lnTo>
                  <a:pt x="1023492" y="175259"/>
                </a:lnTo>
                <a:lnTo>
                  <a:pt x="1024636" y="177800"/>
                </a:lnTo>
                <a:lnTo>
                  <a:pt x="1025271" y="179069"/>
                </a:lnTo>
                <a:lnTo>
                  <a:pt x="1026795" y="180339"/>
                </a:lnTo>
                <a:lnTo>
                  <a:pt x="1027811" y="182879"/>
                </a:lnTo>
                <a:lnTo>
                  <a:pt x="1029208" y="184150"/>
                </a:lnTo>
                <a:lnTo>
                  <a:pt x="1030351" y="185419"/>
                </a:lnTo>
                <a:lnTo>
                  <a:pt x="1033272" y="189229"/>
                </a:lnTo>
                <a:lnTo>
                  <a:pt x="1035050" y="190500"/>
                </a:lnTo>
                <a:lnTo>
                  <a:pt x="1036447" y="191769"/>
                </a:lnTo>
                <a:lnTo>
                  <a:pt x="1038225" y="193039"/>
                </a:lnTo>
                <a:lnTo>
                  <a:pt x="1042288" y="196850"/>
                </a:lnTo>
                <a:lnTo>
                  <a:pt x="1045083" y="199389"/>
                </a:lnTo>
                <a:lnTo>
                  <a:pt x="1046607" y="200659"/>
                </a:lnTo>
                <a:lnTo>
                  <a:pt x="1047623" y="201929"/>
                </a:lnTo>
                <a:lnTo>
                  <a:pt x="1048765" y="204469"/>
                </a:lnTo>
                <a:lnTo>
                  <a:pt x="1049782" y="205739"/>
                </a:lnTo>
                <a:lnTo>
                  <a:pt x="1050925" y="207009"/>
                </a:lnTo>
                <a:lnTo>
                  <a:pt x="1051560" y="209550"/>
                </a:lnTo>
                <a:lnTo>
                  <a:pt x="1052702" y="210819"/>
                </a:lnTo>
                <a:lnTo>
                  <a:pt x="1053338" y="213359"/>
                </a:lnTo>
                <a:lnTo>
                  <a:pt x="1054100" y="214629"/>
                </a:lnTo>
                <a:lnTo>
                  <a:pt x="1057021" y="231139"/>
                </a:lnTo>
                <a:lnTo>
                  <a:pt x="1057402" y="236219"/>
                </a:lnTo>
                <a:lnTo>
                  <a:pt x="1057524" y="247650"/>
                </a:lnTo>
                <a:lnTo>
                  <a:pt x="1060577" y="279400"/>
                </a:lnTo>
                <a:lnTo>
                  <a:pt x="1067435" y="325119"/>
                </a:lnTo>
                <a:lnTo>
                  <a:pt x="1068163" y="649115"/>
                </a:lnTo>
                <a:lnTo>
                  <a:pt x="1068451" y="645159"/>
                </a:lnTo>
                <a:lnTo>
                  <a:pt x="1104519" y="645159"/>
                </a:lnTo>
                <a:lnTo>
                  <a:pt x="1104519" y="610869"/>
                </a:lnTo>
                <a:lnTo>
                  <a:pt x="1104138" y="607059"/>
                </a:lnTo>
                <a:lnTo>
                  <a:pt x="1103768" y="274319"/>
                </a:lnTo>
                <a:lnTo>
                  <a:pt x="1098803" y="219709"/>
                </a:lnTo>
                <a:lnTo>
                  <a:pt x="1096645" y="207009"/>
                </a:lnTo>
                <a:lnTo>
                  <a:pt x="1093342" y="175259"/>
                </a:lnTo>
                <a:lnTo>
                  <a:pt x="1093342" y="163829"/>
                </a:lnTo>
                <a:lnTo>
                  <a:pt x="1092962" y="158750"/>
                </a:lnTo>
                <a:lnTo>
                  <a:pt x="1091807" y="152400"/>
                </a:lnTo>
                <a:lnTo>
                  <a:pt x="1054862" y="152400"/>
                </a:lnTo>
                <a:lnTo>
                  <a:pt x="1055242" y="149859"/>
                </a:lnTo>
                <a:lnTo>
                  <a:pt x="1055497" y="146050"/>
                </a:lnTo>
                <a:lnTo>
                  <a:pt x="1056259" y="143509"/>
                </a:lnTo>
                <a:lnTo>
                  <a:pt x="1057021" y="139700"/>
                </a:lnTo>
                <a:lnTo>
                  <a:pt x="1057655" y="137159"/>
                </a:lnTo>
                <a:lnTo>
                  <a:pt x="1058799" y="134619"/>
                </a:lnTo>
                <a:lnTo>
                  <a:pt x="1059814" y="130809"/>
                </a:lnTo>
                <a:lnTo>
                  <a:pt x="1062354" y="125729"/>
                </a:lnTo>
                <a:lnTo>
                  <a:pt x="1063498" y="123189"/>
                </a:lnTo>
                <a:lnTo>
                  <a:pt x="1064514" y="120650"/>
                </a:lnTo>
                <a:lnTo>
                  <a:pt x="1065657" y="118109"/>
                </a:lnTo>
                <a:lnTo>
                  <a:pt x="1066291" y="115569"/>
                </a:lnTo>
                <a:lnTo>
                  <a:pt x="1066596" y="114553"/>
                </a:lnTo>
                <a:lnTo>
                  <a:pt x="1066291" y="114300"/>
                </a:lnTo>
                <a:lnTo>
                  <a:pt x="1065276" y="111759"/>
                </a:lnTo>
                <a:lnTo>
                  <a:pt x="1063878" y="110489"/>
                </a:lnTo>
                <a:lnTo>
                  <a:pt x="1062736" y="109219"/>
                </a:lnTo>
                <a:lnTo>
                  <a:pt x="1061339" y="106679"/>
                </a:lnTo>
                <a:lnTo>
                  <a:pt x="1060577" y="105409"/>
                </a:lnTo>
                <a:lnTo>
                  <a:pt x="1059561" y="104139"/>
                </a:lnTo>
                <a:lnTo>
                  <a:pt x="1032890" y="104139"/>
                </a:lnTo>
                <a:lnTo>
                  <a:pt x="1032890" y="91439"/>
                </a:lnTo>
                <a:lnTo>
                  <a:pt x="1032510" y="90169"/>
                </a:lnTo>
                <a:lnTo>
                  <a:pt x="1032510" y="88900"/>
                </a:lnTo>
                <a:lnTo>
                  <a:pt x="1032128" y="88900"/>
                </a:lnTo>
                <a:lnTo>
                  <a:pt x="1031366" y="86359"/>
                </a:lnTo>
                <a:lnTo>
                  <a:pt x="1030732" y="86359"/>
                </a:lnTo>
                <a:lnTo>
                  <a:pt x="1029970" y="83819"/>
                </a:lnTo>
                <a:lnTo>
                  <a:pt x="1029208" y="83819"/>
                </a:lnTo>
                <a:lnTo>
                  <a:pt x="1028573" y="82550"/>
                </a:lnTo>
                <a:lnTo>
                  <a:pt x="1028191" y="81279"/>
                </a:lnTo>
                <a:lnTo>
                  <a:pt x="1027429" y="81279"/>
                </a:lnTo>
                <a:lnTo>
                  <a:pt x="1026795" y="80009"/>
                </a:lnTo>
                <a:lnTo>
                  <a:pt x="1026033" y="80009"/>
                </a:lnTo>
                <a:lnTo>
                  <a:pt x="1025271" y="78739"/>
                </a:lnTo>
                <a:lnTo>
                  <a:pt x="1024636" y="77469"/>
                </a:lnTo>
                <a:lnTo>
                  <a:pt x="1022730" y="77469"/>
                </a:lnTo>
                <a:lnTo>
                  <a:pt x="1022096" y="76200"/>
                </a:lnTo>
                <a:lnTo>
                  <a:pt x="1020952" y="76200"/>
                </a:lnTo>
                <a:lnTo>
                  <a:pt x="1020317" y="74929"/>
                </a:lnTo>
                <a:lnTo>
                  <a:pt x="1032890" y="74929"/>
                </a:lnTo>
                <a:lnTo>
                  <a:pt x="1032890" y="31750"/>
                </a:lnTo>
                <a:close/>
              </a:path>
              <a:path w="1104900" h="830579">
                <a:moveTo>
                  <a:pt x="37321" y="481704"/>
                </a:moveTo>
                <a:lnTo>
                  <a:pt x="36702" y="485139"/>
                </a:lnTo>
                <a:lnTo>
                  <a:pt x="36449" y="491489"/>
                </a:lnTo>
                <a:lnTo>
                  <a:pt x="36068" y="497839"/>
                </a:lnTo>
                <a:lnTo>
                  <a:pt x="37445" y="497839"/>
                </a:lnTo>
                <a:lnTo>
                  <a:pt x="37321" y="481704"/>
                </a:lnTo>
                <a:close/>
              </a:path>
              <a:path w="1104900" h="830579">
                <a:moveTo>
                  <a:pt x="56133" y="425450"/>
                </a:moveTo>
                <a:lnTo>
                  <a:pt x="36068" y="425450"/>
                </a:lnTo>
                <a:lnTo>
                  <a:pt x="36657" y="441959"/>
                </a:lnTo>
                <a:lnTo>
                  <a:pt x="37083" y="450850"/>
                </a:lnTo>
                <a:lnTo>
                  <a:pt x="37321" y="481704"/>
                </a:lnTo>
                <a:lnTo>
                  <a:pt x="37845" y="478789"/>
                </a:lnTo>
                <a:lnTo>
                  <a:pt x="38226" y="476250"/>
                </a:lnTo>
                <a:lnTo>
                  <a:pt x="38226" y="474979"/>
                </a:lnTo>
                <a:lnTo>
                  <a:pt x="38607" y="473709"/>
                </a:lnTo>
                <a:lnTo>
                  <a:pt x="38862" y="473709"/>
                </a:lnTo>
                <a:lnTo>
                  <a:pt x="40005" y="469900"/>
                </a:lnTo>
                <a:lnTo>
                  <a:pt x="40386" y="469900"/>
                </a:lnTo>
                <a:lnTo>
                  <a:pt x="40767" y="468629"/>
                </a:lnTo>
                <a:lnTo>
                  <a:pt x="41401" y="467359"/>
                </a:lnTo>
                <a:lnTo>
                  <a:pt x="42163" y="467359"/>
                </a:lnTo>
                <a:lnTo>
                  <a:pt x="42544" y="466089"/>
                </a:lnTo>
                <a:lnTo>
                  <a:pt x="46862" y="462279"/>
                </a:lnTo>
                <a:lnTo>
                  <a:pt x="47879" y="461009"/>
                </a:lnTo>
                <a:lnTo>
                  <a:pt x="48641" y="461009"/>
                </a:lnTo>
                <a:lnTo>
                  <a:pt x="49402" y="459739"/>
                </a:lnTo>
                <a:lnTo>
                  <a:pt x="51181" y="459739"/>
                </a:lnTo>
                <a:lnTo>
                  <a:pt x="52197" y="458469"/>
                </a:lnTo>
                <a:lnTo>
                  <a:pt x="53975" y="458469"/>
                </a:lnTo>
                <a:lnTo>
                  <a:pt x="55118" y="457200"/>
                </a:lnTo>
                <a:lnTo>
                  <a:pt x="56133" y="457200"/>
                </a:lnTo>
                <a:lnTo>
                  <a:pt x="56133" y="425450"/>
                </a:lnTo>
                <a:close/>
              </a:path>
              <a:path w="1104900" h="830579">
                <a:moveTo>
                  <a:pt x="124206" y="383539"/>
                </a:moveTo>
                <a:lnTo>
                  <a:pt x="124206" y="455929"/>
                </a:lnTo>
                <a:lnTo>
                  <a:pt x="99238" y="456409"/>
                </a:lnTo>
                <a:lnTo>
                  <a:pt x="117348" y="457200"/>
                </a:lnTo>
                <a:lnTo>
                  <a:pt x="193675" y="458469"/>
                </a:lnTo>
                <a:lnTo>
                  <a:pt x="198374" y="458469"/>
                </a:lnTo>
                <a:lnTo>
                  <a:pt x="198374" y="387350"/>
                </a:lnTo>
                <a:lnTo>
                  <a:pt x="199286" y="386336"/>
                </a:lnTo>
                <a:lnTo>
                  <a:pt x="153416" y="384809"/>
                </a:lnTo>
                <a:lnTo>
                  <a:pt x="124206" y="383539"/>
                </a:lnTo>
                <a:close/>
              </a:path>
              <a:path w="1104900" h="830579">
                <a:moveTo>
                  <a:pt x="199286" y="386336"/>
                </a:moveTo>
                <a:lnTo>
                  <a:pt x="198374" y="387350"/>
                </a:lnTo>
                <a:lnTo>
                  <a:pt x="198374" y="458469"/>
                </a:lnTo>
                <a:lnTo>
                  <a:pt x="199517" y="458469"/>
                </a:lnTo>
                <a:lnTo>
                  <a:pt x="199517" y="386344"/>
                </a:lnTo>
                <a:lnTo>
                  <a:pt x="199286" y="386336"/>
                </a:lnTo>
                <a:close/>
              </a:path>
              <a:path w="1104900" h="830579">
                <a:moveTo>
                  <a:pt x="199517" y="386344"/>
                </a:moveTo>
                <a:lnTo>
                  <a:pt x="199517" y="458469"/>
                </a:lnTo>
                <a:lnTo>
                  <a:pt x="200532" y="458469"/>
                </a:lnTo>
                <a:lnTo>
                  <a:pt x="200532" y="386377"/>
                </a:lnTo>
                <a:lnTo>
                  <a:pt x="199517" y="386344"/>
                </a:lnTo>
                <a:close/>
              </a:path>
              <a:path w="1104900" h="830579">
                <a:moveTo>
                  <a:pt x="200532" y="386377"/>
                </a:moveTo>
                <a:lnTo>
                  <a:pt x="200532" y="458469"/>
                </a:lnTo>
                <a:lnTo>
                  <a:pt x="201675" y="458469"/>
                </a:lnTo>
                <a:lnTo>
                  <a:pt x="201675" y="386415"/>
                </a:lnTo>
                <a:lnTo>
                  <a:pt x="200532" y="386377"/>
                </a:lnTo>
                <a:close/>
              </a:path>
              <a:path w="1104900" h="830579">
                <a:moveTo>
                  <a:pt x="201675" y="386415"/>
                </a:moveTo>
                <a:lnTo>
                  <a:pt x="201675" y="458469"/>
                </a:lnTo>
                <a:lnTo>
                  <a:pt x="202311" y="458469"/>
                </a:lnTo>
                <a:lnTo>
                  <a:pt x="202311" y="386437"/>
                </a:lnTo>
                <a:lnTo>
                  <a:pt x="201675" y="386415"/>
                </a:lnTo>
                <a:close/>
              </a:path>
              <a:path w="1104900" h="830579">
                <a:moveTo>
                  <a:pt x="202311" y="386437"/>
                </a:moveTo>
                <a:lnTo>
                  <a:pt x="202311" y="458469"/>
                </a:lnTo>
                <a:lnTo>
                  <a:pt x="234442" y="458469"/>
                </a:lnTo>
                <a:lnTo>
                  <a:pt x="234442" y="438150"/>
                </a:lnTo>
                <a:lnTo>
                  <a:pt x="216407" y="438150"/>
                </a:lnTo>
                <a:lnTo>
                  <a:pt x="216026" y="436879"/>
                </a:lnTo>
                <a:lnTo>
                  <a:pt x="216026" y="435609"/>
                </a:lnTo>
                <a:lnTo>
                  <a:pt x="215264" y="433069"/>
                </a:lnTo>
                <a:lnTo>
                  <a:pt x="214883" y="433069"/>
                </a:lnTo>
                <a:lnTo>
                  <a:pt x="214630" y="430529"/>
                </a:lnTo>
                <a:lnTo>
                  <a:pt x="214249" y="430529"/>
                </a:lnTo>
                <a:lnTo>
                  <a:pt x="213868" y="429259"/>
                </a:lnTo>
                <a:lnTo>
                  <a:pt x="213106" y="427989"/>
                </a:lnTo>
                <a:lnTo>
                  <a:pt x="207010" y="401319"/>
                </a:lnTo>
                <a:lnTo>
                  <a:pt x="204850" y="387350"/>
                </a:lnTo>
                <a:lnTo>
                  <a:pt x="204759" y="386518"/>
                </a:lnTo>
                <a:lnTo>
                  <a:pt x="202311" y="386437"/>
                </a:lnTo>
                <a:close/>
              </a:path>
              <a:path w="1104900" h="830579">
                <a:moveTo>
                  <a:pt x="251968" y="365759"/>
                </a:moveTo>
                <a:lnTo>
                  <a:pt x="216407" y="365759"/>
                </a:lnTo>
                <a:lnTo>
                  <a:pt x="216407" y="369569"/>
                </a:lnTo>
                <a:lnTo>
                  <a:pt x="216026" y="370839"/>
                </a:lnTo>
                <a:lnTo>
                  <a:pt x="216026" y="386893"/>
                </a:lnTo>
                <a:lnTo>
                  <a:pt x="229743" y="387350"/>
                </a:lnTo>
                <a:lnTo>
                  <a:pt x="234442" y="387350"/>
                </a:lnTo>
                <a:lnTo>
                  <a:pt x="234442" y="458469"/>
                </a:lnTo>
                <a:lnTo>
                  <a:pt x="235457" y="458469"/>
                </a:lnTo>
                <a:lnTo>
                  <a:pt x="235457" y="386079"/>
                </a:lnTo>
                <a:lnTo>
                  <a:pt x="251968" y="386079"/>
                </a:lnTo>
                <a:lnTo>
                  <a:pt x="251968" y="365759"/>
                </a:lnTo>
                <a:close/>
              </a:path>
              <a:path w="1104900" h="830579">
                <a:moveTo>
                  <a:pt x="236600" y="386079"/>
                </a:moveTo>
                <a:lnTo>
                  <a:pt x="235457" y="386079"/>
                </a:lnTo>
                <a:lnTo>
                  <a:pt x="235457" y="458469"/>
                </a:lnTo>
                <a:lnTo>
                  <a:pt x="236600" y="458469"/>
                </a:lnTo>
                <a:lnTo>
                  <a:pt x="236600" y="386079"/>
                </a:lnTo>
                <a:close/>
              </a:path>
              <a:path w="1104900" h="830579">
                <a:moveTo>
                  <a:pt x="237617" y="386079"/>
                </a:moveTo>
                <a:lnTo>
                  <a:pt x="236600" y="386079"/>
                </a:lnTo>
                <a:lnTo>
                  <a:pt x="236600" y="458469"/>
                </a:lnTo>
                <a:lnTo>
                  <a:pt x="237617" y="458469"/>
                </a:lnTo>
                <a:lnTo>
                  <a:pt x="237617" y="386079"/>
                </a:lnTo>
                <a:close/>
              </a:path>
              <a:path w="1104900" h="830579">
                <a:moveTo>
                  <a:pt x="238379" y="386079"/>
                </a:moveTo>
                <a:lnTo>
                  <a:pt x="237617" y="386079"/>
                </a:lnTo>
                <a:lnTo>
                  <a:pt x="237617" y="458469"/>
                </a:lnTo>
                <a:lnTo>
                  <a:pt x="238379" y="458469"/>
                </a:lnTo>
                <a:lnTo>
                  <a:pt x="238379" y="386079"/>
                </a:lnTo>
                <a:close/>
              </a:path>
              <a:path w="1104900" h="830579">
                <a:moveTo>
                  <a:pt x="251968" y="386079"/>
                </a:moveTo>
                <a:lnTo>
                  <a:pt x="238379" y="386079"/>
                </a:lnTo>
                <a:lnTo>
                  <a:pt x="238379" y="458469"/>
                </a:lnTo>
                <a:lnTo>
                  <a:pt x="239394" y="457200"/>
                </a:lnTo>
                <a:lnTo>
                  <a:pt x="242316" y="457200"/>
                </a:lnTo>
                <a:lnTo>
                  <a:pt x="243331" y="455929"/>
                </a:lnTo>
                <a:lnTo>
                  <a:pt x="244094" y="455929"/>
                </a:lnTo>
                <a:lnTo>
                  <a:pt x="245237" y="454659"/>
                </a:lnTo>
                <a:lnTo>
                  <a:pt x="246633" y="453389"/>
                </a:lnTo>
                <a:lnTo>
                  <a:pt x="247650" y="453389"/>
                </a:lnTo>
                <a:lnTo>
                  <a:pt x="248412" y="452119"/>
                </a:lnTo>
                <a:lnTo>
                  <a:pt x="249174" y="452119"/>
                </a:lnTo>
                <a:lnTo>
                  <a:pt x="249808" y="450850"/>
                </a:lnTo>
                <a:lnTo>
                  <a:pt x="250570" y="450850"/>
                </a:lnTo>
                <a:lnTo>
                  <a:pt x="251713" y="447039"/>
                </a:lnTo>
                <a:lnTo>
                  <a:pt x="251713" y="445769"/>
                </a:lnTo>
                <a:lnTo>
                  <a:pt x="251968" y="444500"/>
                </a:lnTo>
                <a:lnTo>
                  <a:pt x="251968" y="443229"/>
                </a:lnTo>
                <a:lnTo>
                  <a:pt x="252349" y="441959"/>
                </a:lnTo>
                <a:lnTo>
                  <a:pt x="252349" y="436879"/>
                </a:lnTo>
                <a:lnTo>
                  <a:pt x="251968" y="436879"/>
                </a:lnTo>
                <a:lnTo>
                  <a:pt x="251968" y="386079"/>
                </a:lnTo>
                <a:close/>
              </a:path>
              <a:path w="1104900" h="830579">
                <a:moveTo>
                  <a:pt x="21208" y="384809"/>
                </a:moveTo>
                <a:lnTo>
                  <a:pt x="20193" y="384809"/>
                </a:lnTo>
                <a:lnTo>
                  <a:pt x="20193" y="457200"/>
                </a:lnTo>
                <a:lnTo>
                  <a:pt x="21208" y="457200"/>
                </a:lnTo>
                <a:lnTo>
                  <a:pt x="21208" y="384809"/>
                </a:lnTo>
                <a:close/>
              </a:path>
              <a:path w="1104900" h="830579">
                <a:moveTo>
                  <a:pt x="56133" y="384809"/>
                </a:moveTo>
                <a:lnTo>
                  <a:pt x="21208" y="384809"/>
                </a:lnTo>
                <a:lnTo>
                  <a:pt x="21208" y="457200"/>
                </a:lnTo>
                <a:lnTo>
                  <a:pt x="37132" y="457200"/>
                </a:lnTo>
                <a:lnTo>
                  <a:pt x="37083" y="450850"/>
                </a:lnTo>
                <a:lnTo>
                  <a:pt x="36766" y="444500"/>
                </a:lnTo>
                <a:lnTo>
                  <a:pt x="36068" y="425450"/>
                </a:lnTo>
                <a:lnTo>
                  <a:pt x="56133" y="425450"/>
                </a:lnTo>
                <a:lnTo>
                  <a:pt x="56133" y="384809"/>
                </a:lnTo>
                <a:close/>
              </a:path>
              <a:path w="1104900" h="830579">
                <a:moveTo>
                  <a:pt x="57276" y="384809"/>
                </a:moveTo>
                <a:lnTo>
                  <a:pt x="56133" y="384809"/>
                </a:lnTo>
                <a:lnTo>
                  <a:pt x="56133" y="457200"/>
                </a:lnTo>
                <a:lnTo>
                  <a:pt x="57276" y="457200"/>
                </a:lnTo>
                <a:lnTo>
                  <a:pt x="57276" y="384809"/>
                </a:lnTo>
                <a:close/>
              </a:path>
              <a:path w="1104900" h="830579">
                <a:moveTo>
                  <a:pt x="88264" y="383539"/>
                </a:moveTo>
                <a:lnTo>
                  <a:pt x="21970" y="384809"/>
                </a:lnTo>
                <a:lnTo>
                  <a:pt x="57276" y="384809"/>
                </a:lnTo>
                <a:lnTo>
                  <a:pt x="57276" y="457200"/>
                </a:lnTo>
                <a:lnTo>
                  <a:pt x="58038" y="457200"/>
                </a:lnTo>
                <a:lnTo>
                  <a:pt x="99238" y="456409"/>
                </a:lnTo>
                <a:lnTo>
                  <a:pt x="88264" y="455929"/>
                </a:lnTo>
                <a:lnTo>
                  <a:pt x="88264" y="383539"/>
                </a:lnTo>
                <a:close/>
              </a:path>
              <a:path w="1104900" h="830579">
                <a:moveTo>
                  <a:pt x="124206" y="383539"/>
                </a:moveTo>
                <a:lnTo>
                  <a:pt x="88264" y="383539"/>
                </a:lnTo>
                <a:lnTo>
                  <a:pt x="88264" y="455929"/>
                </a:lnTo>
                <a:lnTo>
                  <a:pt x="99238" y="456409"/>
                </a:lnTo>
                <a:lnTo>
                  <a:pt x="124206" y="455929"/>
                </a:lnTo>
                <a:lnTo>
                  <a:pt x="124206" y="383539"/>
                </a:lnTo>
                <a:close/>
              </a:path>
              <a:path w="1104900" h="830579">
                <a:moveTo>
                  <a:pt x="216026" y="386893"/>
                </a:moveTo>
                <a:lnTo>
                  <a:pt x="216026" y="436879"/>
                </a:lnTo>
                <a:lnTo>
                  <a:pt x="216407" y="438150"/>
                </a:lnTo>
                <a:lnTo>
                  <a:pt x="234442" y="438150"/>
                </a:lnTo>
                <a:lnTo>
                  <a:pt x="234442" y="387350"/>
                </a:lnTo>
                <a:lnTo>
                  <a:pt x="229743" y="387350"/>
                </a:lnTo>
                <a:lnTo>
                  <a:pt x="216026" y="386893"/>
                </a:lnTo>
                <a:close/>
              </a:path>
              <a:path w="1104900" h="830579">
                <a:moveTo>
                  <a:pt x="252349" y="365759"/>
                </a:moveTo>
                <a:lnTo>
                  <a:pt x="251968" y="365759"/>
                </a:lnTo>
                <a:lnTo>
                  <a:pt x="251968" y="436879"/>
                </a:lnTo>
                <a:lnTo>
                  <a:pt x="252349" y="436879"/>
                </a:lnTo>
                <a:lnTo>
                  <a:pt x="252349" y="365759"/>
                </a:lnTo>
                <a:close/>
              </a:path>
              <a:path w="1104900" h="830579">
                <a:moveTo>
                  <a:pt x="204759" y="386518"/>
                </a:moveTo>
                <a:lnTo>
                  <a:pt x="204850" y="387350"/>
                </a:lnTo>
                <a:lnTo>
                  <a:pt x="207010" y="401319"/>
                </a:lnTo>
                <a:lnTo>
                  <a:pt x="213106" y="427989"/>
                </a:lnTo>
                <a:lnTo>
                  <a:pt x="213868" y="429259"/>
                </a:lnTo>
                <a:lnTo>
                  <a:pt x="214249" y="430529"/>
                </a:lnTo>
                <a:lnTo>
                  <a:pt x="214630" y="430529"/>
                </a:lnTo>
                <a:lnTo>
                  <a:pt x="214883" y="433069"/>
                </a:lnTo>
                <a:lnTo>
                  <a:pt x="215264" y="433069"/>
                </a:lnTo>
                <a:lnTo>
                  <a:pt x="216026" y="435609"/>
                </a:lnTo>
                <a:lnTo>
                  <a:pt x="216026" y="386893"/>
                </a:lnTo>
                <a:lnTo>
                  <a:pt x="204759" y="386518"/>
                </a:lnTo>
                <a:close/>
              </a:path>
              <a:path w="1104900" h="830579">
                <a:moveTo>
                  <a:pt x="279781" y="12700"/>
                </a:moveTo>
                <a:lnTo>
                  <a:pt x="243712" y="12700"/>
                </a:lnTo>
                <a:lnTo>
                  <a:pt x="242697" y="30479"/>
                </a:lnTo>
                <a:lnTo>
                  <a:pt x="240537" y="46989"/>
                </a:lnTo>
                <a:lnTo>
                  <a:pt x="231901" y="91439"/>
                </a:lnTo>
                <a:lnTo>
                  <a:pt x="224281" y="113029"/>
                </a:lnTo>
                <a:lnTo>
                  <a:pt x="221742" y="118109"/>
                </a:lnTo>
                <a:lnTo>
                  <a:pt x="218186" y="128269"/>
                </a:lnTo>
                <a:lnTo>
                  <a:pt x="216788" y="133350"/>
                </a:lnTo>
                <a:lnTo>
                  <a:pt x="214630" y="144779"/>
                </a:lnTo>
                <a:lnTo>
                  <a:pt x="209550" y="173989"/>
                </a:lnTo>
                <a:lnTo>
                  <a:pt x="207391" y="185419"/>
                </a:lnTo>
                <a:lnTo>
                  <a:pt x="205231" y="195579"/>
                </a:lnTo>
                <a:lnTo>
                  <a:pt x="203073" y="224789"/>
                </a:lnTo>
                <a:lnTo>
                  <a:pt x="202692" y="247650"/>
                </a:lnTo>
                <a:lnTo>
                  <a:pt x="201930" y="261619"/>
                </a:lnTo>
                <a:lnTo>
                  <a:pt x="201930" y="346709"/>
                </a:lnTo>
                <a:lnTo>
                  <a:pt x="202311" y="360679"/>
                </a:lnTo>
                <a:lnTo>
                  <a:pt x="203454" y="374650"/>
                </a:lnTo>
                <a:lnTo>
                  <a:pt x="204759" y="386518"/>
                </a:lnTo>
                <a:lnTo>
                  <a:pt x="216026" y="386893"/>
                </a:lnTo>
                <a:lnTo>
                  <a:pt x="216026" y="384809"/>
                </a:lnTo>
                <a:lnTo>
                  <a:pt x="207391" y="384809"/>
                </a:lnTo>
                <a:lnTo>
                  <a:pt x="208152" y="383539"/>
                </a:lnTo>
                <a:lnTo>
                  <a:pt x="209169" y="383539"/>
                </a:lnTo>
                <a:lnTo>
                  <a:pt x="209931" y="382269"/>
                </a:lnTo>
                <a:lnTo>
                  <a:pt x="210566" y="382269"/>
                </a:lnTo>
                <a:lnTo>
                  <a:pt x="211708" y="381000"/>
                </a:lnTo>
                <a:lnTo>
                  <a:pt x="214630" y="378459"/>
                </a:lnTo>
                <a:lnTo>
                  <a:pt x="215264" y="375919"/>
                </a:lnTo>
                <a:lnTo>
                  <a:pt x="215645" y="374650"/>
                </a:lnTo>
                <a:lnTo>
                  <a:pt x="215645" y="373379"/>
                </a:lnTo>
                <a:lnTo>
                  <a:pt x="216026" y="372109"/>
                </a:lnTo>
                <a:lnTo>
                  <a:pt x="216026" y="363219"/>
                </a:lnTo>
                <a:lnTo>
                  <a:pt x="251713" y="363219"/>
                </a:lnTo>
                <a:lnTo>
                  <a:pt x="249808" y="356869"/>
                </a:lnTo>
                <a:lnTo>
                  <a:pt x="249174" y="355600"/>
                </a:lnTo>
                <a:lnTo>
                  <a:pt x="247141" y="346709"/>
                </a:lnTo>
                <a:lnTo>
                  <a:pt x="237998" y="346709"/>
                </a:lnTo>
                <a:lnTo>
                  <a:pt x="237998" y="332739"/>
                </a:lnTo>
                <a:lnTo>
                  <a:pt x="238760" y="320039"/>
                </a:lnTo>
                <a:lnTo>
                  <a:pt x="238947" y="302259"/>
                </a:lnTo>
                <a:lnTo>
                  <a:pt x="238933" y="295909"/>
                </a:lnTo>
                <a:lnTo>
                  <a:pt x="238379" y="288289"/>
                </a:lnTo>
                <a:lnTo>
                  <a:pt x="237998" y="274319"/>
                </a:lnTo>
                <a:lnTo>
                  <a:pt x="240682" y="274319"/>
                </a:lnTo>
                <a:lnTo>
                  <a:pt x="241173" y="267969"/>
                </a:lnTo>
                <a:lnTo>
                  <a:pt x="245491" y="245109"/>
                </a:lnTo>
                <a:lnTo>
                  <a:pt x="250570" y="217169"/>
                </a:lnTo>
                <a:lnTo>
                  <a:pt x="252730" y="205739"/>
                </a:lnTo>
                <a:lnTo>
                  <a:pt x="254126" y="200659"/>
                </a:lnTo>
                <a:lnTo>
                  <a:pt x="256031" y="195579"/>
                </a:lnTo>
                <a:lnTo>
                  <a:pt x="257810" y="190500"/>
                </a:lnTo>
                <a:lnTo>
                  <a:pt x="276479" y="119379"/>
                </a:lnTo>
                <a:lnTo>
                  <a:pt x="279077" y="95250"/>
                </a:lnTo>
                <a:lnTo>
                  <a:pt x="255650" y="95250"/>
                </a:lnTo>
                <a:lnTo>
                  <a:pt x="255650" y="22859"/>
                </a:lnTo>
                <a:lnTo>
                  <a:pt x="279781" y="22859"/>
                </a:lnTo>
                <a:lnTo>
                  <a:pt x="279781" y="12700"/>
                </a:lnTo>
                <a:close/>
              </a:path>
              <a:path w="1104900" h="830579">
                <a:moveTo>
                  <a:pt x="204571" y="384809"/>
                </a:moveTo>
                <a:lnTo>
                  <a:pt x="203454" y="386079"/>
                </a:lnTo>
                <a:lnTo>
                  <a:pt x="202311" y="386079"/>
                </a:lnTo>
                <a:lnTo>
                  <a:pt x="202311" y="386437"/>
                </a:lnTo>
                <a:lnTo>
                  <a:pt x="204759" y="386518"/>
                </a:lnTo>
                <a:lnTo>
                  <a:pt x="204571" y="384809"/>
                </a:lnTo>
                <a:close/>
              </a:path>
              <a:path w="1104900" h="830579">
                <a:moveTo>
                  <a:pt x="202311" y="386079"/>
                </a:moveTo>
                <a:lnTo>
                  <a:pt x="201675" y="386079"/>
                </a:lnTo>
                <a:lnTo>
                  <a:pt x="201675" y="386415"/>
                </a:lnTo>
                <a:lnTo>
                  <a:pt x="202311" y="386437"/>
                </a:lnTo>
                <a:lnTo>
                  <a:pt x="202311" y="386079"/>
                </a:lnTo>
                <a:close/>
              </a:path>
              <a:path w="1104900" h="830579">
                <a:moveTo>
                  <a:pt x="201675" y="386079"/>
                </a:moveTo>
                <a:lnTo>
                  <a:pt x="200532" y="386079"/>
                </a:lnTo>
                <a:lnTo>
                  <a:pt x="200532" y="386377"/>
                </a:lnTo>
                <a:lnTo>
                  <a:pt x="201675" y="386415"/>
                </a:lnTo>
                <a:lnTo>
                  <a:pt x="201675" y="386079"/>
                </a:lnTo>
                <a:close/>
              </a:path>
              <a:path w="1104900" h="830579">
                <a:moveTo>
                  <a:pt x="200532" y="386079"/>
                </a:moveTo>
                <a:lnTo>
                  <a:pt x="199517" y="386079"/>
                </a:lnTo>
                <a:lnTo>
                  <a:pt x="199517" y="386344"/>
                </a:lnTo>
                <a:lnTo>
                  <a:pt x="200532" y="386377"/>
                </a:lnTo>
                <a:lnTo>
                  <a:pt x="200532" y="386079"/>
                </a:lnTo>
                <a:close/>
              </a:path>
              <a:path w="1104900" h="830579">
                <a:moveTo>
                  <a:pt x="199517" y="386079"/>
                </a:moveTo>
                <a:lnTo>
                  <a:pt x="199286" y="386336"/>
                </a:lnTo>
                <a:lnTo>
                  <a:pt x="199517" y="386344"/>
                </a:lnTo>
                <a:lnTo>
                  <a:pt x="199517" y="386079"/>
                </a:lnTo>
                <a:close/>
              </a:path>
              <a:path w="1104900" h="830579">
                <a:moveTo>
                  <a:pt x="216026" y="372109"/>
                </a:moveTo>
                <a:lnTo>
                  <a:pt x="215645" y="373379"/>
                </a:lnTo>
                <a:lnTo>
                  <a:pt x="215645" y="374650"/>
                </a:lnTo>
                <a:lnTo>
                  <a:pt x="215264" y="375919"/>
                </a:lnTo>
                <a:lnTo>
                  <a:pt x="214630" y="378459"/>
                </a:lnTo>
                <a:lnTo>
                  <a:pt x="211708" y="381000"/>
                </a:lnTo>
                <a:lnTo>
                  <a:pt x="210566" y="382269"/>
                </a:lnTo>
                <a:lnTo>
                  <a:pt x="209931" y="382269"/>
                </a:lnTo>
                <a:lnTo>
                  <a:pt x="209169" y="383539"/>
                </a:lnTo>
                <a:lnTo>
                  <a:pt x="208152" y="383539"/>
                </a:lnTo>
                <a:lnTo>
                  <a:pt x="207391" y="384809"/>
                </a:lnTo>
                <a:lnTo>
                  <a:pt x="216026" y="384809"/>
                </a:lnTo>
                <a:lnTo>
                  <a:pt x="216026" y="372109"/>
                </a:lnTo>
                <a:close/>
              </a:path>
              <a:path w="1104900" h="830579">
                <a:moveTo>
                  <a:pt x="251968" y="363219"/>
                </a:moveTo>
                <a:lnTo>
                  <a:pt x="216026" y="363219"/>
                </a:lnTo>
                <a:lnTo>
                  <a:pt x="216026" y="370839"/>
                </a:lnTo>
                <a:lnTo>
                  <a:pt x="216407" y="369569"/>
                </a:lnTo>
                <a:lnTo>
                  <a:pt x="216407" y="365759"/>
                </a:lnTo>
                <a:lnTo>
                  <a:pt x="251968" y="365759"/>
                </a:lnTo>
                <a:lnTo>
                  <a:pt x="251968" y="363219"/>
                </a:lnTo>
                <a:close/>
              </a:path>
              <a:path w="1104900" h="830579">
                <a:moveTo>
                  <a:pt x="239003" y="296880"/>
                </a:moveTo>
                <a:lnTo>
                  <a:pt x="238760" y="320039"/>
                </a:lnTo>
                <a:lnTo>
                  <a:pt x="237998" y="332739"/>
                </a:lnTo>
                <a:lnTo>
                  <a:pt x="237998" y="346709"/>
                </a:lnTo>
                <a:lnTo>
                  <a:pt x="247141" y="346709"/>
                </a:lnTo>
                <a:lnTo>
                  <a:pt x="243077" y="328929"/>
                </a:lnTo>
                <a:lnTo>
                  <a:pt x="240919" y="314959"/>
                </a:lnTo>
                <a:lnTo>
                  <a:pt x="239394" y="302259"/>
                </a:lnTo>
                <a:lnTo>
                  <a:pt x="239003" y="296880"/>
                </a:lnTo>
                <a:close/>
              </a:path>
              <a:path w="1104900" h="830579">
                <a:moveTo>
                  <a:pt x="240682" y="274319"/>
                </a:moveTo>
                <a:lnTo>
                  <a:pt x="237998" y="274319"/>
                </a:lnTo>
                <a:lnTo>
                  <a:pt x="238379" y="288289"/>
                </a:lnTo>
                <a:lnTo>
                  <a:pt x="239003" y="296880"/>
                </a:lnTo>
                <a:lnTo>
                  <a:pt x="239013" y="295909"/>
                </a:lnTo>
                <a:lnTo>
                  <a:pt x="240682" y="274319"/>
                </a:lnTo>
                <a:close/>
              </a:path>
              <a:path w="1104900" h="830579">
                <a:moveTo>
                  <a:pt x="1066596" y="114553"/>
                </a:moveTo>
                <a:lnTo>
                  <a:pt x="1066291" y="115569"/>
                </a:lnTo>
                <a:lnTo>
                  <a:pt x="1065657" y="118109"/>
                </a:lnTo>
                <a:lnTo>
                  <a:pt x="1064514" y="120650"/>
                </a:lnTo>
                <a:lnTo>
                  <a:pt x="1063498" y="123189"/>
                </a:lnTo>
                <a:lnTo>
                  <a:pt x="1062354" y="125729"/>
                </a:lnTo>
                <a:lnTo>
                  <a:pt x="1059814" y="130809"/>
                </a:lnTo>
                <a:lnTo>
                  <a:pt x="1058799" y="134619"/>
                </a:lnTo>
                <a:lnTo>
                  <a:pt x="1057655" y="137159"/>
                </a:lnTo>
                <a:lnTo>
                  <a:pt x="1057021" y="139700"/>
                </a:lnTo>
                <a:lnTo>
                  <a:pt x="1056259" y="143509"/>
                </a:lnTo>
                <a:lnTo>
                  <a:pt x="1055497" y="146050"/>
                </a:lnTo>
                <a:lnTo>
                  <a:pt x="1055242" y="149859"/>
                </a:lnTo>
                <a:lnTo>
                  <a:pt x="1054862" y="152400"/>
                </a:lnTo>
                <a:lnTo>
                  <a:pt x="1091807" y="152400"/>
                </a:lnTo>
                <a:lnTo>
                  <a:pt x="1090422" y="144779"/>
                </a:lnTo>
                <a:lnTo>
                  <a:pt x="1090167" y="142239"/>
                </a:lnTo>
                <a:lnTo>
                  <a:pt x="1088644" y="139700"/>
                </a:lnTo>
                <a:lnTo>
                  <a:pt x="1087627" y="137159"/>
                </a:lnTo>
                <a:lnTo>
                  <a:pt x="1086865" y="135889"/>
                </a:lnTo>
                <a:lnTo>
                  <a:pt x="1085850" y="133350"/>
                </a:lnTo>
                <a:lnTo>
                  <a:pt x="1083564" y="130809"/>
                </a:lnTo>
                <a:lnTo>
                  <a:pt x="1082548" y="128269"/>
                </a:lnTo>
                <a:lnTo>
                  <a:pt x="1078229" y="124459"/>
                </a:lnTo>
                <a:lnTo>
                  <a:pt x="1074292" y="120650"/>
                </a:lnTo>
                <a:lnTo>
                  <a:pt x="1072514" y="119379"/>
                </a:lnTo>
                <a:lnTo>
                  <a:pt x="1070990" y="118109"/>
                </a:lnTo>
                <a:lnTo>
                  <a:pt x="1069213" y="116839"/>
                </a:lnTo>
                <a:lnTo>
                  <a:pt x="1067815" y="115569"/>
                </a:lnTo>
                <a:lnTo>
                  <a:pt x="1066596" y="114553"/>
                </a:lnTo>
                <a:close/>
              </a:path>
              <a:path w="1104900" h="830579">
                <a:moveTo>
                  <a:pt x="1068832" y="80009"/>
                </a:moveTo>
                <a:lnTo>
                  <a:pt x="1054862" y="80009"/>
                </a:lnTo>
                <a:lnTo>
                  <a:pt x="1054862" y="88900"/>
                </a:lnTo>
                <a:lnTo>
                  <a:pt x="1055877" y="93979"/>
                </a:lnTo>
                <a:lnTo>
                  <a:pt x="1056259" y="96519"/>
                </a:lnTo>
                <a:lnTo>
                  <a:pt x="1057021" y="97789"/>
                </a:lnTo>
                <a:lnTo>
                  <a:pt x="1057655" y="100329"/>
                </a:lnTo>
                <a:lnTo>
                  <a:pt x="1058417" y="101600"/>
                </a:lnTo>
                <a:lnTo>
                  <a:pt x="1059561" y="104139"/>
                </a:lnTo>
                <a:lnTo>
                  <a:pt x="1060577" y="105409"/>
                </a:lnTo>
                <a:lnTo>
                  <a:pt x="1061339" y="106679"/>
                </a:lnTo>
                <a:lnTo>
                  <a:pt x="1062736" y="109219"/>
                </a:lnTo>
                <a:lnTo>
                  <a:pt x="1063878" y="110489"/>
                </a:lnTo>
                <a:lnTo>
                  <a:pt x="1065276" y="111759"/>
                </a:lnTo>
                <a:lnTo>
                  <a:pt x="1066291" y="114300"/>
                </a:lnTo>
                <a:lnTo>
                  <a:pt x="1066596" y="114553"/>
                </a:lnTo>
                <a:lnTo>
                  <a:pt x="1067435" y="111759"/>
                </a:lnTo>
                <a:lnTo>
                  <a:pt x="1067815" y="109219"/>
                </a:lnTo>
                <a:lnTo>
                  <a:pt x="1068451" y="106679"/>
                </a:lnTo>
                <a:lnTo>
                  <a:pt x="1068832" y="104139"/>
                </a:lnTo>
                <a:lnTo>
                  <a:pt x="1068832" y="80009"/>
                </a:lnTo>
                <a:close/>
              </a:path>
              <a:path w="1104900" h="830579">
                <a:moveTo>
                  <a:pt x="1032890" y="92709"/>
                </a:moveTo>
                <a:lnTo>
                  <a:pt x="1032890" y="104139"/>
                </a:lnTo>
                <a:lnTo>
                  <a:pt x="1059561" y="104139"/>
                </a:lnTo>
                <a:lnTo>
                  <a:pt x="1058417" y="101600"/>
                </a:lnTo>
                <a:lnTo>
                  <a:pt x="1057655" y="100329"/>
                </a:lnTo>
                <a:lnTo>
                  <a:pt x="1057338" y="99059"/>
                </a:lnTo>
                <a:lnTo>
                  <a:pt x="1033272" y="99059"/>
                </a:lnTo>
                <a:lnTo>
                  <a:pt x="1032890" y="92709"/>
                </a:lnTo>
                <a:close/>
              </a:path>
              <a:path w="1104900" h="830579">
                <a:moveTo>
                  <a:pt x="1069213" y="29209"/>
                </a:moveTo>
                <a:lnTo>
                  <a:pt x="1068832" y="29209"/>
                </a:lnTo>
                <a:lnTo>
                  <a:pt x="1068832" y="101600"/>
                </a:lnTo>
                <a:lnTo>
                  <a:pt x="1069213" y="99059"/>
                </a:lnTo>
                <a:lnTo>
                  <a:pt x="1069213" y="29209"/>
                </a:lnTo>
                <a:close/>
              </a:path>
              <a:path w="1104900" h="830579">
                <a:moveTo>
                  <a:pt x="1069213" y="26669"/>
                </a:moveTo>
                <a:lnTo>
                  <a:pt x="1033272" y="26669"/>
                </a:lnTo>
                <a:lnTo>
                  <a:pt x="1032890" y="29209"/>
                </a:lnTo>
                <a:lnTo>
                  <a:pt x="1032967" y="93979"/>
                </a:lnTo>
                <a:lnTo>
                  <a:pt x="1033272" y="99059"/>
                </a:lnTo>
                <a:lnTo>
                  <a:pt x="1057338" y="99059"/>
                </a:lnTo>
                <a:lnTo>
                  <a:pt x="1057021" y="97789"/>
                </a:lnTo>
                <a:lnTo>
                  <a:pt x="1056259" y="96519"/>
                </a:lnTo>
                <a:lnTo>
                  <a:pt x="1055877" y="93979"/>
                </a:lnTo>
                <a:lnTo>
                  <a:pt x="1054862" y="88900"/>
                </a:lnTo>
                <a:lnTo>
                  <a:pt x="1054862" y="80009"/>
                </a:lnTo>
                <a:lnTo>
                  <a:pt x="1068832" y="80009"/>
                </a:lnTo>
                <a:lnTo>
                  <a:pt x="1068832" y="29209"/>
                </a:lnTo>
                <a:lnTo>
                  <a:pt x="1069213" y="29209"/>
                </a:lnTo>
                <a:lnTo>
                  <a:pt x="1069213" y="26669"/>
                </a:lnTo>
                <a:close/>
              </a:path>
              <a:path w="1104900" h="830579">
                <a:moveTo>
                  <a:pt x="691261" y="22859"/>
                </a:moveTo>
                <a:lnTo>
                  <a:pt x="279781" y="22859"/>
                </a:lnTo>
                <a:lnTo>
                  <a:pt x="279693" y="86359"/>
                </a:lnTo>
                <a:lnTo>
                  <a:pt x="279077" y="95250"/>
                </a:lnTo>
                <a:lnTo>
                  <a:pt x="655192" y="95250"/>
                </a:lnTo>
                <a:lnTo>
                  <a:pt x="716788" y="96519"/>
                </a:lnTo>
                <a:lnTo>
                  <a:pt x="716788" y="24129"/>
                </a:lnTo>
                <a:lnTo>
                  <a:pt x="740740" y="23882"/>
                </a:lnTo>
                <a:lnTo>
                  <a:pt x="691261" y="22859"/>
                </a:lnTo>
                <a:close/>
              </a:path>
              <a:path w="1104900" h="830579">
                <a:moveTo>
                  <a:pt x="740740" y="23882"/>
                </a:moveTo>
                <a:lnTo>
                  <a:pt x="716788" y="24129"/>
                </a:lnTo>
                <a:lnTo>
                  <a:pt x="716788" y="96519"/>
                </a:lnTo>
                <a:lnTo>
                  <a:pt x="752728" y="96519"/>
                </a:lnTo>
                <a:lnTo>
                  <a:pt x="752728" y="24129"/>
                </a:lnTo>
                <a:lnTo>
                  <a:pt x="740740" y="23882"/>
                </a:lnTo>
                <a:close/>
              </a:path>
              <a:path w="1104900" h="830579">
                <a:moveTo>
                  <a:pt x="979932" y="0"/>
                </a:moveTo>
                <a:lnTo>
                  <a:pt x="918717" y="2539"/>
                </a:lnTo>
                <a:lnTo>
                  <a:pt x="913384" y="3809"/>
                </a:lnTo>
                <a:lnTo>
                  <a:pt x="908303" y="3809"/>
                </a:lnTo>
                <a:lnTo>
                  <a:pt x="902970" y="5079"/>
                </a:lnTo>
                <a:lnTo>
                  <a:pt x="887729" y="8889"/>
                </a:lnTo>
                <a:lnTo>
                  <a:pt x="877315" y="12700"/>
                </a:lnTo>
                <a:lnTo>
                  <a:pt x="871982" y="15239"/>
                </a:lnTo>
                <a:lnTo>
                  <a:pt x="866139" y="16509"/>
                </a:lnTo>
                <a:lnTo>
                  <a:pt x="860425" y="19050"/>
                </a:lnTo>
                <a:lnTo>
                  <a:pt x="854710" y="20319"/>
                </a:lnTo>
                <a:lnTo>
                  <a:pt x="839597" y="22859"/>
                </a:lnTo>
                <a:lnTo>
                  <a:pt x="740740" y="23882"/>
                </a:lnTo>
                <a:lnTo>
                  <a:pt x="752728" y="24129"/>
                </a:lnTo>
                <a:lnTo>
                  <a:pt x="752728" y="96519"/>
                </a:lnTo>
                <a:lnTo>
                  <a:pt x="875538" y="95250"/>
                </a:lnTo>
                <a:lnTo>
                  <a:pt x="890651" y="92709"/>
                </a:lnTo>
                <a:lnTo>
                  <a:pt x="896365" y="91439"/>
                </a:lnTo>
                <a:lnTo>
                  <a:pt x="907923" y="86359"/>
                </a:lnTo>
                <a:lnTo>
                  <a:pt x="913384" y="85089"/>
                </a:lnTo>
                <a:lnTo>
                  <a:pt x="923798" y="81279"/>
                </a:lnTo>
                <a:lnTo>
                  <a:pt x="928877" y="80009"/>
                </a:lnTo>
                <a:lnTo>
                  <a:pt x="933830" y="77469"/>
                </a:lnTo>
                <a:lnTo>
                  <a:pt x="938911" y="77469"/>
                </a:lnTo>
                <a:lnTo>
                  <a:pt x="944245" y="76200"/>
                </a:lnTo>
                <a:lnTo>
                  <a:pt x="949325" y="74929"/>
                </a:lnTo>
                <a:lnTo>
                  <a:pt x="954786" y="74929"/>
                </a:lnTo>
                <a:lnTo>
                  <a:pt x="1001735" y="72994"/>
                </a:lnTo>
                <a:lnTo>
                  <a:pt x="994663" y="72389"/>
                </a:lnTo>
                <a:lnTo>
                  <a:pt x="979932" y="72389"/>
                </a:lnTo>
                <a:lnTo>
                  <a:pt x="979932" y="0"/>
                </a:lnTo>
                <a:close/>
              </a:path>
              <a:path w="1104900" h="830579">
                <a:moveTo>
                  <a:pt x="279781" y="22859"/>
                </a:moveTo>
                <a:lnTo>
                  <a:pt x="255650" y="22859"/>
                </a:lnTo>
                <a:lnTo>
                  <a:pt x="255650" y="95250"/>
                </a:lnTo>
                <a:lnTo>
                  <a:pt x="279077" y="95250"/>
                </a:lnTo>
                <a:lnTo>
                  <a:pt x="279693" y="86359"/>
                </a:lnTo>
                <a:lnTo>
                  <a:pt x="279781" y="22859"/>
                </a:lnTo>
                <a:close/>
              </a:path>
              <a:path w="1104900" h="830579">
                <a:moveTo>
                  <a:pt x="1032890" y="74929"/>
                </a:moveTo>
                <a:lnTo>
                  <a:pt x="1020317" y="74929"/>
                </a:lnTo>
                <a:lnTo>
                  <a:pt x="1020952" y="76200"/>
                </a:lnTo>
                <a:lnTo>
                  <a:pt x="1022096" y="76200"/>
                </a:lnTo>
                <a:lnTo>
                  <a:pt x="1022730" y="77469"/>
                </a:lnTo>
                <a:lnTo>
                  <a:pt x="1024636" y="77469"/>
                </a:lnTo>
                <a:lnTo>
                  <a:pt x="1025271" y="78739"/>
                </a:lnTo>
                <a:lnTo>
                  <a:pt x="1026033" y="80009"/>
                </a:lnTo>
                <a:lnTo>
                  <a:pt x="1026795" y="80009"/>
                </a:lnTo>
                <a:lnTo>
                  <a:pt x="1027429" y="81279"/>
                </a:lnTo>
                <a:lnTo>
                  <a:pt x="1028191" y="81279"/>
                </a:lnTo>
                <a:lnTo>
                  <a:pt x="1028573" y="82550"/>
                </a:lnTo>
                <a:lnTo>
                  <a:pt x="1029208" y="83819"/>
                </a:lnTo>
                <a:lnTo>
                  <a:pt x="1029970" y="83819"/>
                </a:lnTo>
                <a:lnTo>
                  <a:pt x="1030732" y="86359"/>
                </a:lnTo>
                <a:lnTo>
                  <a:pt x="1031366" y="86359"/>
                </a:lnTo>
                <a:lnTo>
                  <a:pt x="1032128" y="88900"/>
                </a:lnTo>
                <a:lnTo>
                  <a:pt x="1032510" y="88900"/>
                </a:lnTo>
                <a:lnTo>
                  <a:pt x="1032510" y="90169"/>
                </a:lnTo>
                <a:lnTo>
                  <a:pt x="1032890" y="91439"/>
                </a:lnTo>
                <a:lnTo>
                  <a:pt x="1032890" y="74929"/>
                </a:lnTo>
                <a:close/>
              </a:path>
              <a:path w="1104900" h="830579">
                <a:moveTo>
                  <a:pt x="1030732" y="0"/>
                </a:moveTo>
                <a:lnTo>
                  <a:pt x="1016000" y="0"/>
                </a:lnTo>
                <a:lnTo>
                  <a:pt x="1016000" y="72389"/>
                </a:lnTo>
                <a:lnTo>
                  <a:pt x="1001735" y="72994"/>
                </a:lnTo>
                <a:lnTo>
                  <a:pt x="1009523" y="73659"/>
                </a:lnTo>
                <a:lnTo>
                  <a:pt x="1016253" y="73659"/>
                </a:lnTo>
                <a:lnTo>
                  <a:pt x="1017397" y="74929"/>
                </a:lnTo>
                <a:lnTo>
                  <a:pt x="1019428" y="74929"/>
                </a:lnTo>
                <a:lnTo>
                  <a:pt x="1019555" y="73659"/>
                </a:lnTo>
                <a:lnTo>
                  <a:pt x="1020317" y="71119"/>
                </a:lnTo>
                <a:lnTo>
                  <a:pt x="1020952" y="67309"/>
                </a:lnTo>
                <a:lnTo>
                  <a:pt x="1021714" y="64769"/>
                </a:lnTo>
                <a:lnTo>
                  <a:pt x="1022730" y="62229"/>
                </a:lnTo>
                <a:lnTo>
                  <a:pt x="1023874" y="59689"/>
                </a:lnTo>
                <a:lnTo>
                  <a:pt x="1027429" y="50800"/>
                </a:lnTo>
                <a:lnTo>
                  <a:pt x="1028573" y="48259"/>
                </a:lnTo>
                <a:lnTo>
                  <a:pt x="1029588" y="45719"/>
                </a:lnTo>
                <a:lnTo>
                  <a:pt x="1030351" y="43179"/>
                </a:lnTo>
                <a:lnTo>
                  <a:pt x="1031366" y="40639"/>
                </a:lnTo>
                <a:lnTo>
                  <a:pt x="1031748" y="38100"/>
                </a:lnTo>
                <a:lnTo>
                  <a:pt x="1032510" y="34289"/>
                </a:lnTo>
                <a:lnTo>
                  <a:pt x="1032890" y="31750"/>
                </a:lnTo>
                <a:lnTo>
                  <a:pt x="1032890" y="29209"/>
                </a:lnTo>
                <a:lnTo>
                  <a:pt x="1033272" y="26669"/>
                </a:lnTo>
                <a:lnTo>
                  <a:pt x="1069213" y="26669"/>
                </a:lnTo>
                <a:lnTo>
                  <a:pt x="1068832" y="20319"/>
                </a:lnTo>
                <a:lnTo>
                  <a:pt x="1068832" y="19050"/>
                </a:lnTo>
                <a:lnTo>
                  <a:pt x="1068451" y="19050"/>
                </a:lnTo>
                <a:lnTo>
                  <a:pt x="1068451" y="17779"/>
                </a:lnTo>
                <a:lnTo>
                  <a:pt x="1068197" y="16509"/>
                </a:lnTo>
                <a:lnTo>
                  <a:pt x="1067815" y="15239"/>
                </a:lnTo>
                <a:lnTo>
                  <a:pt x="1067435" y="15239"/>
                </a:lnTo>
                <a:lnTo>
                  <a:pt x="1066673" y="13969"/>
                </a:lnTo>
                <a:lnTo>
                  <a:pt x="1066291" y="12700"/>
                </a:lnTo>
                <a:lnTo>
                  <a:pt x="1066038" y="12700"/>
                </a:lnTo>
                <a:lnTo>
                  <a:pt x="1064514" y="10159"/>
                </a:lnTo>
                <a:lnTo>
                  <a:pt x="1064133" y="10159"/>
                </a:lnTo>
                <a:lnTo>
                  <a:pt x="1063498" y="8889"/>
                </a:lnTo>
                <a:lnTo>
                  <a:pt x="1062736" y="7619"/>
                </a:lnTo>
                <a:lnTo>
                  <a:pt x="1061974" y="7619"/>
                </a:lnTo>
                <a:lnTo>
                  <a:pt x="1061339" y="6350"/>
                </a:lnTo>
                <a:lnTo>
                  <a:pt x="1060577" y="6350"/>
                </a:lnTo>
                <a:lnTo>
                  <a:pt x="1059561" y="5079"/>
                </a:lnTo>
                <a:lnTo>
                  <a:pt x="1058037" y="5079"/>
                </a:lnTo>
                <a:lnTo>
                  <a:pt x="1057021" y="3809"/>
                </a:lnTo>
                <a:lnTo>
                  <a:pt x="1056259" y="3809"/>
                </a:lnTo>
                <a:lnTo>
                  <a:pt x="1055242" y="2539"/>
                </a:lnTo>
                <a:lnTo>
                  <a:pt x="1051560" y="2539"/>
                </a:lnTo>
                <a:lnTo>
                  <a:pt x="1050544" y="1269"/>
                </a:lnTo>
                <a:lnTo>
                  <a:pt x="1045463" y="1269"/>
                </a:lnTo>
                <a:lnTo>
                  <a:pt x="1030732" y="0"/>
                </a:lnTo>
                <a:close/>
              </a:path>
              <a:path w="1104900" h="830579">
                <a:moveTo>
                  <a:pt x="1016000" y="0"/>
                </a:moveTo>
                <a:lnTo>
                  <a:pt x="979932" y="0"/>
                </a:lnTo>
                <a:lnTo>
                  <a:pt x="979932" y="72389"/>
                </a:lnTo>
                <a:lnTo>
                  <a:pt x="994663" y="72389"/>
                </a:lnTo>
                <a:lnTo>
                  <a:pt x="1001735" y="72994"/>
                </a:lnTo>
                <a:lnTo>
                  <a:pt x="1016000" y="72389"/>
                </a:lnTo>
                <a:lnTo>
                  <a:pt x="1016000" y="0"/>
                </a:lnTo>
                <a:close/>
              </a:path>
            </a:pathLst>
          </a:custGeom>
          <a:solidFill>
            <a:srgbClr val="CC99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6" name="object 1646"/>
          <p:cNvSpPr txBox="1"/>
          <p:nvPr/>
        </p:nvSpPr>
        <p:spPr>
          <a:xfrm>
            <a:off x="7915402" y="6181725"/>
            <a:ext cx="14630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Mechanical </a:t>
            </a:r>
            <a:r>
              <a:rPr sz="800">
                <a:latin typeface="Arial"/>
                <a:cs typeface="Arial"/>
              </a:rPr>
              <a:t>Shaft </a:t>
            </a:r>
            <a:r>
              <a:rPr sz="800" spc="-5">
                <a:latin typeface="Arial"/>
                <a:cs typeface="Arial"/>
              </a:rPr>
              <a:t>and</a:t>
            </a:r>
            <a:r>
              <a:rPr sz="800" spc="3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Elevators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647" name="object 1647"/>
          <p:cNvSpPr/>
          <p:nvPr/>
        </p:nvSpPr>
        <p:spPr>
          <a:xfrm>
            <a:off x="3846576" y="3543808"/>
            <a:ext cx="1268095" cy="899794"/>
          </a:xfrm>
          <a:custGeom>
            <a:avLst/>
            <a:gdLst/>
            <a:ahLst/>
            <a:cxnLst/>
            <a:rect l="l" t="t" r="r" b="b"/>
            <a:pathLst>
              <a:path w="1268095" h="899795">
                <a:moveTo>
                  <a:pt x="51053" y="887094"/>
                </a:moveTo>
                <a:lnTo>
                  <a:pt x="51053" y="886713"/>
                </a:lnTo>
                <a:lnTo>
                  <a:pt x="51435" y="886713"/>
                </a:lnTo>
                <a:lnTo>
                  <a:pt x="50419" y="885316"/>
                </a:lnTo>
                <a:lnTo>
                  <a:pt x="54990" y="881633"/>
                </a:lnTo>
                <a:lnTo>
                  <a:pt x="66548" y="875156"/>
                </a:lnTo>
                <a:lnTo>
                  <a:pt x="124840" y="864742"/>
                </a:lnTo>
                <a:lnTo>
                  <a:pt x="186436" y="865504"/>
                </a:lnTo>
                <a:lnTo>
                  <a:pt x="223900" y="866901"/>
                </a:lnTo>
                <a:lnTo>
                  <a:pt x="482346" y="866901"/>
                </a:lnTo>
                <a:lnTo>
                  <a:pt x="485648" y="866901"/>
                </a:lnTo>
                <a:lnTo>
                  <a:pt x="488823" y="867663"/>
                </a:lnTo>
                <a:lnTo>
                  <a:pt x="492125" y="868044"/>
                </a:lnTo>
                <a:lnTo>
                  <a:pt x="495300" y="868679"/>
                </a:lnTo>
                <a:lnTo>
                  <a:pt x="498983" y="869822"/>
                </a:lnTo>
                <a:lnTo>
                  <a:pt x="501776" y="870584"/>
                </a:lnTo>
                <a:lnTo>
                  <a:pt x="505078" y="871981"/>
                </a:lnTo>
                <a:lnTo>
                  <a:pt x="508253" y="872997"/>
                </a:lnTo>
                <a:lnTo>
                  <a:pt x="515112" y="876680"/>
                </a:lnTo>
                <a:lnTo>
                  <a:pt x="518668" y="878458"/>
                </a:lnTo>
                <a:lnTo>
                  <a:pt x="522732" y="880237"/>
                </a:lnTo>
                <a:lnTo>
                  <a:pt x="526669" y="881633"/>
                </a:lnTo>
                <a:lnTo>
                  <a:pt x="530225" y="883157"/>
                </a:lnTo>
                <a:lnTo>
                  <a:pt x="534543" y="884174"/>
                </a:lnTo>
                <a:lnTo>
                  <a:pt x="544702" y="886332"/>
                </a:lnTo>
                <a:lnTo>
                  <a:pt x="548259" y="887094"/>
                </a:lnTo>
                <a:lnTo>
                  <a:pt x="685038" y="897127"/>
                </a:lnTo>
                <a:lnTo>
                  <a:pt x="711708" y="897889"/>
                </a:lnTo>
                <a:lnTo>
                  <a:pt x="721106" y="898651"/>
                </a:lnTo>
                <a:lnTo>
                  <a:pt x="730376" y="898651"/>
                </a:lnTo>
                <a:lnTo>
                  <a:pt x="739775" y="898651"/>
                </a:lnTo>
                <a:lnTo>
                  <a:pt x="749173" y="898270"/>
                </a:lnTo>
                <a:lnTo>
                  <a:pt x="773557" y="894714"/>
                </a:lnTo>
                <a:lnTo>
                  <a:pt x="783716" y="891413"/>
                </a:lnTo>
                <a:lnTo>
                  <a:pt x="793369" y="887856"/>
                </a:lnTo>
                <a:lnTo>
                  <a:pt x="819276" y="875538"/>
                </a:lnTo>
                <a:lnTo>
                  <a:pt x="848868" y="861567"/>
                </a:lnTo>
                <a:lnTo>
                  <a:pt x="898144" y="840231"/>
                </a:lnTo>
                <a:lnTo>
                  <a:pt x="898525" y="839977"/>
                </a:lnTo>
                <a:lnTo>
                  <a:pt x="898906" y="839977"/>
                </a:lnTo>
                <a:lnTo>
                  <a:pt x="899287" y="840231"/>
                </a:lnTo>
                <a:lnTo>
                  <a:pt x="899540" y="840231"/>
                </a:lnTo>
                <a:lnTo>
                  <a:pt x="899922" y="840231"/>
                </a:lnTo>
                <a:lnTo>
                  <a:pt x="900302" y="840231"/>
                </a:lnTo>
                <a:lnTo>
                  <a:pt x="900684" y="840231"/>
                </a:lnTo>
                <a:lnTo>
                  <a:pt x="901064" y="840231"/>
                </a:lnTo>
                <a:lnTo>
                  <a:pt x="901064" y="840613"/>
                </a:lnTo>
                <a:lnTo>
                  <a:pt x="901446" y="840613"/>
                </a:lnTo>
                <a:lnTo>
                  <a:pt x="901826" y="840613"/>
                </a:lnTo>
                <a:lnTo>
                  <a:pt x="902081" y="840993"/>
                </a:lnTo>
                <a:lnTo>
                  <a:pt x="902462" y="840993"/>
                </a:lnTo>
                <a:lnTo>
                  <a:pt x="902462" y="841375"/>
                </a:lnTo>
                <a:lnTo>
                  <a:pt x="902843" y="841375"/>
                </a:lnTo>
                <a:lnTo>
                  <a:pt x="903224" y="841755"/>
                </a:lnTo>
                <a:lnTo>
                  <a:pt x="903604" y="842137"/>
                </a:lnTo>
                <a:lnTo>
                  <a:pt x="903986" y="842137"/>
                </a:lnTo>
                <a:lnTo>
                  <a:pt x="903986" y="842517"/>
                </a:lnTo>
                <a:lnTo>
                  <a:pt x="904239" y="842771"/>
                </a:lnTo>
                <a:lnTo>
                  <a:pt x="904621" y="843152"/>
                </a:lnTo>
                <a:lnTo>
                  <a:pt x="904621" y="843533"/>
                </a:lnTo>
                <a:lnTo>
                  <a:pt x="905001" y="843914"/>
                </a:lnTo>
                <a:lnTo>
                  <a:pt x="905383" y="844295"/>
                </a:lnTo>
                <a:lnTo>
                  <a:pt x="905383" y="844676"/>
                </a:lnTo>
                <a:lnTo>
                  <a:pt x="905383" y="844930"/>
                </a:lnTo>
                <a:lnTo>
                  <a:pt x="905763" y="845312"/>
                </a:lnTo>
                <a:lnTo>
                  <a:pt x="905763" y="845692"/>
                </a:lnTo>
                <a:lnTo>
                  <a:pt x="905763" y="846074"/>
                </a:lnTo>
                <a:lnTo>
                  <a:pt x="910463" y="860805"/>
                </a:lnTo>
                <a:lnTo>
                  <a:pt x="912622" y="868426"/>
                </a:lnTo>
                <a:lnTo>
                  <a:pt x="913638" y="870584"/>
                </a:lnTo>
                <a:lnTo>
                  <a:pt x="914781" y="872743"/>
                </a:lnTo>
                <a:lnTo>
                  <a:pt x="916177" y="874521"/>
                </a:lnTo>
                <a:lnTo>
                  <a:pt x="917194" y="876300"/>
                </a:lnTo>
                <a:lnTo>
                  <a:pt x="918718" y="878077"/>
                </a:lnTo>
                <a:lnTo>
                  <a:pt x="920114" y="879855"/>
                </a:lnTo>
                <a:lnTo>
                  <a:pt x="921893" y="881633"/>
                </a:lnTo>
                <a:lnTo>
                  <a:pt x="923416" y="883538"/>
                </a:lnTo>
                <a:lnTo>
                  <a:pt x="925195" y="884936"/>
                </a:lnTo>
                <a:lnTo>
                  <a:pt x="926973" y="886332"/>
                </a:lnTo>
                <a:lnTo>
                  <a:pt x="928751" y="887856"/>
                </a:lnTo>
                <a:lnTo>
                  <a:pt x="930528" y="889253"/>
                </a:lnTo>
                <a:lnTo>
                  <a:pt x="932688" y="890396"/>
                </a:lnTo>
                <a:lnTo>
                  <a:pt x="934465" y="891413"/>
                </a:lnTo>
                <a:lnTo>
                  <a:pt x="936625" y="892555"/>
                </a:lnTo>
                <a:lnTo>
                  <a:pt x="938784" y="893571"/>
                </a:lnTo>
                <a:lnTo>
                  <a:pt x="940943" y="894714"/>
                </a:lnTo>
                <a:lnTo>
                  <a:pt x="943101" y="895350"/>
                </a:lnTo>
                <a:lnTo>
                  <a:pt x="945261" y="896112"/>
                </a:lnTo>
                <a:lnTo>
                  <a:pt x="947547" y="896492"/>
                </a:lnTo>
                <a:lnTo>
                  <a:pt x="949706" y="897127"/>
                </a:lnTo>
                <a:lnTo>
                  <a:pt x="955421" y="897889"/>
                </a:lnTo>
                <a:lnTo>
                  <a:pt x="966597" y="899032"/>
                </a:lnTo>
                <a:lnTo>
                  <a:pt x="977391" y="899667"/>
                </a:lnTo>
                <a:lnTo>
                  <a:pt x="988568" y="899667"/>
                </a:lnTo>
                <a:lnTo>
                  <a:pt x="1014857" y="898270"/>
                </a:lnTo>
                <a:lnTo>
                  <a:pt x="1036447" y="897127"/>
                </a:lnTo>
                <a:lnTo>
                  <a:pt x="1080008" y="897127"/>
                </a:lnTo>
                <a:lnTo>
                  <a:pt x="1146937" y="896492"/>
                </a:lnTo>
                <a:lnTo>
                  <a:pt x="1150112" y="896112"/>
                </a:lnTo>
                <a:lnTo>
                  <a:pt x="1153414" y="895350"/>
                </a:lnTo>
                <a:lnTo>
                  <a:pt x="1156335" y="894714"/>
                </a:lnTo>
                <a:lnTo>
                  <a:pt x="1159510" y="893571"/>
                </a:lnTo>
                <a:lnTo>
                  <a:pt x="1162431" y="892555"/>
                </a:lnTo>
                <a:lnTo>
                  <a:pt x="1165225" y="891413"/>
                </a:lnTo>
                <a:lnTo>
                  <a:pt x="1173607" y="887094"/>
                </a:lnTo>
                <a:lnTo>
                  <a:pt x="1177163" y="885316"/>
                </a:lnTo>
                <a:lnTo>
                  <a:pt x="1180464" y="883792"/>
                </a:lnTo>
                <a:lnTo>
                  <a:pt x="1184021" y="882395"/>
                </a:lnTo>
                <a:lnTo>
                  <a:pt x="1187196" y="880999"/>
                </a:lnTo>
                <a:lnTo>
                  <a:pt x="1220343" y="875538"/>
                </a:lnTo>
                <a:lnTo>
                  <a:pt x="1224279" y="875156"/>
                </a:lnTo>
                <a:lnTo>
                  <a:pt x="1228344" y="874521"/>
                </a:lnTo>
                <a:lnTo>
                  <a:pt x="1232281" y="873378"/>
                </a:lnTo>
                <a:lnTo>
                  <a:pt x="1241933" y="870584"/>
                </a:lnTo>
                <a:lnTo>
                  <a:pt x="1243076" y="869822"/>
                </a:lnTo>
                <a:lnTo>
                  <a:pt x="1244091" y="869441"/>
                </a:lnTo>
                <a:lnTo>
                  <a:pt x="1245235" y="868679"/>
                </a:lnTo>
                <a:lnTo>
                  <a:pt x="1246251" y="868044"/>
                </a:lnTo>
                <a:lnTo>
                  <a:pt x="1247013" y="867282"/>
                </a:lnTo>
                <a:lnTo>
                  <a:pt x="1248028" y="866520"/>
                </a:lnTo>
                <a:lnTo>
                  <a:pt x="1248790" y="865886"/>
                </a:lnTo>
                <a:lnTo>
                  <a:pt x="1249934" y="865124"/>
                </a:lnTo>
                <a:lnTo>
                  <a:pt x="1250569" y="864362"/>
                </a:lnTo>
                <a:lnTo>
                  <a:pt x="1251331" y="863345"/>
                </a:lnTo>
                <a:lnTo>
                  <a:pt x="1252347" y="862583"/>
                </a:lnTo>
                <a:lnTo>
                  <a:pt x="1253109" y="861567"/>
                </a:lnTo>
                <a:lnTo>
                  <a:pt x="1253489" y="860425"/>
                </a:lnTo>
                <a:lnTo>
                  <a:pt x="1254252" y="859408"/>
                </a:lnTo>
                <a:lnTo>
                  <a:pt x="1254887" y="858265"/>
                </a:lnTo>
                <a:lnTo>
                  <a:pt x="1255268" y="857250"/>
                </a:lnTo>
                <a:lnTo>
                  <a:pt x="1256029" y="856106"/>
                </a:lnTo>
                <a:lnTo>
                  <a:pt x="1256411" y="855090"/>
                </a:lnTo>
                <a:lnTo>
                  <a:pt x="1256664" y="853947"/>
                </a:lnTo>
                <a:lnTo>
                  <a:pt x="1257046" y="852931"/>
                </a:lnTo>
                <a:lnTo>
                  <a:pt x="1257427" y="851788"/>
                </a:lnTo>
                <a:lnTo>
                  <a:pt x="1257808" y="850391"/>
                </a:lnTo>
                <a:lnTo>
                  <a:pt x="1257808" y="849249"/>
                </a:lnTo>
                <a:lnTo>
                  <a:pt x="1258189" y="846836"/>
                </a:lnTo>
                <a:lnTo>
                  <a:pt x="1258570" y="842137"/>
                </a:lnTo>
                <a:lnTo>
                  <a:pt x="1258824" y="837438"/>
                </a:lnTo>
                <a:lnTo>
                  <a:pt x="1259204" y="832738"/>
                </a:lnTo>
                <a:lnTo>
                  <a:pt x="1258824" y="828039"/>
                </a:lnTo>
                <a:lnTo>
                  <a:pt x="1258570" y="822959"/>
                </a:lnTo>
                <a:lnTo>
                  <a:pt x="1258189" y="818388"/>
                </a:lnTo>
                <a:lnTo>
                  <a:pt x="1257427" y="813688"/>
                </a:lnTo>
                <a:lnTo>
                  <a:pt x="1256411" y="808989"/>
                </a:lnTo>
                <a:lnTo>
                  <a:pt x="1255268" y="804671"/>
                </a:lnTo>
                <a:lnTo>
                  <a:pt x="1254252" y="799972"/>
                </a:lnTo>
                <a:lnTo>
                  <a:pt x="1252347" y="795274"/>
                </a:lnTo>
                <a:lnTo>
                  <a:pt x="1247394" y="783081"/>
                </a:lnTo>
                <a:lnTo>
                  <a:pt x="1244853" y="777620"/>
                </a:lnTo>
                <a:lnTo>
                  <a:pt x="1243076" y="772287"/>
                </a:lnTo>
                <a:lnTo>
                  <a:pt x="1241298" y="766826"/>
                </a:lnTo>
                <a:lnTo>
                  <a:pt x="1239393" y="761111"/>
                </a:lnTo>
                <a:lnTo>
                  <a:pt x="1237996" y="755395"/>
                </a:lnTo>
                <a:lnTo>
                  <a:pt x="1237234" y="749553"/>
                </a:lnTo>
                <a:lnTo>
                  <a:pt x="1235456" y="734440"/>
                </a:lnTo>
                <a:lnTo>
                  <a:pt x="1235837" y="683005"/>
                </a:lnTo>
                <a:lnTo>
                  <a:pt x="1237614" y="641603"/>
                </a:lnTo>
                <a:lnTo>
                  <a:pt x="1247013" y="588263"/>
                </a:lnTo>
                <a:lnTo>
                  <a:pt x="1250188" y="574928"/>
                </a:lnTo>
                <a:lnTo>
                  <a:pt x="1253109" y="561339"/>
                </a:lnTo>
                <a:lnTo>
                  <a:pt x="1257427" y="522731"/>
                </a:lnTo>
                <a:lnTo>
                  <a:pt x="1257046" y="259206"/>
                </a:lnTo>
                <a:lnTo>
                  <a:pt x="1257427" y="246633"/>
                </a:lnTo>
                <a:lnTo>
                  <a:pt x="1262126" y="212470"/>
                </a:lnTo>
                <a:lnTo>
                  <a:pt x="1264285" y="198754"/>
                </a:lnTo>
                <a:lnTo>
                  <a:pt x="1267206" y="168909"/>
                </a:lnTo>
                <a:lnTo>
                  <a:pt x="1267587" y="153415"/>
                </a:lnTo>
                <a:lnTo>
                  <a:pt x="1266444" y="72389"/>
                </a:lnTo>
                <a:lnTo>
                  <a:pt x="1266444" y="70992"/>
                </a:lnTo>
                <a:lnTo>
                  <a:pt x="1266063" y="69595"/>
                </a:lnTo>
                <a:lnTo>
                  <a:pt x="1265682" y="68071"/>
                </a:lnTo>
                <a:lnTo>
                  <a:pt x="1265301" y="66675"/>
                </a:lnTo>
                <a:lnTo>
                  <a:pt x="1264665" y="65531"/>
                </a:lnTo>
                <a:lnTo>
                  <a:pt x="1264285" y="64134"/>
                </a:lnTo>
                <a:lnTo>
                  <a:pt x="1263523" y="62737"/>
                </a:lnTo>
                <a:lnTo>
                  <a:pt x="1262888" y="61594"/>
                </a:lnTo>
                <a:lnTo>
                  <a:pt x="1262507" y="60197"/>
                </a:lnTo>
                <a:lnTo>
                  <a:pt x="1261364" y="59054"/>
                </a:lnTo>
                <a:lnTo>
                  <a:pt x="1260728" y="57657"/>
                </a:lnTo>
                <a:lnTo>
                  <a:pt x="1259966" y="56514"/>
                </a:lnTo>
                <a:lnTo>
                  <a:pt x="1258824" y="55499"/>
                </a:lnTo>
                <a:lnTo>
                  <a:pt x="1258189" y="54355"/>
                </a:lnTo>
                <a:lnTo>
                  <a:pt x="1257046" y="53339"/>
                </a:lnTo>
                <a:lnTo>
                  <a:pt x="1256029" y="52196"/>
                </a:lnTo>
                <a:lnTo>
                  <a:pt x="1254887" y="51180"/>
                </a:lnTo>
                <a:lnTo>
                  <a:pt x="1253871" y="50418"/>
                </a:lnTo>
                <a:lnTo>
                  <a:pt x="1252347" y="49402"/>
                </a:lnTo>
                <a:lnTo>
                  <a:pt x="1251331" y="48640"/>
                </a:lnTo>
                <a:lnTo>
                  <a:pt x="1249934" y="47878"/>
                </a:lnTo>
                <a:lnTo>
                  <a:pt x="1248790" y="47243"/>
                </a:lnTo>
                <a:lnTo>
                  <a:pt x="1247394" y="46481"/>
                </a:lnTo>
                <a:lnTo>
                  <a:pt x="1246251" y="46100"/>
                </a:lnTo>
                <a:lnTo>
                  <a:pt x="1244853" y="45465"/>
                </a:lnTo>
                <a:lnTo>
                  <a:pt x="1243457" y="45084"/>
                </a:lnTo>
                <a:lnTo>
                  <a:pt x="1241933" y="44703"/>
                </a:lnTo>
                <a:lnTo>
                  <a:pt x="1240536" y="44322"/>
                </a:lnTo>
                <a:lnTo>
                  <a:pt x="1239139" y="43941"/>
                </a:lnTo>
                <a:lnTo>
                  <a:pt x="1235837" y="43561"/>
                </a:lnTo>
                <a:lnTo>
                  <a:pt x="1226820" y="42544"/>
                </a:lnTo>
                <a:lnTo>
                  <a:pt x="1218184" y="41401"/>
                </a:lnTo>
                <a:lnTo>
                  <a:pt x="1209166" y="41147"/>
                </a:lnTo>
                <a:lnTo>
                  <a:pt x="1185418" y="41782"/>
                </a:lnTo>
                <a:lnTo>
                  <a:pt x="1176147" y="42163"/>
                </a:lnTo>
                <a:lnTo>
                  <a:pt x="975868" y="42925"/>
                </a:lnTo>
                <a:lnTo>
                  <a:pt x="892428" y="42544"/>
                </a:lnTo>
                <a:lnTo>
                  <a:pt x="882269" y="42163"/>
                </a:lnTo>
                <a:lnTo>
                  <a:pt x="872616" y="41147"/>
                </a:lnTo>
                <a:lnTo>
                  <a:pt x="852043" y="37845"/>
                </a:lnTo>
                <a:lnTo>
                  <a:pt x="817499" y="33146"/>
                </a:lnTo>
                <a:lnTo>
                  <a:pt x="771398" y="27812"/>
                </a:lnTo>
                <a:lnTo>
                  <a:pt x="718185" y="22351"/>
                </a:lnTo>
                <a:lnTo>
                  <a:pt x="709549" y="21716"/>
                </a:lnTo>
                <a:lnTo>
                  <a:pt x="700532" y="20574"/>
                </a:lnTo>
                <a:lnTo>
                  <a:pt x="691896" y="19176"/>
                </a:lnTo>
                <a:lnTo>
                  <a:pt x="683260" y="17652"/>
                </a:lnTo>
                <a:lnTo>
                  <a:pt x="663066" y="11937"/>
                </a:lnTo>
                <a:lnTo>
                  <a:pt x="644778" y="6857"/>
                </a:lnTo>
                <a:lnTo>
                  <a:pt x="629285" y="4063"/>
                </a:lnTo>
                <a:lnTo>
                  <a:pt x="613410" y="1904"/>
                </a:lnTo>
                <a:lnTo>
                  <a:pt x="597535" y="762"/>
                </a:lnTo>
                <a:lnTo>
                  <a:pt x="581787" y="0"/>
                </a:lnTo>
                <a:lnTo>
                  <a:pt x="541020" y="1524"/>
                </a:lnTo>
                <a:lnTo>
                  <a:pt x="503300" y="2539"/>
                </a:lnTo>
                <a:lnTo>
                  <a:pt x="70103" y="2539"/>
                </a:lnTo>
                <a:lnTo>
                  <a:pt x="66928" y="2158"/>
                </a:lnTo>
                <a:lnTo>
                  <a:pt x="64008" y="2539"/>
                </a:lnTo>
                <a:lnTo>
                  <a:pt x="61213" y="2539"/>
                </a:lnTo>
                <a:lnTo>
                  <a:pt x="57912" y="2920"/>
                </a:lnTo>
                <a:lnTo>
                  <a:pt x="54990" y="3301"/>
                </a:lnTo>
                <a:lnTo>
                  <a:pt x="52197" y="4063"/>
                </a:lnTo>
                <a:lnTo>
                  <a:pt x="49275" y="4699"/>
                </a:lnTo>
                <a:lnTo>
                  <a:pt x="30861" y="12700"/>
                </a:lnTo>
                <a:lnTo>
                  <a:pt x="29083" y="14096"/>
                </a:lnTo>
                <a:lnTo>
                  <a:pt x="27304" y="15493"/>
                </a:lnTo>
                <a:lnTo>
                  <a:pt x="25526" y="17017"/>
                </a:lnTo>
                <a:lnTo>
                  <a:pt x="24129" y="18795"/>
                </a:lnTo>
                <a:lnTo>
                  <a:pt x="22225" y="20574"/>
                </a:lnTo>
                <a:lnTo>
                  <a:pt x="20827" y="22351"/>
                </a:lnTo>
                <a:lnTo>
                  <a:pt x="19431" y="24129"/>
                </a:lnTo>
                <a:lnTo>
                  <a:pt x="18287" y="26034"/>
                </a:lnTo>
                <a:lnTo>
                  <a:pt x="16890" y="27812"/>
                </a:lnTo>
                <a:lnTo>
                  <a:pt x="15748" y="29971"/>
                </a:lnTo>
                <a:lnTo>
                  <a:pt x="14732" y="32130"/>
                </a:lnTo>
                <a:lnTo>
                  <a:pt x="13588" y="33908"/>
                </a:lnTo>
                <a:lnTo>
                  <a:pt x="12953" y="36067"/>
                </a:lnTo>
                <a:lnTo>
                  <a:pt x="11175" y="41401"/>
                </a:lnTo>
                <a:lnTo>
                  <a:pt x="7874" y="52196"/>
                </a:lnTo>
                <a:lnTo>
                  <a:pt x="5334" y="62991"/>
                </a:lnTo>
                <a:lnTo>
                  <a:pt x="3175" y="74167"/>
                </a:lnTo>
                <a:lnTo>
                  <a:pt x="0" y="105537"/>
                </a:lnTo>
                <a:lnTo>
                  <a:pt x="0" y="171450"/>
                </a:lnTo>
                <a:lnTo>
                  <a:pt x="1777" y="223646"/>
                </a:lnTo>
                <a:lnTo>
                  <a:pt x="10033" y="273303"/>
                </a:lnTo>
                <a:lnTo>
                  <a:pt x="23749" y="319404"/>
                </a:lnTo>
                <a:lnTo>
                  <a:pt x="39877" y="375157"/>
                </a:lnTo>
                <a:lnTo>
                  <a:pt x="49275" y="429513"/>
                </a:lnTo>
                <a:lnTo>
                  <a:pt x="51815" y="475233"/>
                </a:lnTo>
                <a:lnTo>
                  <a:pt x="52197" y="505459"/>
                </a:lnTo>
                <a:lnTo>
                  <a:pt x="50673" y="576452"/>
                </a:lnTo>
                <a:lnTo>
                  <a:pt x="40639" y="636142"/>
                </a:lnTo>
                <a:lnTo>
                  <a:pt x="23368" y="704214"/>
                </a:lnTo>
                <a:lnTo>
                  <a:pt x="11429" y="741679"/>
                </a:lnTo>
                <a:lnTo>
                  <a:pt x="8636" y="749553"/>
                </a:lnTo>
                <a:lnTo>
                  <a:pt x="6096" y="757808"/>
                </a:lnTo>
                <a:lnTo>
                  <a:pt x="1397" y="777620"/>
                </a:lnTo>
                <a:lnTo>
                  <a:pt x="1015" y="779399"/>
                </a:lnTo>
                <a:lnTo>
                  <a:pt x="635" y="780922"/>
                </a:lnTo>
                <a:lnTo>
                  <a:pt x="381" y="782701"/>
                </a:lnTo>
                <a:lnTo>
                  <a:pt x="381" y="784097"/>
                </a:lnTo>
                <a:lnTo>
                  <a:pt x="381" y="785876"/>
                </a:lnTo>
                <a:lnTo>
                  <a:pt x="381" y="787400"/>
                </a:lnTo>
                <a:lnTo>
                  <a:pt x="381" y="789177"/>
                </a:lnTo>
                <a:lnTo>
                  <a:pt x="381" y="790575"/>
                </a:lnTo>
                <a:lnTo>
                  <a:pt x="635" y="792352"/>
                </a:lnTo>
                <a:lnTo>
                  <a:pt x="1015" y="793876"/>
                </a:lnTo>
                <a:lnTo>
                  <a:pt x="1397" y="795274"/>
                </a:lnTo>
                <a:lnTo>
                  <a:pt x="1777" y="797051"/>
                </a:lnTo>
                <a:lnTo>
                  <a:pt x="2159" y="798576"/>
                </a:lnTo>
                <a:lnTo>
                  <a:pt x="2794" y="799972"/>
                </a:lnTo>
                <a:lnTo>
                  <a:pt x="3175" y="801369"/>
                </a:lnTo>
                <a:lnTo>
                  <a:pt x="3937" y="802893"/>
                </a:lnTo>
                <a:lnTo>
                  <a:pt x="4699" y="804290"/>
                </a:lnTo>
                <a:lnTo>
                  <a:pt x="5714" y="805688"/>
                </a:lnTo>
                <a:lnTo>
                  <a:pt x="8254" y="809370"/>
                </a:lnTo>
                <a:lnTo>
                  <a:pt x="9271" y="810387"/>
                </a:lnTo>
                <a:lnTo>
                  <a:pt x="10795" y="811529"/>
                </a:lnTo>
                <a:lnTo>
                  <a:pt x="12191" y="812545"/>
                </a:lnTo>
                <a:lnTo>
                  <a:pt x="13588" y="813688"/>
                </a:lnTo>
                <a:lnTo>
                  <a:pt x="15494" y="814324"/>
                </a:lnTo>
                <a:lnTo>
                  <a:pt x="16890" y="815086"/>
                </a:lnTo>
                <a:lnTo>
                  <a:pt x="18287" y="815847"/>
                </a:lnTo>
                <a:lnTo>
                  <a:pt x="20065" y="816482"/>
                </a:lnTo>
                <a:lnTo>
                  <a:pt x="21589" y="816863"/>
                </a:lnTo>
                <a:lnTo>
                  <a:pt x="23368" y="817626"/>
                </a:lnTo>
                <a:lnTo>
                  <a:pt x="25146" y="818006"/>
                </a:lnTo>
                <a:lnTo>
                  <a:pt x="26543" y="818388"/>
                </a:lnTo>
                <a:lnTo>
                  <a:pt x="28448" y="818641"/>
                </a:lnTo>
                <a:lnTo>
                  <a:pt x="30225" y="818641"/>
                </a:lnTo>
                <a:lnTo>
                  <a:pt x="32003" y="818641"/>
                </a:lnTo>
                <a:lnTo>
                  <a:pt x="33782" y="819022"/>
                </a:lnTo>
                <a:lnTo>
                  <a:pt x="37719" y="818641"/>
                </a:lnTo>
                <a:lnTo>
                  <a:pt x="42418" y="818641"/>
                </a:lnTo>
                <a:lnTo>
                  <a:pt x="47116" y="818388"/>
                </a:lnTo>
                <a:lnTo>
                  <a:pt x="51815" y="817626"/>
                </a:lnTo>
                <a:lnTo>
                  <a:pt x="56514" y="816863"/>
                </a:lnTo>
                <a:lnTo>
                  <a:pt x="69087" y="813688"/>
                </a:lnTo>
                <a:lnTo>
                  <a:pt x="78486" y="809751"/>
                </a:lnTo>
                <a:lnTo>
                  <a:pt x="85598" y="805433"/>
                </a:lnTo>
              </a:path>
            </a:pathLst>
          </a:custGeom>
          <a:ln w="72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8" name="object 1648"/>
          <p:cNvSpPr txBox="1"/>
          <p:nvPr/>
        </p:nvSpPr>
        <p:spPr>
          <a:xfrm>
            <a:off x="8379714" y="3966209"/>
            <a:ext cx="57277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12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dirty="0" err="1">
                <a:latin typeface="Arial"/>
                <a:cs typeface="Arial"/>
              </a:rPr>
              <a:t>compu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49" name="object 1649"/>
          <p:cNvSpPr txBox="1"/>
          <p:nvPr/>
        </p:nvSpPr>
        <p:spPr>
          <a:xfrm>
            <a:off x="8130920" y="2376043"/>
            <a:ext cx="5778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4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cubicles</a:t>
            </a:r>
          </a:p>
        </p:txBody>
      </p:sp>
      <p:sp>
        <p:nvSpPr>
          <p:cNvPr id="1650" name="object 1650"/>
          <p:cNvSpPr txBox="1"/>
          <p:nvPr/>
        </p:nvSpPr>
        <p:spPr>
          <a:xfrm>
            <a:off x="7426832" y="2688082"/>
            <a:ext cx="5778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5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cubicles</a:t>
            </a:r>
          </a:p>
        </p:txBody>
      </p:sp>
      <p:sp>
        <p:nvSpPr>
          <p:cNvPr id="1651" name="object 1651"/>
          <p:cNvSpPr txBox="1"/>
          <p:nvPr/>
        </p:nvSpPr>
        <p:spPr>
          <a:xfrm>
            <a:off x="2487548" y="2420239"/>
            <a:ext cx="44005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>
                <a:latin typeface="Arial"/>
                <a:cs typeface="Arial"/>
              </a:rPr>
              <a:t>X </a:t>
            </a:r>
            <a:r>
              <a:rPr sz="600" spc="-5">
                <a:latin typeface="Arial"/>
                <a:cs typeface="Arial"/>
              </a:rPr>
              <a:t>4</a:t>
            </a:r>
            <a:r>
              <a:rPr sz="600" spc="-65">
                <a:latin typeface="Arial"/>
                <a:cs typeface="Arial"/>
              </a:rPr>
              <a:t> </a:t>
            </a:r>
            <a:r>
              <a:rPr sz="600">
                <a:latin typeface="Arial"/>
                <a:cs typeface="Arial"/>
              </a:rPr>
              <a:t>cubicles</a:t>
            </a:r>
          </a:p>
        </p:txBody>
      </p:sp>
      <p:sp>
        <p:nvSpPr>
          <p:cNvPr id="1652" name="object 1652"/>
          <p:cNvSpPr txBox="1"/>
          <p:nvPr/>
        </p:nvSpPr>
        <p:spPr>
          <a:xfrm>
            <a:off x="1472946" y="5043932"/>
            <a:ext cx="63436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X </a:t>
            </a:r>
            <a:r>
              <a:rPr sz="800" spc="-5">
                <a:latin typeface="Arial"/>
                <a:cs typeface="Arial"/>
              </a:rPr>
              <a:t>14</a:t>
            </a:r>
            <a:r>
              <a:rPr sz="800" spc="-60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cubicles</a:t>
            </a:r>
          </a:p>
        </p:txBody>
      </p:sp>
      <p:sp>
        <p:nvSpPr>
          <p:cNvPr id="1653" name="object 1653"/>
          <p:cNvSpPr txBox="1"/>
          <p:nvPr/>
        </p:nvSpPr>
        <p:spPr>
          <a:xfrm>
            <a:off x="3367785" y="2392172"/>
            <a:ext cx="105156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3 cubicles X 2</a:t>
            </a:r>
            <a:r>
              <a:rPr sz="800" spc="-10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desks</a:t>
            </a:r>
          </a:p>
        </p:txBody>
      </p:sp>
      <p:sp>
        <p:nvSpPr>
          <p:cNvPr id="1654" name="object 1654"/>
          <p:cNvSpPr/>
          <p:nvPr/>
        </p:nvSpPr>
        <p:spPr>
          <a:xfrm>
            <a:off x="7437373" y="6514922"/>
            <a:ext cx="386715" cy="90805"/>
          </a:xfrm>
          <a:custGeom>
            <a:avLst/>
            <a:gdLst/>
            <a:ahLst/>
            <a:cxnLst/>
            <a:rect l="l" t="t" r="r" b="b"/>
            <a:pathLst>
              <a:path w="386715" h="90804">
                <a:moveTo>
                  <a:pt x="335915" y="0"/>
                </a:moveTo>
                <a:lnTo>
                  <a:pt x="299847" y="0"/>
                </a:lnTo>
                <a:lnTo>
                  <a:pt x="299847" y="71996"/>
                </a:lnTo>
                <a:lnTo>
                  <a:pt x="303149" y="72720"/>
                </a:lnTo>
                <a:lnTo>
                  <a:pt x="306324" y="73075"/>
                </a:lnTo>
                <a:lnTo>
                  <a:pt x="309245" y="74155"/>
                </a:lnTo>
                <a:lnTo>
                  <a:pt x="312420" y="74879"/>
                </a:lnTo>
                <a:lnTo>
                  <a:pt x="315341" y="75958"/>
                </a:lnTo>
                <a:lnTo>
                  <a:pt x="318643" y="77393"/>
                </a:lnTo>
                <a:lnTo>
                  <a:pt x="326517" y="81356"/>
                </a:lnTo>
                <a:lnTo>
                  <a:pt x="343026" y="88557"/>
                </a:lnTo>
                <a:lnTo>
                  <a:pt x="350647" y="90716"/>
                </a:lnTo>
                <a:lnTo>
                  <a:pt x="386587" y="90716"/>
                </a:lnTo>
                <a:lnTo>
                  <a:pt x="386587" y="71996"/>
                </a:lnTo>
                <a:lnTo>
                  <a:pt x="335915" y="71996"/>
                </a:lnTo>
                <a:lnTo>
                  <a:pt x="335915" y="0"/>
                </a:lnTo>
                <a:close/>
              </a:path>
              <a:path w="386715" h="90804">
                <a:moveTo>
                  <a:pt x="35941" y="10071"/>
                </a:moveTo>
                <a:lnTo>
                  <a:pt x="0" y="10071"/>
                </a:lnTo>
                <a:lnTo>
                  <a:pt x="0" y="82080"/>
                </a:lnTo>
                <a:lnTo>
                  <a:pt x="41021" y="82435"/>
                </a:lnTo>
                <a:lnTo>
                  <a:pt x="41021" y="10439"/>
                </a:lnTo>
                <a:lnTo>
                  <a:pt x="59579" y="10282"/>
                </a:lnTo>
                <a:lnTo>
                  <a:pt x="35941" y="10071"/>
                </a:lnTo>
                <a:close/>
              </a:path>
              <a:path w="386715" h="90804">
                <a:moveTo>
                  <a:pt x="59579" y="10282"/>
                </a:moveTo>
                <a:lnTo>
                  <a:pt x="41021" y="10439"/>
                </a:lnTo>
                <a:lnTo>
                  <a:pt x="41021" y="82435"/>
                </a:lnTo>
                <a:lnTo>
                  <a:pt x="77089" y="82435"/>
                </a:lnTo>
                <a:lnTo>
                  <a:pt x="77089" y="10439"/>
                </a:lnTo>
                <a:lnTo>
                  <a:pt x="59579" y="10282"/>
                </a:lnTo>
                <a:close/>
              </a:path>
              <a:path w="386715" h="90804">
                <a:moveTo>
                  <a:pt x="299847" y="0"/>
                </a:moveTo>
                <a:lnTo>
                  <a:pt x="187578" y="0"/>
                </a:lnTo>
                <a:lnTo>
                  <a:pt x="126746" y="9715"/>
                </a:lnTo>
                <a:lnTo>
                  <a:pt x="59579" y="10282"/>
                </a:lnTo>
                <a:lnTo>
                  <a:pt x="77089" y="10439"/>
                </a:lnTo>
                <a:lnTo>
                  <a:pt x="77089" y="82435"/>
                </a:lnTo>
                <a:lnTo>
                  <a:pt x="162686" y="81711"/>
                </a:lnTo>
                <a:lnTo>
                  <a:pt x="223520" y="71996"/>
                </a:lnTo>
                <a:lnTo>
                  <a:pt x="299847" y="71996"/>
                </a:lnTo>
                <a:lnTo>
                  <a:pt x="299847" y="0"/>
                </a:lnTo>
                <a:close/>
              </a:path>
              <a:path w="386715" h="90804">
                <a:moveTo>
                  <a:pt x="335915" y="0"/>
                </a:moveTo>
                <a:lnTo>
                  <a:pt x="335915" y="71996"/>
                </a:lnTo>
                <a:lnTo>
                  <a:pt x="386587" y="71996"/>
                </a:lnTo>
                <a:lnTo>
                  <a:pt x="386587" y="18719"/>
                </a:lnTo>
                <a:lnTo>
                  <a:pt x="379095" y="16560"/>
                </a:lnTo>
                <a:lnTo>
                  <a:pt x="362457" y="9359"/>
                </a:lnTo>
                <a:lnTo>
                  <a:pt x="354583" y="5397"/>
                </a:lnTo>
                <a:lnTo>
                  <a:pt x="351408" y="3949"/>
                </a:lnTo>
                <a:lnTo>
                  <a:pt x="348487" y="2870"/>
                </a:lnTo>
                <a:lnTo>
                  <a:pt x="345185" y="2159"/>
                </a:lnTo>
                <a:lnTo>
                  <a:pt x="342392" y="1079"/>
                </a:lnTo>
                <a:lnTo>
                  <a:pt x="339090" y="711"/>
                </a:lnTo>
                <a:lnTo>
                  <a:pt x="335915" y="0"/>
                </a:lnTo>
                <a:close/>
              </a:path>
            </a:pathLst>
          </a:custGeom>
          <a:solidFill>
            <a:srgbClr val="FF0066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7758938" y="3360292"/>
            <a:ext cx="46990" cy="232410"/>
          </a:xfrm>
          <a:custGeom>
            <a:avLst/>
            <a:gdLst/>
            <a:ahLst/>
            <a:cxnLst/>
            <a:rect l="l" t="t" r="r" b="b"/>
            <a:pathLst>
              <a:path w="46990" h="232410">
                <a:moveTo>
                  <a:pt x="36321" y="98679"/>
                </a:moveTo>
                <a:lnTo>
                  <a:pt x="380" y="98679"/>
                </a:lnTo>
                <a:lnTo>
                  <a:pt x="380" y="231902"/>
                </a:lnTo>
                <a:lnTo>
                  <a:pt x="36321" y="231902"/>
                </a:lnTo>
                <a:lnTo>
                  <a:pt x="36321" y="158496"/>
                </a:lnTo>
                <a:lnTo>
                  <a:pt x="35940" y="158496"/>
                </a:lnTo>
                <a:lnTo>
                  <a:pt x="35940" y="110617"/>
                </a:lnTo>
                <a:lnTo>
                  <a:pt x="36321" y="105537"/>
                </a:lnTo>
                <a:lnTo>
                  <a:pt x="36321" y="98679"/>
                </a:lnTo>
                <a:close/>
              </a:path>
              <a:path w="46990" h="232410">
                <a:moveTo>
                  <a:pt x="9016" y="0"/>
                </a:moveTo>
                <a:lnTo>
                  <a:pt x="0" y="38608"/>
                </a:lnTo>
                <a:lnTo>
                  <a:pt x="0" y="158496"/>
                </a:lnTo>
                <a:lnTo>
                  <a:pt x="380" y="170687"/>
                </a:lnTo>
                <a:lnTo>
                  <a:pt x="380" y="98679"/>
                </a:lnTo>
                <a:lnTo>
                  <a:pt x="36321" y="98679"/>
                </a:lnTo>
                <a:lnTo>
                  <a:pt x="35940" y="86487"/>
                </a:lnTo>
                <a:lnTo>
                  <a:pt x="38056" y="86487"/>
                </a:lnTo>
                <a:lnTo>
                  <a:pt x="38480" y="83566"/>
                </a:lnTo>
                <a:lnTo>
                  <a:pt x="40258" y="77470"/>
                </a:lnTo>
                <a:lnTo>
                  <a:pt x="42417" y="73787"/>
                </a:lnTo>
                <a:lnTo>
                  <a:pt x="44957" y="72009"/>
                </a:lnTo>
                <a:lnTo>
                  <a:pt x="9016" y="72009"/>
                </a:lnTo>
                <a:lnTo>
                  <a:pt x="9016" y="0"/>
                </a:lnTo>
                <a:close/>
              </a:path>
              <a:path w="46990" h="232410">
                <a:moveTo>
                  <a:pt x="36321" y="105537"/>
                </a:moveTo>
                <a:lnTo>
                  <a:pt x="35940" y="110617"/>
                </a:lnTo>
                <a:lnTo>
                  <a:pt x="35940" y="158496"/>
                </a:lnTo>
                <a:lnTo>
                  <a:pt x="36321" y="158496"/>
                </a:lnTo>
                <a:lnTo>
                  <a:pt x="36321" y="105537"/>
                </a:lnTo>
                <a:close/>
              </a:path>
              <a:path w="46990" h="232410">
                <a:moveTo>
                  <a:pt x="38056" y="86487"/>
                </a:moveTo>
                <a:lnTo>
                  <a:pt x="35940" y="86487"/>
                </a:lnTo>
                <a:lnTo>
                  <a:pt x="36321" y="98679"/>
                </a:lnTo>
                <a:lnTo>
                  <a:pt x="36321" y="105537"/>
                </a:lnTo>
                <a:lnTo>
                  <a:pt x="37337" y="91440"/>
                </a:lnTo>
                <a:lnTo>
                  <a:pt x="38056" y="86487"/>
                </a:lnTo>
                <a:close/>
              </a:path>
              <a:path w="46990" h="232410">
                <a:moveTo>
                  <a:pt x="44957" y="0"/>
                </a:moveTo>
                <a:lnTo>
                  <a:pt x="9016" y="0"/>
                </a:lnTo>
                <a:lnTo>
                  <a:pt x="9016" y="72009"/>
                </a:lnTo>
                <a:lnTo>
                  <a:pt x="44957" y="72009"/>
                </a:lnTo>
                <a:lnTo>
                  <a:pt x="44957" y="0"/>
                </a:lnTo>
                <a:close/>
              </a:path>
              <a:path w="46990" h="232410">
                <a:moveTo>
                  <a:pt x="46735" y="0"/>
                </a:moveTo>
                <a:lnTo>
                  <a:pt x="44957" y="0"/>
                </a:lnTo>
                <a:lnTo>
                  <a:pt x="44957" y="72009"/>
                </a:lnTo>
                <a:lnTo>
                  <a:pt x="46735" y="72009"/>
                </a:lnTo>
                <a:lnTo>
                  <a:pt x="46735" y="0"/>
                </a:lnTo>
                <a:close/>
              </a:path>
            </a:pathLst>
          </a:custGeom>
          <a:solidFill>
            <a:srgbClr val="FF0066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5142357" y="4323207"/>
            <a:ext cx="220217" cy="10515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2483739" y="3360292"/>
            <a:ext cx="55880" cy="259715"/>
          </a:xfrm>
          <a:custGeom>
            <a:avLst/>
            <a:gdLst/>
            <a:ahLst/>
            <a:cxnLst/>
            <a:rect l="l" t="t" r="r" b="b"/>
            <a:pathLst>
              <a:path w="55880" h="259714">
                <a:moveTo>
                  <a:pt x="36322" y="0"/>
                </a:moveTo>
                <a:lnTo>
                  <a:pt x="381" y="0"/>
                </a:lnTo>
                <a:lnTo>
                  <a:pt x="0" y="28829"/>
                </a:lnTo>
                <a:lnTo>
                  <a:pt x="0" y="100837"/>
                </a:lnTo>
                <a:lnTo>
                  <a:pt x="762" y="129286"/>
                </a:lnTo>
                <a:lnTo>
                  <a:pt x="2921" y="157987"/>
                </a:lnTo>
                <a:lnTo>
                  <a:pt x="14350" y="233299"/>
                </a:lnTo>
                <a:lnTo>
                  <a:pt x="19812" y="259207"/>
                </a:lnTo>
                <a:lnTo>
                  <a:pt x="19050" y="237998"/>
                </a:lnTo>
                <a:lnTo>
                  <a:pt x="16891" y="228600"/>
                </a:lnTo>
                <a:lnTo>
                  <a:pt x="16891" y="156591"/>
                </a:lnTo>
                <a:lnTo>
                  <a:pt x="49696" y="156591"/>
                </a:lnTo>
                <a:lnTo>
                  <a:pt x="41126" y="100837"/>
                </a:lnTo>
                <a:lnTo>
                  <a:pt x="36068" y="100837"/>
                </a:lnTo>
                <a:lnTo>
                  <a:pt x="36197" y="86106"/>
                </a:lnTo>
                <a:lnTo>
                  <a:pt x="36322" y="40208"/>
                </a:lnTo>
                <a:lnTo>
                  <a:pt x="36068" y="28829"/>
                </a:lnTo>
                <a:lnTo>
                  <a:pt x="36322" y="28829"/>
                </a:lnTo>
                <a:lnTo>
                  <a:pt x="36322" y="0"/>
                </a:lnTo>
                <a:close/>
              </a:path>
              <a:path w="55880" h="259714">
                <a:moveTo>
                  <a:pt x="49696" y="156591"/>
                </a:moveTo>
                <a:lnTo>
                  <a:pt x="16891" y="156591"/>
                </a:lnTo>
                <a:lnTo>
                  <a:pt x="16891" y="228600"/>
                </a:lnTo>
                <a:lnTo>
                  <a:pt x="19050" y="237998"/>
                </a:lnTo>
                <a:lnTo>
                  <a:pt x="19812" y="259207"/>
                </a:lnTo>
                <a:lnTo>
                  <a:pt x="55753" y="259207"/>
                </a:lnTo>
                <a:lnTo>
                  <a:pt x="55753" y="187198"/>
                </a:lnTo>
                <a:lnTo>
                  <a:pt x="50418" y="161290"/>
                </a:lnTo>
                <a:lnTo>
                  <a:pt x="49696" y="156591"/>
                </a:lnTo>
                <a:close/>
              </a:path>
              <a:path w="55880" h="259714">
                <a:moveTo>
                  <a:pt x="52959" y="156591"/>
                </a:moveTo>
                <a:lnTo>
                  <a:pt x="49696" y="156591"/>
                </a:lnTo>
                <a:lnTo>
                  <a:pt x="50418" y="161290"/>
                </a:lnTo>
                <a:lnTo>
                  <a:pt x="55753" y="187198"/>
                </a:lnTo>
                <a:lnTo>
                  <a:pt x="55118" y="165989"/>
                </a:lnTo>
                <a:lnTo>
                  <a:pt x="52959" y="156591"/>
                </a:lnTo>
                <a:close/>
              </a:path>
              <a:path w="55880" h="259714">
                <a:moveTo>
                  <a:pt x="36322" y="40208"/>
                </a:moveTo>
                <a:lnTo>
                  <a:pt x="36197" y="86106"/>
                </a:lnTo>
                <a:lnTo>
                  <a:pt x="36068" y="100837"/>
                </a:lnTo>
                <a:lnTo>
                  <a:pt x="41126" y="100837"/>
                </a:lnTo>
                <a:lnTo>
                  <a:pt x="38862" y="86106"/>
                </a:lnTo>
                <a:lnTo>
                  <a:pt x="36703" y="57277"/>
                </a:lnTo>
                <a:lnTo>
                  <a:pt x="36322" y="40208"/>
                </a:lnTo>
                <a:close/>
              </a:path>
              <a:path w="55880" h="259714">
                <a:moveTo>
                  <a:pt x="36322" y="28829"/>
                </a:moveTo>
                <a:lnTo>
                  <a:pt x="36068" y="28829"/>
                </a:lnTo>
                <a:lnTo>
                  <a:pt x="36322" y="40208"/>
                </a:lnTo>
                <a:lnTo>
                  <a:pt x="36322" y="28829"/>
                </a:lnTo>
                <a:close/>
              </a:path>
            </a:pathLst>
          </a:custGeom>
          <a:solidFill>
            <a:srgbClr val="FF0066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1458341" y="3550920"/>
            <a:ext cx="215646" cy="8280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1287525" y="3315398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946" y="0"/>
                </a:lnTo>
              </a:path>
            </a:pathLst>
          </a:custGeom>
          <a:ln w="72008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5950077" y="3289172"/>
            <a:ext cx="215646" cy="10261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7337043" y="3269615"/>
            <a:ext cx="185800" cy="82423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8110473" y="2926207"/>
            <a:ext cx="212090" cy="93217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3" name="object 1663"/>
          <p:cNvSpPr txBox="1"/>
          <p:nvPr/>
        </p:nvSpPr>
        <p:spPr>
          <a:xfrm>
            <a:off x="7910830" y="6458813"/>
            <a:ext cx="121412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Double Doors/Entry</a:t>
            </a:r>
            <a:r>
              <a:rPr sz="80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Doors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664" name="object 1664"/>
          <p:cNvSpPr/>
          <p:nvPr/>
        </p:nvSpPr>
        <p:spPr>
          <a:xfrm>
            <a:off x="7510398" y="1979676"/>
            <a:ext cx="441325" cy="1647825"/>
          </a:xfrm>
          <a:custGeom>
            <a:avLst/>
            <a:gdLst/>
            <a:ahLst/>
            <a:cxnLst/>
            <a:rect l="l" t="t" r="r" b="b"/>
            <a:pathLst>
              <a:path w="441325" h="1647825">
                <a:moveTo>
                  <a:pt x="0" y="1564259"/>
                </a:moveTo>
                <a:lnTo>
                  <a:pt x="18160" y="1647571"/>
                </a:lnTo>
                <a:lnTo>
                  <a:pt x="69954" y="1587500"/>
                </a:lnTo>
                <a:lnTo>
                  <a:pt x="39877" y="1587500"/>
                </a:lnTo>
                <a:lnTo>
                  <a:pt x="27558" y="1584452"/>
                </a:lnTo>
                <a:lnTo>
                  <a:pt x="30694" y="1572077"/>
                </a:lnTo>
                <a:lnTo>
                  <a:pt x="0" y="1564259"/>
                </a:lnTo>
                <a:close/>
              </a:path>
              <a:path w="441325" h="1647825">
                <a:moveTo>
                  <a:pt x="30694" y="1572077"/>
                </a:moveTo>
                <a:lnTo>
                  <a:pt x="27558" y="1584452"/>
                </a:lnTo>
                <a:lnTo>
                  <a:pt x="39877" y="1587500"/>
                </a:lnTo>
                <a:lnTo>
                  <a:pt x="42991" y="1575210"/>
                </a:lnTo>
                <a:lnTo>
                  <a:pt x="30694" y="1572077"/>
                </a:lnTo>
                <a:close/>
              </a:path>
              <a:path w="441325" h="1647825">
                <a:moveTo>
                  <a:pt x="42991" y="1575210"/>
                </a:moveTo>
                <a:lnTo>
                  <a:pt x="39877" y="1587500"/>
                </a:lnTo>
                <a:lnTo>
                  <a:pt x="69954" y="1587500"/>
                </a:lnTo>
                <a:lnTo>
                  <a:pt x="73786" y="1583054"/>
                </a:lnTo>
                <a:lnTo>
                  <a:pt x="42991" y="1575210"/>
                </a:lnTo>
                <a:close/>
              </a:path>
              <a:path w="441325" h="1647825">
                <a:moveTo>
                  <a:pt x="429005" y="0"/>
                </a:moveTo>
                <a:lnTo>
                  <a:pt x="30694" y="1572077"/>
                </a:lnTo>
                <a:lnTo>
                  <a:pt x="42991" y="1575210"/>
                </a:lnTo>
                <a:lnTo>
                  <a:pt x="441325" y="3048"/>
                </a:lnTo>
                <a:lnTo>
                  <a:pt x="42900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5" name="object 1665"/>
          <p:cNvSpPr txBox="1"/>
          <p:nvPr/>
        </p:nvSpPr>
        <p:spPr>
          <a:xfrm>
            <a:off x="2041905" y="1401826"/>
            <a:ext cx="2085339" cy="269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>
                <a:latin typeface="Arial"/>
                <a:cs typeface="Arial"/>
              </a:rPr>
              <a:t>Stairwell </a:t>
            </a:r>
            <a:r>
              <a:rPr sz="800">
                <a:latin typeface="Arial"/>
                <a:cs typeface="Arial"/>
              </a:rPr>
              <a:t>– </a:t>
            </a:r>
            <a:r>
              <a:rPr sz="800" spc="-5">
                <a:latin typeface="Arial"/>
                <a:cs typeface="Arial"/>
              </a:rPr>
              <a:t>North </a:t>
            </a:r>
            <a:r>
              <a:rPr sz="800">
                <a:latin typeface="Arial"/>
                <a:cs typeface="Arial"/>
              </a:rPr>
              <a:t>side access – </a:t>
            </a:r>
            <a:r>
              <a:rPr sz="800" spc="-5">
                <a:latin typeface="Arial"/>
                <a:cs typeface="Arial"/>
              </a:rPr>
              <a:t>Entry and</a:t>
            </a:r>
            <a:r>
              <a:rPr sz="800" spc="4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Exit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>
                <a:latin typeface="Arial"/>
                <a:cs typeface="Arial"/>
              </a:rPr>
              <a:t>- South Side – </a:t>
            </a:r>
            <a:r>
              <a:rPr sz="800" spc="-5">
                <a:latin typeface="Arial"/>
                <a:cs typeface="Arial"/>
              </a:rPr>
              <a:t>Exit only /Card </a:t>
            </a:r>
            <a:r>
              <a:rPr sz="800">
                <a:latin typeface="Arial"/>
                <a:cs typeface="Arial"/>
              </a:rPr>
              <a:t>Key</a:t>
            </a:r>
            <a:r>
              <a:rPr sz="800" spc="3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Entry</a:t>
            </a:r>
            <a:endParaRPr sz="800">
              <a:latin typeface="Arial"/>
              <a:cs typeface="Arial"/>
            </a:endParaRPr>
          </a:p>
        </p:txBody>
      </p:sp>
      <p:sp>
        <p:nvSpPr>
          <p:cNvPr id="1666" name="object 1666"/>
          <p:cNvSpPr/>
          <p:nvPr/>
        </p:nvSpPr>
        <p:spPr>
          <a:xfrm>
            <a:off x="2644775" y="1794382"/>
            <a:ext cx="795020" cy="1946910"/>
          </a:xfrm>
          <a:custGeom>
            <a:avLst/>
            <a:gdLst/>
            <a:ahLst/>
            <a:cxnLst/>
            <a:rect l="l" t="t" r="r" b="b"/>
            <a:pathLst>
              <a:path w="795020" h="1946910">
                <a:moveTo>
                  <a:pt x="0" y="1861819"/>
                </a:moveTo>
                <a:lnTo>
                  <a:pt x="6985" y="1946655"/>
                </a:lnTo>
                <a:lnTo>
                  <a:pt x="70738" y="1890140"/>
                </a:lnTo>
                <a:lnTo>
                  <a:pt x="36575" y="1890140"/>
                </a:lnTo>
                <a:lnTo>
                  <a:pt x="24764" y="1885441"/>
                </a:lnTo>
                <a:lnTo>
                  <a:pt x="29511" y="1873635"/>
                </a:lnTo>
                <a:lnTo>
                  <a:pt x="0" y="1861819"/>
                </a:lnTo>
                <a:close/>
              </a:path>
              <a:path w="795020" h="1946910">
                <a:moveTo>
                  <a:pt x="29511" y="1873635"/>
                </a:moveTo>
                <a:lnTo>
                  <a:pt x="24764" y="1885441"/>
                </a:lnTo>
                <a:lnTo>
                  <a:pt x="36575" y="1890140"/>
                </a:lnTo>
                <a:lnTo>
                  <a:pt x="41312" y="1878359"/>
                </a:lnTo>
                <a:lnTo>
                  <a:pt x="29511" y="1873635"/>
                </a:lnTo>
                <a:close/>
              </a:path>
              <a:path w="795020" h="1946910">
                <a:moveTo>
                  <a:pt x="41312" y="1878359"/>
                </a:moveTo>
                <a:lnTo>
                  <a:pt x="36575" y="1890140"/>
                </a:lnTo>
                <a:lnTo>
                  <a:pt x="70738" y="1890140"/>
                </a:lnTo>
                <a:lnTo>
                  <a:pt x="41312" y="1878359"/>
                </a:lnTo>
                <a:close/>
              </a:path>
              <a:path w="795020" h="1946910">
                <a:moveTo>
                  <a:pt x="782827" y="0"/>
                </a:moveTo>
                <a:lnTo>
                  <a:pt x="29511" y="1873635"/>
                </a:lnTo>
                <a:lnTo>
                  <a:pt x="41312" y="1878359"/>
                </a:lnTo>
                <a:lnTo>
                  <a:pt x="794512" y="4825"/>
                </a:lnTo>
                <a:lnTo>
                  <a:pt x="78282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7" name="object 1667"/>
          <p:cNvSpPr txBox="1"/>
          <p:nvPr/>
        </p:nvSpPr>
        <p:spPr>
          <a:xfrm>
            <a:off x="9302242" y="5091810"/>
            <a:ext cx="4756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X 2</a:t>
            </a:r>
            <a:r>
              <a:rPr sz="800" spc="-70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desks</a:t>
            </a:r>
          </a:p>
        </p:txBody>
      </p:sp>
      <p:sp>
        <p:nvSpPr>
          <p:cNvPr id="1668" name="object 1668"/>
          <p:cNvSpPr/>
          <p:nvPr/>
        </p:nvSpPr>
        <p:spPr>
          <a:xfrm>
            <a:off x="6764655" y="2099945"/>
            <a:ext cx="132080" cy="407034"/>
          </a:xfrm>
          <a:custGeom>
            <a:avLst/>
            <a:gdLst/>
            <a:ahLst/>
            <a:cxnLst/>
            <a:rect l="l" t="t" r="r" b="b"/>
            <a:pathLst>
              <a:path w="132079" h="407035">
                <a:moveTo>
                  <a:pt x="0" y="323214"/>
                </a:moveTo>
                <a:lnTo>
                  <a:pt x="17145" y="406653"/>
                </a:lnTo>
                <a:lnTo>
                  <a:pt x="70057" y="346963"/>
                </a:lnTo>
                <a:lnTo>
                  <a:pt x="39750" y="346963"/>
                </a:lnTo>
                <a:lnTo>
                  <a:pt x="27431" y="343662"/>
                </a:lnTo>
                <a:lnTo>
                  <a:pt x="30707" y="331421"/>
                </a:lnTo>
                <a:lnTo>
                  <a:pt x="0" y="323214"/>
                </a:lnTo>
                <a:close/>
              </a:path>
              <a:path w="132079" h="407035">
                <a:moveTo>
                  <a:pt x="30707" y="331421"/>
                </a:moveTo>
                <a:lnTo>
                  <a:pt x="27431" y="343662"/>
                </a:lnTo>
                <a:lnTo>
                  <a:pt x="39750" y="346963"/>
                </a:lnTo>
                <a:lnTo>
                  <a:pt x="43028" y="334714"/>
                </a:lnTo>
                <a:lnTo>
                  <a:pt x="30707" y="331421"/>
                </a:lnTo>
                <a:close/>
              </a:path>
              <a:path w="132079" h="407035">
                <a:moveTo>
                  <a:pt x="43028" y="334714"/>
                </a:moveTo>
                <a:lnTo>
                  <a:pt x="39750" y="346963"/>
                </a:lnTo>
                <a:lnTo>
                  <a:pt x="70057" y="346963"/>
                </a:lnTo>
                <a:lnTo>
                  <a:pt x="73660" y="342900"/>
                </a:lnTo>
                <a:lnTo>
                  <a:pt x="43028" y="334714"/>
                </a:lnTo>
                <a:close/>
              </a:path>
              <a:path w="132079" h="407035">
                <a:moveTo>
                  <a:pt x="119379" y="0"/>
                </a:moveTo>
                <a:lnTo>
                  <a:pt x="30707" y="331421"/>
                </a:lnTo>
                <a:lnTo>
                  <a:pt x="43028" y="334714"/>
                </a:lnTo>
                <a:lnTo>
                  <a:pt x="131699" y="3301"/>
                </a:lnTo>
                <a:lnTo>
                  <a:pt x="11937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4533138" y="1826260"/>
            <a:ext cx="283210" cy="643255"/>
          </a:xfrm>
          <a:custGeom>
            <a:avLst/>
            <a:gdLst/>
            <a:ahLst/>
            <a:cxnLst/>
            <a:rect l="l" t="t" r="r" b="b"/>
            <a:pathLst>
              <a:path w="283210" h="643255">
                <a:moveTo>
                  <a:pt x="0" y="558291"/>
                </a:moveTo>
                <a:lnTo>
                  <a:pt x="5334" y="643254"/>
                </a:lnTo>
                <a:lnTo>
                  <a:pt x="70103" y="588010"/>
                </a:lnTo>
                <a:lnTo>
                  <a:pt x="68606" y="587375"/>
                </a:lnTo>
                <a:lnTo>
                  <a:pt x="35940" y="587375"/>
                </a:lnTo>
                <a:lnTo>
                  <a:pt x="24257" y="582294"/>
                </a:lnTo>
                <a:lnTo>
                  <a:pt x="29187" y="570665"/>
                </a:lnTo>
                <a:lnTo>
                  <a:pt x="0" y="558291"/>
                </a:lnTo>
                <a:close/>
              </a:path>
              <a:path w="283210" h="643255">
                <a:moveTo>
                  <a:pt x="29187" y="570665"/>
                </a:moveTo>
                <a:lnTo>
                  <a:pt x="24257" y="582294"/>
                </a:lnTo>
                <a:lnTo>
                  <a:pt x="35940" y="587375"/>
                </a:lnTo>
                <a:lnTo>
                  <a:pt x="40917" y="575637"/>
                </a:lnTo>
                <a:lnTo>
                  <a:pt x="29187" y="570665"/>
                </a:lnTo>
                <a:close/>
              </a:path>
              <a:path w="283210" h="643255">
                <a:moveTo>
                  <a:pt x="40917" y="575637"/>
                </a:moveTo>
                <a:lnTo>
                  <a:pt x="35940" y="587375"/>
                </a:lnTo>
                <a:lnTo>
                  <a:pt x="68606" y="587375"/>
                </a:lnTo>
                <a:lnTo>
                  <a:pt x="40917" y="575637"/>
                </a:lnTo>
                <a:close/>
              </a:path>
              <a:path w="283210" h="643255">
                <a:moveTo>
                  <a:pt x="271145" y="0"/>
                </a:moveTo>
                <a:lnTo>
                  <a:pt x="29187" y="570665"/>
                </a:lnTo>
                <a:lnTo>
                  <a:pt x="40917" y="575637"/>
                </a:lnTo>
                <a:lnTo>
                  <a:pt x="282828" y="5079"/>
                </a:lnTo>
                <a:lnTo>
                  <a:pt x="27114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0" name="object 1670"/>
          <p:cNvSpPr txBox="1"/>
          <p:nvPr/>
        </p:nvSpPr>
        <p:spPr>
          <a:xfrm>
            <a:off x="4798314" y="1655191"/>
            <a:ext cx="4756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3</a:t>
            </a:r>
            <a:r>
              <a:rPr sz="800" spc="-70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desks</a:t>
            </a:r>
          </a:p>
        </p:txBody>
      </p:sp>
      <p:sp>
        <p:nvSpPr>
          <p:cNvPr id="1671" name="object 1671"/>
          <p:cNvSpPr txBox="1"/>
          <p:nvPr/>
        </p:nvSpPr>
        <p:spPr>
          <a:xfrm>
            <a:off x="8478773" y="4508119"/>
            <a:ext cx="3435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8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1672" name="object 1672"/>
          <p:cNvSpPr txBox="1"/>
          <p:nvPr/>
        </p:nvSpPr>
        <p:spPr>
          <a:xfrm>
            <a:off x="4673600" y="3143504"/>
            <a:ext cx="15240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800" u="sng" spc="10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800">
              <a:latin typeface="Arial"/>
              <a:cs typeface="Arial"/>
            </a:endParaRPr>
          </a:p>
        </p:txBody>
      </p:sp>
      <p:sp>
        <p:nvSpPr>
          <p:cNvPr id="1673" name="object 1673"/>
          <p:cNvSpPr txBox="1"/>
          <p:nvPr/>
        </p:nvSpPr>
        <p:spPr>
          <a:xfrm>
            <a:off x="3180333" y="3121913"/>
            <a:ext cx="3435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>
                <a:latin typeface="Arial"/>
                <a:cs typeface="Arial"/>
              </a:rPr>
              <a:t>X 8</a:t>
            </a:r>
            <a:r>
              <a:rPr sz="800" spc="-6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1674" name="object 1674"/>
          <p:cNvSpPr/>
          <p:nvPr/>
        </p:nvSpPr>
        <p:spPr>
          <a:xfrm>
            <a:off x="3656001" y="5684258"/>
            <a:ext cx="206081" cy="17570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5" name="object 1675"/>
          <p:cNvSpPr txBox="1"/>
          <p:nvPr/>
        </p:nvSpPr>
        <p:spPr>
          <a:xfrm>
            <a:off x="4023486" y="5725414"/>
            <a:ext cx="9493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Photocopier/Printers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676" name="object 1676"/>
          <p:cNvSpPr/>
          <p:nvPr/>
        </p:nvSpPr>
        <p:spPr>
          <a:xfrm>
            <a:off x="3649979" y="5926835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3"/>
                </a:moveTo>
                <a:lnTo>
                  <a:pt x="240791" y="245363"/>
                </a:lnTo>
                <a:lnTo>
                  <a:pt x="24079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3649979" y="6230111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3"/>
                </a:moveTo>
                <a:lnTo>
                  <a:pt x="240791" y="245363"/>
                </a:lnTo>
                <a:lnTo>
                  <a:pt x="24079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3649979" y="6524243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3660647" y="6809231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4"/>
                </a:moveTo>
                <a:lnTo>
                  <a:pt x="242315" y="245364"/>
                </a:lnTo>
                <a:lnTo>
                  <a:pt x="242315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F051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3653028" y="7094219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3"/>
                </a:moveTo>
                <a:lnTo>
                  <a:pt x="242315" y="245363"/>
                </a:lnTo>
                <a:lnTo>
                  <a:pt x="242315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5402579" y="5628132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4"/>
                </a:moveTo>
                <a:lnTo>
                  <a:pt x="240791" y="245364"/>
                </a:lnTo>
                <a:lnTo>
                  <a:pt x="240791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5401055" y="5926835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3"/>
                </a:moveTo>
                <a:lnTo>
                  <a:pt x="242315" y="245363"/>
                </a:lnTo>
                <a:lnTo>
                  <a:pt x="242315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 txBox="1"/>
          <p:nvPr/>
        </p:nvSpPr>
        <p:spPr>
          <a:xfrm>
            <a:off x="4017390" y="6256782"/>
            <a:ext cx="7340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>
                <a:latin typeface="Arial"/>
                <a:cs typeface="Arial"/>
              </a:rPr>
              <a:t>Staff/RA</a:t>
            </a:r>
            <a:r>
              <a:rPr sz="800" spc="-50">
                <a:latin typeface="Arial"/>
                <a:cs typeface="Arial"/>
              </a:rPr>
              <a:t> </a:t>
            </a:r>
            <a:r>
              <a:rPr sz="800" spc="-55">
                <a:latin typeface="Arial"/>
                <a:cs typeface="Arial"/>
              </a:rPr>
              <a:t>Cubicles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684" name="object 1684"/>
          <p:cNvSpPr txBox="1"/>
          <p:nvPr/>
        </p:nvSpPr>
        <p:spPr>
          <a:xfrm>
            <a:off x="4034154" y="6570674"/>
            <a:ext cx="6800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>
                <a:latin typeface="Arial"/>
                <a:cs typeface="Arial"/>
              </a:rPr>
              <a:t>Meeting</a:t>
            </a:r>
            <a:r>
              <a:rPr sz="800" spc="-80">
                <a:latin typeface="Arial"/>
                <a:cs typeface="Arial"/>
              </a:rPr>
              <a:t> </a:t>
            </a:r>
            <a:r>
              <a:rPr sz="800" spc="-65">
                <a:latin typeface="Arial"/>
                <a:cs typeface="Arial"/>
              </a:rPr>
              <a:t>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1685" name="object 1685"/>
          <p:cNvSpPr txBox="1"/>
          <p:nvPr/>
        </p:nvSpPr>
        <p:spPr>
          <a:xfrm>
            <a:off x="4021963" y="6892543"/>
            <a:ext cx="6076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>
                <a:latin typeface="Arial"/>
                <a:cs typeface="Arial"/>
              </a:rPr>
              <a:t>Computer</a:t>
            </a:r>
            <a:r>
              <a:rPr sz="800" spc="-95">
                <a:latin typeface="Arial"/>
                <a:cs typeface="Arial"/>
              </a:rPr>
              <a:t> </a:t>
            </a:r>
            <a:r>
              <a:rPr sz="800" spc="-70">
                <a:latin typeface="Arial"/>
                <a:cs typeface="Arial"/>
              </a:rPr>
              <a:t>Lab</a:t>
            </a:r>
            <a:endParaRPr sz="800">
              <a:latin typeface="Arial"/>
              <a:cs typeface="Arial"/>
            </a:endParaRPr>
          </a:p>
        </p:txBody>
      </p:sp>
      <p:sp>
        <p:nvSpPr>
          <p:cNvPr id="1686" name="object 1686"/>
          <p:cNvSpPr txBox="1"/>
          <p:nvPr/>
        </p:nvSpPr>
        <p:spPr>
          <a:xfrm>
            <a:off x="4007865" y="7112609"/>
            <a:ext cx="7467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Student</a:t>
            </a:r>
            <a:r>
              <a:rPr sz="800" spc="-2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Lounge</a:t>
            </a:r>
            <a:endParaRPr sz="800">
              <a:latin typeface="Arial"/>
              <a:cs typeface="Arial"/>
            </a:endParaRPr>
          </a:p>
        </p:txBody>
      </p:sp>
      <p:sp>
        <p:nvSpPr>
          <p:cNvPr id="1687" name="object 1687"/>
          <p:cNvSpPr/>
          <p:nvPr/>
        </p:nvSpPr>
        <p:spPr>
          <a:xfrm>
            <a:off x="5396484" y="6228588"/>
            <a:ext cx="242570" cy="247015"/>
          </a:xfrm>
          <a:custGeom>
            <a:avLst/>
            <a:gdLst/>
            <a:ahLst/>
            <a:cxnLst/>
            <a:rect l="l" t="t" r="r" b="b"/>
            <a:pathLst>
              <a:path w="242570" h="247014">
                <a:moveTo>
                  <a:pt x="0" y="246887"/>
                </a:moveTo>
                <a:lnTo>
                  <a:pt x="242315" y="246887"/>
                </a:lnTo>
                <a:lnTo>
                  <a:pt x="242315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5408676" y="6524243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9" name="object 1689"/>
          <p:cNvSpPr txBox="1"/>
          <p:nvPr/>
        </p:nvSpPr>
        <p:spPr>
          <a:xfrm>
            <a:off x="5714238" y="5672073"/>
            <a:ext cx="9042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Kitchen/Lunchroom</a:t>
            </a:r>
            <a:endParaRPr sz="800">
              <a:latin typeface="Arial"/>
              <a:cs typeface="Arial"/>
            </a:endParaRPr>
          </a:p>
        </p:txBody>
      </p:sp>
      <p:sp>
        <p:nvSpPr>
          <p:cNvPr id="1690" name="object 1690"/>
          <p:cNvSpPr txBox="1"/>
          <p:nvPr/>
        </p:nvSpPr>
        <p:spPr>
          <a:xfrm>
            <a:off x="5715761" y="5941567"/>
            <a:ext cx="6273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Storage</a:t>
            </a:r>
            <a:r>
              <a:rPr sz="800" spc="-2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1691" name="object 1691"/>
          <p:cNvSpPr txBox="1"/>
          <p:nvPr/>
        </p:nvSpPr>
        <p:spPr>
          <a:xfrm>
            <a:off x="5726938" y="6260972"/>
            <a:ext cx="9340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DLSPH</a:t>
            </a:r>
            <a:r>
              <a:rPr sz="800" spc="-55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Classrooms</a:t>
            </a:r>
          </a:p>
        </p:txBody>
      </p:sp>
      <p:sp>
        <p:nvSpPr>
          <p:cNvPr id="1692" name="object 1692"/>
          <p:cNvSpPr txBox="1"/>
          <p:nvPr/>
        </p:nvSpPr>
        <p:spPr>
          <a:xfrm>
            <a:off x="5728461" y="6564579"/>
            <a:ext cx="8032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ACE</a:t>
            </a:r>
            <a:r>
              <a:rPr sz="800" spc="-60">
                <a:latin typeface="Arial"/>
                <a:cs typeface="Arial"/>
              </a:rPr>
              <a:t> </a:t>
            </a:r>
            <a:r>
              <a:rPr sz="800">
                <a:latin typeface="Arial"/>
                <a:cs typeface="Arial"/>
              </a:rPr>
              <a:t>Classrooms</a:t>
            </a:r>
          </a:p>
        </p:txBody>
      </p:sp>
      <p:sp>
        <p:nvSpPr>
          <p:cNvPr id="1693" name="object 1693"/>
          <p:cNvSpPr/>
          <p:nvPr/>
        </p:nvSpPr>
        <p:spPr>
          <a:xfrm>
            <a:off x="5411723" y="6807707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4"/>
                </a:moveTo>
                <a:lnTo>
                  <a:pt x="240791" y="245364"/>
                </a:lnTo>
                <a:lnTo>
                  <a:pt x="240791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5411723" y="7083552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8"/>
                </a:moveTo>
                <a:lnTo>
                  <a:pt x="240791" y="246888"/>
                </a:lnTo>
                <a:lnTo>
                  <a:pt x="240791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5" name="object 1695"/>
          <p:cNvSpPr txBox="1"/>
          <p:nvPr/>
        </p:nvSpPr>
        <p:spPr>
          <a:xfrm>
            <a:off x="5727572" y="6848652"/>
            <a:ext cx="11512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PHS </a:t>
            </a:r>
            <a:r>
              <a:rPr sz="800" spc="-5">
                <a:latin typeface="Arial"/>
                <a:cs typeface="Arial"/>
              </a:rPr>
              <a:t>Student </a:t>
            </a:r>
            <a:r>
              <a:rPr sz="800">
                <a:latin typeface="Arial"/>
                <a:cs typeface="Arial"/>
              </a:rPr>
              <a:t>Study</a:t>
            </a:r>
            <a:r>
              <a:rPr sz="800" spc="-15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1696" name="object 1696"/>
          <p:cNvSpPr txBox="1"/>
          <p:nvPr/>
        </p:nvSpPr>
        <p:spPr>
          <a:xfrm>
            <a:off x="5714238" y="7121143"/>
            <a:ext cx="74041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Meditation</a:t>
            </a:r>
            <a:r>
              <a:rPr sz="800" spc="-2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1697" name="object 1697"/>
          <p:cNvSpPr/>
          <p:nvPr/>
        </p:nvSpPr>
        <p:spPr>
          <a:xfrm>
            <a:off x="7448168" y="5787199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5">
                <a:moveTo>
                  <a:pt x="0" y="0"/>
                </a:moveTo>
                <a:lnTo>
                  <a:pt x="354583" y="0"/>
                </a:lnTo>
              </a:path>
            </a:pathLst>
          </a:custGeom>
          <a:ln w="72009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7437755" y="603840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40">
                <a:moveTo>
                  <a:pt x="0" y="0"/>
                </a:moveTo>
                <a:lnTo>
                  <a:pt x="357886" y="0"/>
                </a:lnTo>
              </a:path>
            </a:pathLst>
          </a:custGeom>
          <a:ln w="72009">
            <a:solidFill>
              <a:srgbClr val="FF2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7795641" y="6002401"/>
            <a:ext cx="41910" cy="72390"/>
          </a:xfrm>
          <a:custGeom>
            <a:avLst/>
            <a:gdLst/>
            <a:ahLst/>
            <a:cxnLst/>
            <a:rect l="l" t="t" r="r" b="b"/>
            <a:pathLst>
              <a:path w="41909" h="72389">
                <a:moveTo>
                  <a:pt x="41655" y="0"/>
                </a:moveTo>
                <a:lnTo>
                  <a:pt x="0" y="0"/>
                </a:lnTo>
                <a:lnTo>
                  <a:pt x="0" y="72009"/>
                </a:lnTo>
                <a:lnTo>
                  <a:pt x="41655" y="72009"/>
                </a:lnTo>
                <a:lnTo>
                  <a:pt x="41655" y="0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0" name="object 1700"/>
          <p:cNvSpPr txBox="1"/>
          <p:nvPr/>
        </p:nvSpPr>
        <p:spPr>
          <a:xfrm>
            <a:off x="7954771" y="5677280"/>
            <a:ext cx="5734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latin typeface="Arial"/>
                <a:cs typeface="Arial"/>
              </a:rPr>
              <a:t>Washrooms</a:t>
            </a:r>
          </a:p>
        </p:txBody>
      </p:sp>
      <p:sp>
        <p:nvSpPr>
          <p:cNvPr id="1701" name="object 1701"/>
          <p:cNvSpPr txBox="1"/>
          <p:nvPr/>
        </p:nvSpPr>
        <p:spPr>
          <a:xfrm>
            <a:off x="7938007" y="5928486"/>
            <a:ext cx="7651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>
                <a:latin typeface="Arial"/>
                <a:cs typeface="Arial"/>
              </a:rPr>
              <a:t>Student</a:t>
            </a:r>
            <a:r>
              <a:rPr sz="800" spc="-1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Lockers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702" name="object 1702"/>
          <p:cNvSpPr/>
          <p:nvPr/>
        </p:nvSpPr>
        <p:spPr>
          <a:xfrm>
            <a:off x="7447026" y="6232778"/>
            <a:ext cx="376555" cy="125095"/>
          </a:xfrm>
          <a:custGeom>
            <a:avLst/>
            <a:gdLst/>
            <a:ahLst/>
            <a:cxnLst/>
            <a:rect l="l" t="t" r="r" b="b"/>
            <a:pathLst>
              <a:path w="376554" h="125095">
                <a:moveTo>
                  <a:pt x="278587" y="52197"/>
                </a:moveTo>
                <a:lnTo>
                  <a:pt x="259460" y="52197"/>
                </a:lnTo>
                <a:lnTo>
                  <a:pt x="259460" y="124206"/>
                </a:lnTo>
                <a:lnTo>
                  <a:pt x="266700" y="124587"/>
                </a:lnTo>
                <a:lnTo>
                  <a:pt x="266700" y="52578"/>
                </a:lnTo>
                <a:lnTo>
                  <a:pt x="274320" y="52578"/>
                </a:lnTo>
                <a:lnTo>
                  <a:pt x="278587" y="52197"/>
                </a:lnTo>
                <a:close/>
              </a:path>
              <a:path w="376554" h="125095">
                <a:moveTo>
                  <a:pt x="281906" y="51884"/>
                </a:moveTo>
                <a:lnTo>
                  <a:pt x="281431" y="51943"/>
                </a:lnTo>
                <a:lnTo>
                  <a:pt x="274320" y="52578"/>
                </a:lnTo>
                <a:lnTo>
                  <a:pt x="266700" y="52578"/>
                </a:lnTo>
                <a:lnTo>
                  <a:pt x="266700" y="124587"/>
                </a:lnTo>
                <a:lnTo>
                  <a:pt x="302768" y="124587"/>
                </a:lnTo>
                <a:lnTo>
                  <a:pt x="302768" y="124206"/>
                </a:lnTo>
                <a:lnTo>
                  <a:pt x="287908" y="124206"/>
                </a:lnTo>
                <a:lnTo>
                  <a:pt x="287908" y="52197"/>
                </a:lnTo>
                <a:lnTo>
                  <a:pt x="281906" y="51884"/>
                </a:lnTo>
                <a:close/>
              </a:path>
              <a:path w="376554" h="125095">
                <a:moveTo>
                  <a:pt x="376554" y="52197"/>
                </a:moveTo>
                <a:lnTo>
                  <a:pt x="295528" y="52197"/>
                </a:lnTo>
                <a:lnTo>
                  <a:pt x="302768" y="52578"/>
                </a:lnTo>
                <a:lnTo>
                  <a:pt x="302768" y="124587"/>
                </a:lnTo>
                <a:lnTo>
                  <a:pt x="310260" y="124587"/>
                </a:lnTo>
                <a:lnTo>
                  <a:pt x="317500" y="123952"/>
                </a:lnTo>
                <a:lnTo>
                  <a:pt x="337947" y="121412"/>
                </a:lnTo>
                <a:lnTo>
                  <a:pt x="345185" y="119253"/>
                </a:lnTo>
                <a:lnTo>
                  <a:pt x="347345" y="118110"/>
                </a:lnTo>
                <a:lnTo>
                  <a:pt x="349884" y="117094"/>
                </a:lnTo>
                <a:lnTo>
                  <a:pt x="352044" y="115951"/>
                </a:lnTo>
                <a:lnTo>
                  <a:pt x="354202" y="114554"/>
                </a:lnTo>
                <a:lnTo>
                  <a:pt x="356362" y="113411"/>
                </a:lnTo>
                <a:lnTo>
                  <a:pt x="358140" y="112014"/>
                </a:lnTo>
                <a:lnTo>
                  <a:pt x="360299" y="110617"/>
                </a:lnTo>
                <a:lnTo>
                  <a:pt x="362076" y="108839"/>
                </a:lnTo>
                <a:lnTo>
                  <a:pt x="376554" y="90805"/>
                </a:lnTo>
                <a:lnTo>
                  <a:pt x="376554" y="52197"/>
                </a:lnTo>
                <a:close/>
              </a:path>
              <a:path w="376554" h="125095">
                <a:moveTo>
                  <a:pt x="122047" y="0"/>
                </a:moveTo>
                <a:lnTo>
                  <a:pt x="122047" y="72009"/>
                </a:lnTo>
                <a:lnTo>
                  <a:pt x="112268" y="72390"/>
                </a:lnTo>
                <a:lnTo>
                  <a:pt x="108986" y="72649"/>
                </a:lnTo>
                <a:lnTo>
                  <a:pt x="110490" y="72771"/>
                </a:lnTo>
                <a:lnTo>
                  <a:pt x="115189" y="73533"/>
                </a:lnTo>
                <a:lnTo>
                  <a:pt x="119888" y="74549"/>
                </a:lnTo>
                <a:lnTo>
                  <a:pt x="124205" y="75692"/>
                </a:lnTo>
                <a:lnTo>
                  <a:pt x="128777" y="76708"/>
                </a:lnTo>
                <a:lnTo>
                  <a:pt x="133096" y="78232"/>
                </a:lnTo>
                <a:lnTo>
                  <a:pt x="137414" y="80010"/>
                </a:lnTo>
                <a:lnTo>
                  <a:pt x="141858" y="81788"/>
                </a:lnTo>
                <a:lnTo>
                  <a:pt x="151510" y="86868"/>
                </a:lnTo>
                <a:lnTo>
                  <a:pt x="155828" y="89281"/>
                </a:lnTo>
                <a:lnTo>
                  <a:pt x="169164" y="97663"/>
                </a:lnTo>
                <a:lnTo>
                  <a:pt x="201549" y="113792"/>
                </a:lnTo>
                <a:lnTo>
                  <a:pt x="206628" y="115951"/>
                </a:lnTo>
                <a:lnTo>
                  <a:pt x="211963" y="117729"/>
                </a:lnTo>
                <a:lnTo>
                  <a:pt x="217424" y="119634"/>
                </a:lnTo>
                <a:lnTo>
                  <a:pt x="222757" y="120650"/>
                </a:lnTo>
                <a:lnTo>
                  <a:pt x="228600" y="122047"/>
                </a:lnTo>
                <a:lnTo>
                  <a:pt x="233933" y="122809"/>
                </a:lnTo>
                <a:lnTo>
                  <a:pt x="239775" y="123571"/>
                </a:lnTo>
                <a:lnTo>
                  <a:pt x="251968" y="124206"/>
                </a:lnTo>
                <a:lnTo>
                  <a:pt x="251968" y="52197"/>
                </a:lnTo>
                <a:lnTo>
                  <a:pt x="278587" y="52197"/>
                </a:lnTo>
                <a:lnTo>
                  <a:pt x="281431" y="51943"/>
                </a:lnTo>
                <a:lnTo>
                  <a:pt x="281906" y="51884"/>
                </a:lnTo>
                <a:lnTo>
                  <a:pt x="275717" y="51562"/>
                </a:lnTo>
                <a:lnTo>
                  <a:pt x="264541" y="50038"/>
                </a:lnTo>
                <a:lnTo>
                  <a:pt x="258825" y="48641"/>
                </a:lnTo>
                <a:lnTo>
                  <a:pt x="253365" y="47625"/>
                </a:lnTo>
                <a:lnTo>
                  <a:pt x="248030" y="45720"/>
                </a:lnTo>
                <a:lnTo>
                  <a:pt x="242570" y="43942"/>
                </a:lnTo>
                <a:lnTo>
                  <a:pt x="237617" y="41783"/>
                </a:lnTo>
                <a:lnTo>
                  <a:pt x="205104" y="25654"/>
                </a:lnTo>
                <a:lnTo>
                  <a:pt x="191897" y="17399"/>
                </a:lnTo>
                <a:lnTo>
                  <a:pt x="187578" y="14859"/>
                </a:lnTo>
                <a:lnTo>
                  <a:pt x="177800" y="9779"/>
                </a:lnTo>
                <a:lnTo>
                  <a:pt x="169164" y="6223"/>
                </a:lnTo>
                <a:lnTo>
                  <a:pt x="164846" y="4699"/>
                </a:lnTo>
                <a:lnTo>
                  <a:pt x="160147" y="3683"/>
                </a:lnTo>
                <a:lnTo>
                  <a:pt x="155828" y="2540"/>
                </a:lnTo>
                <a:lnTo>
                  <a:pt x="151129" y="1524"/>
                </a:lnTo>
                <a:lnTo>
                  <a:pt x="146430" y="762"/>
                </a:lnTo>
                <a:lnTo>
                  <a:pt x="141858" y="381"/>
                </a:lnTo>
                <a:lnTo>
                  <a:pt x="122047" y="0"/>
                </a:lnTo>
                <a:close/>
              </a:path>
              <a:path w="376554" h="125095">
                <a:moveTo>
                  <a:pt x="259460" y="52197"/>
                </a:moveTo>
                <a:lnTo>
                  <a:pt x="251968" y="52197"/>
                </a:lnTo>
                <a:lnTo>
                  <a:pt x="251968" y="124206"/>
                </a:lnTo>
                <a:lnTo>
                  <a:pt x="259460" y="124206"/>
                </a:lnTo>
                <a:lnTo>
                  <a:pt x="259460" y="52197"/>
                </a:lnTo>
                <a:close/>
              </a:path>
              <a:path w="376554" h="125095">
                <a:moveTo>
                  <a:pt x="376554" y="18796"/>
                </a:moveTo>
                <a:lnTo>
                  <a:pt x="340487" y="18796"/>
                </a:lnTo>
                <a:lnTo>
                  <a:pt x="336169" y="25273"/>
                </a:lnTo>
                <a:lnTo>
                  <a:pt x="332994" y="29972"/>
                </a:lnTo>
                <a:lnTo>
                  <a:pt x="331470" y="31750"/>
                </a:lnTo>
                <a:lnTo>
                  <a:pt x="327914" y="35306"/>
                </a:lnTo>
                <a:lnTo>
                  <a:pt x="326135" y="36830"/>
                </a:lnTo>
                <a:lnTo>
                  <a:pt x="324357" y="38608"/>
                </a:lnTo>
                <a:lnTo>
                  <a:pt x="322199" y="40005"/>
                </a:lnTo>
                <a:lnTo>
                  <a:pt x="320294" y="41402"/>
                </a:lnTo>
                <a:lnTo>
                  <a:pt x="318134" y="42545"/>
                </a:lnTo>
                <a:lnTo>
                  <a:pt x="315975" y="43942"/>
                </a:lnTo>
                <a:lnTo>
                  <a:pt x="313817" y="45085"/>
                </a:lnTo>
                <a:lnTo>
                  <a:pt x="311403" y="46101"/>
                </a:lnTo>
                <a:lnTo>
                  <a:pt x="309245" y="47244"/>
                </a:lnTo>
                <a:lnTo>
                  <a:pt x="302005" y="49403"/>
                </a:lnTo>
                <a:lnTo>
                  <a:pt x="281906" y="51884"/>
                </a:lnTo>
                <a:lnTo>
                  <a:pt x="287908" y="52197"/>
                </a:lnTo>
                <a:lnTo>
                  <a:pt x="287908" y="124206"/>
                </a:lnTo>
                <a:lnTo>
                  <a:pt x="295528" y="124206"/>
                </a:lnTo>
                <a:lnTo>
                  <a:pt x="295528" y="52197"/>
                </a:lnTo>
                <a:lnTo>
                  <a:pt x="376554" y="52197"/>
                </a:lnTo>
                <a:lnTo>
                  <a:pt x="376554" y="18796"/>
                </a:lnTo>
                <a:close/>
              </a:path>
              <a:path w="376554" h="125095">
                <a:moveTo>
                  <a:pt x="295528" y="52197"/>
                </a:moveTo>
                <a:lnTo>
                  <a:pt x="295528" y="124206"/>
                </a:lnTo>
                <a:lnTo>
                  <a:pt x="302768" y="124206"/>
                </a:lnTo>
                <a:lnTo>
                  <a:pt x="302768" y="52578"/>
                </a:lnTo>
                <a:lnTo>
                  <a:pt x="295528" y="52197"/>
                </a:lnTo>
                <a:close/>
              </a:path>
              <a:path w="376554" h="125095">
                <a:moveTo>
                  <a:pt x="253" y="29972"/>
                </a:moveTo>
                <a:lnTo>
                  <a:pt x="0" y="30988"/>
                </a:lnTo>
                <a:lnTo>
                  <a:pt x="0" y="102997"/>
                </a:lnTo>
                <a:lnTo>
                  <a:pt x="35941" y="102997"/>
                </a:lnTo>
                <a:lnTo>
                  <a:pt x="36322" y="101981"/>
                </a:lnTo>
                <a:lnTo>
                  <a:pt x="253" y="101981"/>
                </a:lnTo>
                <a:lnTo>
                  <a:pt x="253" y="29972"/>
                </a:lnTo>
                <a:close/>
              </a:path>
              <a:path w="376554" h="125095">
                <a:moveTo>
                  <a:pt x="85978" y="0"/>
                </a:moveTo>
                <a:lnTo>
                  <a:pt x="34544" y="5842"/>
                </a:lnTo>
                <a:lnTo>
                  <a:pt x="20447" y="9779"/>
                </a:lnTo>
                <a:lnTo>
                  <a:pt x="17652" y="10541"/>
                </a:lnTo>
                <a:lnTo>
                  <a:pt x="16509" y="10795"/>
                </a:lnTo>
                <a:lnTo>
                  <a:pt x="15494" y="11176"/>
                </a:lnTo>
                <a:lnTo>
                  <a:pt x="14350" y="11557"/>
                </a:lnTo>
                <a:lnTo>
                  <a:pt x="13589" y="11938"/>
                </a:lnTo>
                <a:lnTo>
                  <a:pt x="12573" y="12700"/>
                </a:lnTo>
                <a:lnTo>
                  <a:pt x="11429" y="12954"/>
                </a:lnTo>
                <a:lnTo>
                  <a:pt x="10795" y="13716"/>
                </a:lnTo>
                <a:lnTo>
                  <a:pt x="9651" y="14478"/>
                </a:lnTo>
                <a:lnTo>
                  <a:pt x="8254" y="15875"/>
                </a:lnTo>
                <a:lnTo>
                  <a:pt x="7112" y="16637"/>
                </a:lnTo>
                <a:lnTo>
                  <a:pt x="6476" y="17399"/>
                </a:lnTo>
                <a:lnTo>
                  <a:pt x="5715" y="18034"/>
                </a:lnTo>
                <a:lnTo>
                  <a:pt x="4952" y="19177"/>
                </a:lnTo>
                <a:lnTo>
                  <a:pt x="4318" y="19812"/>
                </a:lnTo>
                <a:lnTo>
                  <a:pt x="3937" y="20955"/>
                </a:lnTo>
                <a:lnTo>
                  <a:pt x="3175" y="21717"/>
                </a:lnTo>
                <a:lnTo>
                  <a:pt x="2794" y="22733"/>
                </a:lnTo>
                <a:lnTo>
                  <a:pt x="2158" y="23876"/>
                </a:lnTo>
                <a:lnTo>
                  <a:pt x="1777" y="24511"/>
                </a:lnTo>
                <a:lnTo>
                  <a:pt x="1397" y="25654"/>
                </a:lnTo>
                <a:lnTo>
                  <a:pt x="1016" y="26670"/>
                </a:lnTo>
                <a:lnTo>
                  <a:pt x="634" y="27813"/>
                </a:lnTo>
                <a:lnTo>
                  <a:pt x="253" y="28829"/>
                </a:lnTo>
                <a:lnTo>
                  <a:pt x="253" y="101981"/>
                </a:lnTo>
                <a:lnTo>
                  <a:pt x="36322" y="101981"/>
                </a:lnTo>
                <a:lnTo>
                  <a:pt x="36322" y="28829"/>
                </a:lnTo>
                <a:lnTo>
                  <a:pt x="85978" y="28829"/>
                </a:lnTo>
                <a:lnTo>
                  <a:pt x="85978" y="0"/>
                </a:lnTo>
                <a:close/>
              </a:path>
              <a:path w="376554" h="125095">
                <a:moveTo>
                  <a:pt x="85978" y="28829"/>
                </a:moveTo>
                <a:lnTo>
                  <a:pt x="36322" y="28829"/>
                </a:lnTo>
                <a:lnTo>
                  <a:pt x="36322" y="100838"/>
                </a:lnTo>
                <a:lnTo>
                  <a:pt x="36702" y="99822"/>
                </a:lnTo>
                <a:lnTo>
                  <a:pt x="37083" y="98679"/>
                </a:lnTo>
                <a:lnTo>
                  <a:pt x="37338" y="97663"/>
                </a:lnTo>
                <a:lnTo>
                  <a:pt x="37719" y="96520"/>
                </a:lnTo>
                <a:lnTo>
                  <a:pt x="38100" y="95758"/>
                </a:lnTo>
                <a:lnTo>
                  <a:pt x="38862" y="94742"/>
                </a:lnTo>
                <a:lnTo>
                  <a:pt x="39243" y="93599"/>
                </a:lnTo>
                <a:lnTo>
                  <a:pt x="39877" y="92964"/>
                </a:lnTo>
                <a:lnTo>
                  <a:pt x="40258" y="91821"/>
                </a:lnTo>
                <a:lnTo>
                  <a:pt x="41021" y="91186"/>
                </a:lnTo>
                <a:lnTo>
                  <a:pt x="41655" y="90043"/>
                </a:lnTo>
                <a:lnTo>
                  <a:pt x="42418" y="89281"/>
                </a:lnTo>
                <a:lnTo>
                  <a:pt x="43179" y="88646"/>
                </a:lnTo>
                <a:lnTo>
                  <a:pt x="44196" y="87884"/>
                </a:lnTo>
                <a:lnTo>
                  <a:pt x="44957" y="87122"/>
                </a:lnTo>
                <a:lnTo>
                  <a:pt x="45720" y="86487"/>
                </a:lnTo>
                <a:lnTo>
                  <a:pt x="46735" y="85725"/>
                </a:lnTo>
                <a:lnTo>
                  <a:pt x="47498" y="84963"/>
                </a:lnTo>
                <a:lnTo>
                  <a:pt x="48514" y="84709"/>
                </a:lnTo>
                <a:lnTo>
                  <a:pt x="49656" y="83947"/>
                </a:lnTo>
                <a:lnTo>
                  <a:pt x="50419" y="83566"/>
                </a:lnTo>
                <a:lnTo>
                  <a:pt x="51434" y="83185"/>
                </a:lnTo>
                <a:lnTo>
                  <a:pt x="52577" y="82804"/>
                </a:lnTo>
                <a:lnTo>
                  <a:pt x="56515" y="81788"/>
                </a:lnTo>
                <a:lnTo>
                  <a:pt x="63626" y="79629"/>
                </a:lnTo>
                <a:lnTo>
                  <a:pt x="102616" y="73152"/>
                </a:lnTo>
                <a:lnTo>
                  <a:pt x="108986" y="72649"/>
                </a:lnTo>
                <a:lnTo>
                  <a:pt x="105791" y="72390"/>
                </a:lnTo>
                <a:lnTo>
                  <a:pt x="85978" y="72009"/>
                </a:lnTo>
                <a:lnTo>
                  <a:pt x="85978" y="28829"/>
                </a:lnTo>
                <a:close/>
              </a:path>
              <a:path w="376554" h="125095">
                <a:moveTo>
                  <a:pt x="122047" y="0"/>
                </a:moveTo>
                <a:lnTo>
                  <a:pt x="85978" y="0"/>
                </a:lnTo>
                <a:lnTo>
                  <a:pt x="85978" y="72009"/>
                </a:lnTo>
                <a:lnTo>
                  <a:pt x="105791" y="72390"/>
                </a:lnTo>
                <a:lnTo>
                  <a:pt x="108986" y="72649"/>
                </a:lnTo>
                <a:lnTo>
                  <a:pt x="112268" y="72390"/>
                </a:lnTo>
                <a:lnTo>
                  <a:pt x="122047" y="72009"/>
                </a:lnTo>
                <a:lnTo>
                  <a:pt x="122047" y="0"/>
                </a:lnTo>
                <a:close/>
              </a:path>
            </a:pathLst>
          </a:custGeom>
          <a:solidFill>
            <a:srgbClr val="0000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7427721" y="6560781"/>
            <a:ext cx="417195" cy="0"/>
          </a:xfrm>
          <a:custGeom>
            <a:avLst/>
            <a:gdLst/>
            <a:ahLst/>
            <a:cxnLst/>
            <a:rect l="l" t="t" r="r" b="b"/>
            <a:pathLst>
              <a:path w="417195">
                <a:moveTo>
                  <a:pt x="0" y="0"/>
                </a:moveTo>
                <a:lnTo>
                  <a:pt x="417195" y="0"/>
                </a:lnTo>
              </a:path>
            </a:pathLst>
          </a:custGeom>
          <a:ln w="72009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4" name="object 1704"/>
          <p:cNvSpPr txBox="1"/>
          <p:nvPr/>
        </p:nvSpPr>
        <p:spPr>
          <a:xfrm>
            <a:off x="584454" y="2484247"/>
            <a:ext cx="622935" cy="224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95">
              <a:lnSpc>
                <a:spcPts val="725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512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44"/>
              </a:lnSpc>
              <a:tabLst>
                <a:tab pos="392430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</a:t>
            </a:r>
            <a:r>
              <a:rPr sz="1200" baseline="3472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1200" spc="-104" baseline="3472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1200" baseline="3472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1200" baseline="3472">
              <a:latin typeface="Times New Roman"/>
              <a:cs typeface="Times New Roman"/>
            </a:endParaRPr>
          </a:p>
        </p:txBody>
      </p:sp>
      <p:sp>
        <p:nvSpPr>
          <p:cNvPr id="1705" name="object 1705"/>
          <p:cNvSpPr txBox="1"/>
          <p:nvPr/>
        </p:nvSpPr>
        <p:spPr>
          <a:xfrm>
            <a:off x="1328953" y="2484247"/>
            <a:ext cx="1026160" cy="232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ts val="755"/>
              </a:lnSpc>
              <a:spcBef>
                <a:spcPts val="95"/>
              </a:spcBef>
              <a:tabLst>
                <a:tab pos="438784" algn="l"/>
                <a:tab pos="817880" algn="l"/>
              </a:tabLst>
            </a:pPr>
            <a:r>
              <a:rPr sz="700" spc="-25">
                <a:latin typeface="Arial"/>
                <a:cs typeface="Arial"/>
              </a:rPr>
              <a:t>516	518	</a:t>
            </a:r>
            <a:r>
              <a:rPr sz="700" spc="-35">
                <a:latin typeface="Arial"/>
                <a:cs typeface="Arial"/>
              </a:rPr>
              <a:t>520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75"/>
              </a:lnSpc>
              <a:tabLst>
                <a:tab pos="407670" algn="l"/>
                <a:tab pos="795655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1 occ	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06" name="object 1706"/>
          <p:cNvSpPr txBox="1"/>
          <p:nvPr/>
        </p:nvSpPr>
        <p:spPr>
          <a:xfrm>
            <a:off x="2492235" y="2484247"/>
            <a:ext cx="260985" cy="224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0489">
              <a:lnSpc>
                <a:spcPts val="725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522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44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07" name="object 1707"/>
          <p:cNvSpPr txBox="1"/>
          <p:nvPr/>
        </p:nvSpPr>
        <p:spPr>
          <a:xfrm>
            <a:off x="3079750" y="2484247"/>
            <a:ext cx="267970" cy="232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55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524</a:t>
            </a:r>
            <a:endParaRPr sz="700">
              <a:latin typeface="Arial"/>
              <a:cs typeface="Arial"/>
            </a:endParaRPr>
          </a:p>
          <a:p>
            <a:pPr marL="37465">
              <a:lnSpc>
                <a:spcPts val="875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08" name="object 1708"/>
          <p:cNvSpPr txBox="1"/>
          <p:nvPr/>
        </p:nvSpPr>
        <p:spPr>
          <a:xfrm>
            <a:off x="3422865" y="2484247"/>
            <a:ext cx="300355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>
              <a:lnSpc>
                <a:spcPts val="72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526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44"/>
              </a:lnSpc>
            </a:pPr>
            <a:r>
              <a:rPr lang="en-US" sz="800" spc="-3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3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09" name="object 1709"/>
          <p:cNvSpPr txBox="1"/>
          <p:nvPr/>
        </p:nvSpPr>
        <p:spPr>
          <a:xfrm>
            <a:off x="3422865" y="2698229"/>
            <a:ext cx="6718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rear</a:t>
            </a:r>
            <a:r>
              <a:rPr sz="800" strike="sngStrike">
                <a:solidFill>
                  <a:srgbClr val="A33087"/>
                </a:solidFill>
                <a:latin typeface="Times New Roman"/>
                <a:cs typeface="Times New Roman"/>
              </a:rPr>
              <a:t>ra</a:t>
            </a:r>
            <a:r>
              <a:rPr sz="800" strike="noStrike">
                <a:solidFill>
                  <a:srgbClr val="A33087"/>
                </a:solidFill>
                <a:latin typeface="Times New Roman"/>
                <a:cs typeface="Times New Roman"/>
              </a:rPr>
              <a:t>nge</a:t>
            </a:r>
            <a:r>
              <a:rPr sz="800" strike="noStrike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strike="noStrike">
                <a:solidFill>
                  <a:srgbClr val="A33087"/>
                </a:solidFill>
                <a:latin typeface="Times New Roman"/>
                <a:cs typeface="Times New Roman"/>
              </a:rPr>
              <a:t>tables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10" name="object 1710"/>
          <p:cNvSpPr txBox="1"/>
          <p:nvPr/>
        </p:nvSpPr>
        <p:spPr>
          <a:xfrm>
            <a:off x="4004513" y="2460244"/>
            <a:ext cx="243204" cy="246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3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46990">
              <a:lnSpc>
                <a:spcPts val="810"/>
              </a:lnSpc>
            </a:pPr>
            <a:r>
              <a:rPr sz="700" spc="-35">
                <a:latin typeface="Arial"/>
                <a:cs typeface="Arial"/>
              </a:rPr>
              <a:t>528</a:t>
            </a:r>
            <a:endParaRPr sz="700">
              <a:latin typeface="Arial"/>
              <a:cs typeface="Arial"/>
            </a:endParaRPr>
          </a:p>
        </p:txBody>
      </p:sp>
      <p:sp>
        <p:nvSpPr>
          <p:cNvPr id="1711" name="object 1711"/>
          <p:cNvSpPr txBox="1"/>
          <p:nvPr/>
        </p:nvSpPr>
        <p:spPr>
          <a:xfrm>
            <a:off x="4340796" y="2599054"/>
            <a:ext cx="25527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200" spc="-30" baseline="-38194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700" spc="-20">
                <a:latin typeface="Arial"/>
                <a:cs typeface="Arial"/>
              </a:rPr>
              <a:t>532</a:t>
            </a:r>
            <a:endParaRPr sz="700">
              <a:latin typeface="Arial"/>
              <a:cs typeface="Arial"/>
            </a:endParaRPr>
          </a:p>
        </p:txBody>
      </p:sp>
      <p:sp>
        <p:nvSpPr>
          <p:cNvPr id="1712" name="object 1712"/>
          <p:cNvSpPr txBox="1"/>
          <p:nvPr/>
        </p:nvSpPr>
        <p:spPr>
          <a:xfrm>
            <a:off x="4442396" y="2669641"/>
            <a:ext cx="1543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13" name="object 1713"/>
          <p:cNvSpPr txBox="1"/>
          <p:nvPr/>
        </p:nvSpPr>
        <p:spPr>
          <a:xfrm>
            <a:off x="4741252" y="2484247"/>
            <a:ext cx="630555" cy="232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ts val="755"/>
              </a:lnSpc>
              <a:spcBef>
                <a:spcPts val="95"/>
              </a:spcBef>
              <a:tabLst>
                <a:tab pos="434340" algn="l"/>
              </a:tabLst>
            </a:pPr>
            <a:r>
              <a:rPr sz="700" spc="-25">
                <a:latin typeface="Arial"/>
                <a:cs typeface="Arial"/>
              </a:rPr>
              <a:t>534	</a:t>
            </a:r>
            <a:r>
              <a:rPr sz="700" spc="-35">
                <a:latin typeface="Arial"/>
                <a:cs typeface="Arial"/>
              </a:rPr>
              <a:t>536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75"/>
              </a:lnSpc>
              <a:tabLst>
                <a:tab pos="400050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14" name="object 1714"/>
          <p:cNvSpPr txBox="1"/>
          <p:nvPr/>
        </p:nvSpPr>
        <p:spPr>
          <a:xfrm>
            <a:off x="5501271" y="2484247"/>
            <a:ext cx="243204" cy="224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340">
              <a:lnSpc>
                <a:spcPts val="725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538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44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15" name="object 1715"/>
          <p:cNvSpPr txBox="1"/>
          <p:nvPr/>
        </p:nvSpPr>
        <p:spPr>
          <a:xfrm>
            <a:off x="5889028" y="2484247"/>
            <a:ext cx="638175" cy="2400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625">
              <a:lnSpc>
                <a:spcPts val="785"/>
              </a:lnSpc>
              <a:spcBef>
                <a:spcPts val="95"/>
              </a:spcBef>
              <a:tabLst>
                <a:tab pos="429895" algn="l"/>
              </a:tabLst>
            </a:pPr>
            <a:r>
              <a:rPr sz="700" spc="-25">
                <a:latin typeface="Arial"/>
                <a:cs typeface="Arial"/>
              </a:rPr>
              <a:t>540	</a:t>
            </a:r>
            <a:r>
              <a:rPr sz="700" spc="-35">
                <a:latin typeface="Arial"/>
                <a:cs typeface="Arial"/>
              </a:rPr>
              <a:t>542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905"/>
              </a:lnSpc>
              <a:tabLst>
                <a:tab pos="407670" algn="l"/>
              </a:tabLst>
            </a:pPr>
            <a:r>
              <a:rPr sz="1200" baseline="3472">
                <a:solidFill>
                  <a:srgbClr val="A33087"/>
                </a:solidFill>
                <a:latin typeface="Times New Roman"/>
                <a:cs typeface="Times New Roman"/>
              </a:rPr>
              <a:t>1 occ	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16" name="object 1716"/>
          <p:cNvSpPr txBox="1"/>
          <p:nvPr/>
        </p:nvSpPr>
        <p:spPr>
          <a:xfrm>
            <a:off x="4772278" y="1776146"/>
            <a:ext cx="3613150" cy="39751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2727325" algn="ctr">
              <a:lnSpc>
                <a:spcPct val="100000"/>
              </a:lnSpc>
              <a:spcBef>
                <a:spcPts val="170"/>
              </a:spcBef>
            </a:pPr>
            <a:r>
              <a:rPr sz="800" spc="-5">
                <a:latin typeface="Arial"/>
                <a:cs typeface="Arial"/>
              </a:rPr>
              <a:t>Stairwell </a:t>
            </a:r>
            <a:r>
              <a:rPr sz="800">
                <a:latin typeface="Arial"/>
                <a:cs typeface="Arial"/>
              </a:rPr>
              <a:t>- </a:t>
            </a:r>
            <a:r>
              <a:rPr sz="800" spc="-5">
                <a:latin typeface="Arial"/>
                <a:cs typeface="Arial"/>
              </a:rPr>
              <a:t>Exit</a:t>
            </a:r>
            <a:r>
              <a:rPr sz="800" spc="-20">
                <a:latin typeface="Arial"/>
                <a:cs typeface="Arial"/>
              </a:rPr>
              <a:t> </a:t>
            </a:r>
            <a:r>
              <a:rPr sz="800" spc="-5">
                <a:latin typeface="Arial"/>
                <a:cs typeface="Arial"/>
              </a:rPr>
              <a:t>only</a:t>
            </a:r>
            <a:endParaRPr sz="800">
              <a:latin typeface="Arial"/>
              <a:cs typeface="Arial"/>
            </a:endParaRPr>
          </a:p>
          <a:p>
            <a:pPr marL="536575" algn="ctr">
              <a:lnSpc>
                <a:spcPts val="910"/>
              </a:lnSpc>
              <a:spcBef>
                <a:spcPts val="80"/>
              </a:spcBef>
            </a:pPr>
            <a:r>
              <a:rPr sz="800">
                <a:latin typeface="Arial"/>
                <a:cs typeface="Arial"/>
              </a:rPr>
              <a:t>X 3 cubicles</a:t>
            </a:r>
          </a:p>
          <a:p>
            <a:pPr marL="12700">
              <a:lnSpc>
                <a:spcPts val="910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-remove visitor chairs, only 1 person</a:t>
            </a:r>
            <a:r>
              <a:rPr sz="800" spc="-15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allowed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17" name="object 1717"/>
          <p:cNvSpPr/>
          <p:nvPr/>
        </p:nvSpPr>
        <p:spPr>
          <a:xfrm>
            <a:off x="4690511" y="2425983"/>
            <a:ext cx="1864360" cy="391160"/>
          </a:xfrm>
          <a:custGeom>
            <a:avLst/>
            <a:gdLst/>
            <a:ahLst/>
            <a:cxnLst/>
            <a:rect l="l" t="t" r="r" b="b"/>
            <a:pathLst>
              <a:path w="1864359" h="391160">
                <a:moveTo>
                  <a:pt x="932033" y="0"/>
                </a:moveTo>
                <a:lnTo>
                  <a:pt x="1005266" y="583"/>
                </a:lnTo>
                <a:lnTo>
                  <a:pt x="1076889" y="2305"/>
                </a:lnTo>
                <a:lnTo>
                  <a:pt x="1146700" y="5124"/>
                </a:lnTo>
                <a:lnTo>
                  <a:pt x="1214498" y="8997"/>
                </a:lnTo>
                <a:lnTo>
                  <a:pt x="1280082" y="13882"/>
                </a:lnTo>
                <a:lnTo>
                  <a:pt x="1343251" y="19737"/>
                </a:lnTo>
                <a:lnTo>
                  <a:pt x="1403803" y="26520"/>
                </a:lnTo>
                <a:lnTo>
                  <a:pt x="1461537" y="34188"/>
                </a:lnTo>
                <a:lnTo>
                  <a:pt x="1516252" y="42700"/>
                </a:lnTo>
                <a:lnTo>
                  <a:pt x="1567746" y="52014"/>
                </a:lnTo>
                <a:lnTo>
                  <a:pt x="1615819" y="62086"/>
                </a:lnTo>
                <a:lnTo>
                  <a:pt x="1660269" y="72875"/>
                </a:lnTo>
                <a:lnTo>
                  <a:pt x="1700894" y="84340"/>
                </a:lnTo>
                <a:lnTo>
                  <a:pt x="1737494" y="96437"/>
                </a:lnTo>
                <a:lnTo>
                  <a:pt x="1797811" y="122359"/>
                </a:lnTo>
                <a:lnTo>
                  <a:pt x="1839610" y="150306"/>
                </a:lnTo>
                <a:lnTo>
                  <a:pt x="1864066" y="195285"/>
                </a:lnTo>
                <a:lnTo>
                  <a:pt x="1861282" y="210629"/>
                </a:lnTo>
                <a:lnTo>
                  <a:pt x="1821126" y="254469"/>
                </a:lnTo>
                <a:lnTo>
                  <a:pt x="1769866" y="281446"/>
                </a:lnTo>
                <a:lnTo>
                  <a:pt x="1700894" y="306230"/>
                </a:lnTo>
                <a:lnTo>
                  <a:pt x="1660269" y="317695"/>
                </a:lnTo>
                <a:lnTo>
                  <a:pt x="1615819" y="328484"/>
                </a:lnTo>
                <a:lnTo>
                  <a:pt x="1567746" y="338557"/>
                </a:lnTo>
                <a:lnTo>
                  <a:pt x="1516252" y="347870"/>
                </a:lnTo>
                <a:lnTo>
                  <a:pt x="1461537" y="356382"/>
                </a:lnTo>
                <a:lnTo>
                  <a:pt x="1403803" y="364051"/>
                </a:lnTo>
                <a:lnTo>
                  <a:pt x="1343251" y="370834"/>
                </a:lnTo>
                <a:lnTo>
                  <a:pt x="1280082" y="376689"/>
                </a:lnTo>
                <a:lnTo>
                  <a:pt x="1214498" y="381574"/>
                </a:lnTo>
                <a:lnTo>
                  <a:pt x="1146700" y="385447"/>
                </a:lnTo>
                <a:lnTo>
                  <a:pt x="1076889" y="388266"/>
                </a:lnTo>
                <a:lnTo>
                  <a:pt x="1005266" y="389988"/>
                </a:lnTo>
                <a:lnTo>
                  <a:pt x="932033" y="390571"/>
                </a:lnTo>
                <a:lnTo>
                  <a:pt x="858801" y="389988"/>
                </a:lnTo>
                <a:lnTo>
                  <a:pt x="787178" y="388266"/>
                </a:lnTo>
                <a:lnTo>
                  <a:pt x="717367" y="385447"/>
                </a:lnTo>
                <a:lnTo>
                  <a:pt x="649568" y="381574"/>
                </a:lnTo>
                <a:lnTo>
                  <a:pt x="583984" y="376689"/>
                </a:lnTo>
                <a:lnTo>
                  <a:pt x="520815" y="370834"/>
                </a:lnTo>
                <a:lnTo>
                  <a:pt x="460263" y="364051"/>
                </a:lnTo>
                <a:lnTo>
                  <a:pt x="402529" y="356382"/>
                </a:lnTo>
                <a:lnTo>
                  <a:pt x="347814" y="347870"/>
                </a:lnTo>
                <a:lnTo>
                  <a:pt x="296319" y="338557"/>
                </a:lnTo>
                <a:lnTo>
                  <a:pt x="248247" y="328484"/>
                </a:lnTo>
                <a:lnTo>
                  <a:pt x="203797" y="317695"/>
                </a:lnTo>
                <a:lnTo>
                  <a:pt x="163172" y="306230"/>
                </a:lnTo>
                <a:lnTo>
                  <a:pt x="126572" y="294134"/>
                </a:lnTo>
                <a:lnTo>
                  <a:pt x="66255" y="268211"/>
                </a:lnTo>
                <a:lnTo>
                  <a:pt x="24455" y="240263"/>
                </a:lnTo>
                <a:lnTo>
                  <a:pt x="0" y="195285"/>
                </a:lnTo>
                <a:lnTo>
                  <a:pt x="2784" y="179941"/>
                </a:lnTo>
                <a:lnTo>
                  <a:pt x="42940" y="136101"/>
                </a:lnTo>
                <a:lnTo>
                  <a:pt x="94199" y="109124"/>
                </a:lnTo>
                <a:lnTo>
                  <a:pt x="163172" y="84340"/>
                </a:lnTo>
                <a:lnTo>
                  <a:pt x="203797" y="72875"/>
                </a:lnTo>
                <a:lnTo>
                  <a:pt x="248247" y="62086"/>
                </a:lnTo>
                <a:lnTo>
                  <a:pt x="296319" y="52014"/>
                </a:lnTo>
                <a:lnTo>
                  <a:pt x="347814" y="42700"/>
                </a:lnTo>
                <a:lnTo>
                  <a:pt x="402529" y="34188"/>
                </a:lnTo>
                <a:lnTo>
                  <a:pt x="460263" y="26520"/>
                </a:lnTo>
                <a:lnTo>
                  <a:pt x="520815" y="19737"/>
                </a:lnTo>
                <a:lnTo>
                  <a:pt x="583984" y="13882"/>
                </a:lnTo>
                <a:lnTo>
                  <a:pt x="649568" y="8997"/>
                </a:lnTo>
                <a:lnTo>
                  <a:pt x="717367" y="5124"/>
                </a:lnTo>
                <a:lnTo>
                  <a:pt x="787178" y="2305"/>
                </a:lnTo>
                <a:lnTo>
                  <a:pt x="858801" y="583"/>
                </a:lnTo>
                <a:lnTo>
                  <a:pt x="932033" y="0"/>
                </a:lnTo>
                <a:close/>
              </a:path>
            </a:pathLst>
          </a:custGeom>
          <a:ln w="12700">
            <a:solidFill>
              <a:srgbClr val="E421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5490705" y="2171465"/>
            <a:ext cx="325755" cy="248285"/>
          </a:xfrm>
          <a:custGeom>
            <a:avLst/>
            <a:gdLst/>
            <a:ahLst/>
            <a:cxnLst/>
            <a:rect l="l" t="t" r="r" b="b"/>
            <a:pathLst>
              <a:path w="325754" h="248285">
                <a:moveTo>
                  <a:pt x="325719" y="0"/>
                </a:moveTo>
                <a:lnTo>
                  <a:pt x="0" y="248168"/>
                </a:lnTo>
              </a:path>
            </a:pathLst>
          </a:custGeom>
          <a:ln w="12700">
            <a:solidFill>
              <a:srgbClr val="E521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5500806" y="2306486"/>
            <a:ext cx="113664" cy="106045"/>
          </a:xfrm>
          <a:custGeom>
            <a:avLst/>
            <a:gdLst/>
            <a:ahLst/>
            <a:cxnLst/>
            <a:rect l="l" t="t" r="r" b="b"/>
            <a:pathLst>
              <a:path w="113664" h="106044">
                <a:moveTo>
                  <a:pt x="113372" y="90919"/>
                </a:moveTo>
                <a:lnTo>
                  <a:pt x="0" y="105449"/>
                </a:lnTo>
                <a:lnTo>
                  <a:pt x="44102" y="0"/>
                </a:lnTo>
              </a:path>
            </a:pathLst>
          </a:custGeom>
          <a:ln w="12700">
            <a:solidFill>
              <a:srgbClr val="E521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0" name="object 1720"/>
          <p:cNvSpPr txBox="1"/>
          <p:nvPr/>
        </p:nvSpPr>
        <p:spPr>
          <a:xfrm>
            <a:off x="6662928" y="2506979"/>
            <a:ext cx="238125" cy="368935"/>
          </a:xfrm>
          <a:prstGeom prst="rect">
            <a:avLst/>
          </a:prstGeom>
          <a:solidFill>
            <a:srgbClr val="BEBEBE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650">
              <a:latin typeface="Times New Roman"/>
              <a:cs typeface="Times New Roman"/>
            </a:endParaRPr>
          </a:p>
          <a:p>
            <a:pPr marL="31750">
              <a:lnSpc>
                <a:spcPts val="700"/>
              </a:lnSpc>
            </a:pPr>
            <a:r>
              <a:rPr sz="700" spc="-35">
                <a:latin typeface="Arial"/>
                <a:cs typeface="Arial"/>
              </a:rPr>
              <a:t>544</a:t>
            </a:r>
            <a:endParaRPr sz="700">
              <a:latin typeface="Arial"/>
              <a:cs typeface="Arial"/>
            </a:endParaRPr>
          </a:p>
          <a:p>
            <a:pPr>
              <a:lnSpc>
                <a:spcPts val="819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55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21" name="object 1721"/>
          <p:cNvSpPr txBox="1"/>
          <p:nvPr/>
        </p:nvSpPr>
        <p:spPr>
          <a:xfrm>
            <a:off x="7036434" y="2534792"/>
            <a:ext cx="243204" cy="243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80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546B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919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22" name="object 1722"/>
          <p:cNvSpPr txBox="1"/>
          <p:nvPr/>
        </p:nvSpPr>
        <p:spPr>
          <a:xfrm>
            <a:off x="7005790" y="3111690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23" name="object 1723"/>
          <p:cNvSpPr txBox="1"/>
          <p:nvPr/>
        </p:nvSpPr>
        <p:spPr>
          <a:xfrm>
            <a:off x="7758048" y="2948825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6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24" name="object 1724"/>
          <p:cNvSpPr txBox="1"/>
          <p:nvPr/>
        </p:nvSpPr>
        <p:spPr>
          <a:xfrm>
            <a:off x="7401306" y="3065157"/>
            <a:ext cx="6407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-only one</a:t>
            </a:r>
            <a:r>
              <a:rPr sz="800" spc="-8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chair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25" name="object 1725"/>
          <p:cNvSpPr txBox="1"/>
          <p:nvPr/>
        </p:nvSpPr>
        <p:spPr>
          <a:xfrm>
            <a:off x="7401306" y="3202317"/>
            <a:ext cx="5162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for the</a:t>
            </a:r>
            <a:r>
              <a:rPr sz="800" spc="-8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table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26" name="object 1726"/>
          <p:cNvSpPr txBox="1"/>
          <p:nvPr/>
        </p:nvSpPr>
        <p:spPr>
          <a:xfrm>
            <a:off x="8104899" y="2491270"/>
            <a:ext cx="46037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  3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 occ</a:t>
            </a:r>
            <a:r>
              <a:rPr sz="1050" spc="-52" baseline="-11904" dirty="0">
                <a:latin typeface="Arial"/>
                <a:cs typeface="Arial"/>
              </a:rPr>
              <a:t>547</a:t>
            </a:r>
            <a:endParaRPr sz="1050" baseline="-11904" dirty="0">
              <a:latin typeface="Arial"/>
              <a:cs typeface="Arial"/>
            </a:endParaRPr>
          </a:p>
        </p:txBody>
      </p:sp>
      <p:sp>
        <p:nvSpPr>
          <p:cNvPr id="1727" name="object 1727"/>
          <p:cNvSpPr txBox="1"/>
          <p:nvPr/>
        </p:nvSpPr>
        <p:spPr>
          <a:xfrm>
            <a:off x="8921330" y="2398204"/>
            <a:ext cx="243204" cy="2590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  <a:spcBef>
                <a:spcPts val="35"/>
              </a:spcBef>
            </a:pPr>
            <a:r>
              <a:rPr sz="700" spc="-35">
                <a:latin typeface="Arial"/>
                <a:cs typeface="Arial"/>
              </a:rPr>
              <a:t>547A</a:t>
            </a:r>
            <a:endParaRPr sz="700">
              <a:latin typeface="Arial"/>
              <a:cs typeface="Arial"/>
            </a:endParaRPr>
          </a:p>
        </p:txBody>
      </p:sp>
      <p:sp>
        <p:nvSpPr>
          <p:cNvPr id="1728" name="object 1728"/>
          <p:cNvSpPr txBox="1"/>
          <p:nvPr/>
        </p:nvSpPr>
        <p:spPr>
          <a:xfrm>
            <a:off x="9300971" y="2497835"/>
            <a:ext cx="279400" cy="239809"/>
          </a:xfrm>
          <a:prstGeom prst="rect">
            <a:avLst/>
          </a:prstGeom>
          <a:solidFill>
            <a:srgbClr val="66FF66"/>
          </a:solidFill>
        </p:spPr>
        <p:txBody>
          <a:bodyPr vert="horz" wrap="square" lIns="0" tIns="21590" rIns="0" bIns="0" rtlCol="0">
            <a:spAutoFit/>
          </a:bodyPr>
          <a:lstStyle/>
          <a:p>
            <a:pPr marL="28575">
              <a:lnSpc>
                <a:spcPts val="919"/>
              </a:lnSpc>
              <a:spcBef>
                <a:spcPts val="17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4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25400">
              <a:lnSpc>
                <a:spcPts val="800"/>
              </a:lnSpc>
            </a:pPr>
            <a:r>
              <a:rPr sz="700" spc="-35" dirty="0">
                <a:latin typeface="Arial"/>
                <a:cs typeface="Arial"/>
              </a:rPr>
              <a:t>547B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729" name="object 1729"/>
          <p:cNvSpPr txBox="1"/>
          <p:nvPr/>
        </p:nvSpPr>
        <p:spPr>
          <a:xfrm>
            <a:off x="8927782" y="3122866"/>
            <a:ext cx="630555" cy="1007968"/>
          </a:xfrm>
          <a:prstGeom prst="rect">
            <a:avLst/>
          </a:prstGeom>
          <a:solidFill>
            <a:srgbClr val="94B3D6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</a:pPr>
            <a:r>
              <a:rPr sz="700" spc="-25" dirty="0">
                <a:latin typeface="Arial"/>
                <a:cs typeface="Arial"/>
              </a:rPr>
              <a:t>548 </a:t>
            </a:r>
            <a:r>
              <a:rPr sz="1200" baseline="6944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lang="en-CA" sz="1200" baseline="6944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1200" spc="-22" baseline="6944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1200" baseline="6944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1200" baseline="6944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0795">
              <a:lnSpc>
                <a:spcPct val="100000"/>
              </a:lnSpc>
            </a:pPr>
            <a:r>
              <a:rPr sz="800" spc="-5" dirty="0" err="1">
                <a:latin typeface="Arial"/>
                <a:cs typeface="Arial"/>
              </a:rPr>
              <a:t>ters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30" name="object 1730"/>
          <p:cNvSpPr txBox="1"/>
          <p:nvPr/>
        </p:nvSpPr>
        <p:spPr>
          <a:xfrm>
            <a:off x="8362950" y="3584752"/>
            <a:ext cx="4432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FFFFFF"/>
                </a:solidFill>
                <a:latin typeface="Times New Roman"/>
                <a:cs typeface="Times New Roman"/>
              </a:rPr>
              <a:t>-rearrange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31" name="object 1731"/>
          <p:cNvSpPr txBox="1"/>
          <p:nvPr/>
        </p:nvSpPr>
        <p:spPr>
          <a:xfrm>
            <a:off x="8362950" y="3721912"/>
            <a:ext cx="49149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FFFFFF"/>
                </a:solidFill>
                <a:latin typeface="Times New Roman"/>
                <a:cs typeface="Times New Roman"/>
              </a:rPr>
              <a:t>monitors</a:t>
            </a:r>
            <a:r>
              <a:rPr sz="800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32" name="object 1732"/>
          <p:cNvSpPr txBox="1"/>
          <p:nvPr/>
        </p:nvSpPr>
        <p:spPr>
          <a:xfrm>
            <a:off x="8362950" y="3859072"/>
            <a:ext cx="3670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800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33" name="object 1733"/>
          <p:cNvSpPr txBox="1"/>
          <p:nvPr/>
        </p:nvSpPr>
        <p:spPr>
          <a:xfrm>
            <a:off x="9174441" y="4484370"/>
            <a:ext cx="2305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34" name="object 1734"/>
          <p:cNvSpPr txBox="1"/>
          <p:nvPr/>
        </p:nvSpPr>
        <p:spPr>
          <a:xfrm>
            <a:off x="8518055" y="4329264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35" name="object 1735"/>
          <p:cNvSpPr txBox="1"/>
          <p:nvPr/>
        </p:nvSpPr>
        <p:spPr>
          <a:xfrm>
            <a:off x="7796821" y="4181906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8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36" name="object 1736"/>
          <p:cNvSpPr txBox="1"/>
          <p:nvPr/>
        </p:nvSpPr>
        <p:spPr>
          <a:xfrm>
            <a:off x="9324606" y="4898516"/>
            <a:ext cx="243204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640">
              <a:lnSpc>
                <a:spcPts val="685"/>
              </a:lnSpc>
              <a:spcBef>
                <a:spcPts val="95"/>
              </a:spcBef>
            </a:pPr>
            <a:r>
              <a:rPr sz="700" spc="-25" dirty="0">
                <a:latin typeface="Arial"/>
                <a:cs typeface="Arial"/>
              </a:rPr>
              <a:t>552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05"/>
              </a:lnSpc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37" name="object 1737"/>
          <p:cNvSpPr txBox="1"/>
          <p:nvPr/>
        </p:nvSpPr>
        <p:spPr>
          <a:xfrm>
            <a:off x="8549081" y="4987797"/>
            <a:ext cx="622935" cy="233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95">
              <a:lnSpc>
                <a:spcPts val="760"/>
              </a:lnSpc>
              <a:spcBef>
                <a:spcPts val="95"/>
              </a:spcBef>
              <a:tabLst>
                <a:tab pos="418465" algn="l"/>
              </a:tabLst>
            </a:pPr>
            <a:r>
              <a:rPr sz="700" spc="-25">
                <a:latin typeface="Arial"/>
                <a:cs typeface="Arial"/>
              </a:rPr>
              <a:t>556	</a:t>
            </a:r>
            <a:r>
              <a:rPr sz="700" spc="-35">
                <a:latin typeface="Arial"/>
                <a:cs typeface="Arial"/>
              </a:rPr>
              <a:t>554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80"/>
              </a:lnSpc>
              <a:tabLst>
                <a:tab pos="392430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38" name="object 1738"/>
          <p:cNvSpPr txBox="1"/>
          <p:nvPr/>
        </p:nvSpPr>
        <p:spPr>
          <a:xfrm>
            <a:off x="6664553" y="4987797"/>
            <a:ext cx="1731645" cy="226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735">
              <a:lnSpc>
                <a:spcPts val="730"/>
              </a:lnSpc>
              <a:spcBef>
                <a:spcPts val="95"/>
              </a:spcBef>
              <a:tabLst>
                <a:tab pos="409575" algn="l"/>
                <a:tab pos="788670" algn="l"/>
                <a:tab pos="1158240" algn="l"/>
                <a:tab pos="1536700" algn="l"/>
              </a:tabLst>
            </a:pPr>
            <a:r>
              <a:rPr sz="700" spc="-25" dirty="0">
                <a:latin typeface="Arial"/>
                <a:cs typeface="Arial"/>
              </a:rPr>
              <a:t>566	564	562	560	</a:t>
            </a:r>
            <a:r>
              <a:rPr sz="700" spc="-35" dirty="0">
                <a:latin typeface="Arial"/>
                <a:cs typeface="Arial"/>
              </a:rPr>
              <a:t>558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50"/>
              </a:lnSpc>
              <a:tabLst>
                <a:tab pos="368935" algn="l"/>
                <a:tab pos="749300" algn="l"/>
                <a:tab pos="1113790" algn="l"/>
                <a:tab pos="1501140" algn="l"/>
              </a:tabLst>
            </a:pPr>
            <a:r>
              <a:rPr sz="1200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1 </a:t>
            </a:r>
            <a:r>
              <a:rPr sz="1200" baseline="3472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sz="1200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	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	1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	1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	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39" name="object 1739"/>
          <p:cNvSpPr txBox="1"/>
          <p:nvPr/>
        </p:nvSpPr>
        <p:spPr>
          <a:xfrm>
            <a:off x="5548884" y="4690871"/>
            <a:ext cx="981710" cy="4911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85090" rIns="0" bIns="0" rtlCol="0">
            <a:spAutoFit/>
          </a:bodyPr>
          <a:lstStyle/>
          <a:p>
            <a:pPr marR="97155" algn="ctr">
              <a:lnSpc>
                <a:spcPct val="100000"/>
              </a:lnSpc>
              <a:spcBef>
                <a:spcPts val="670"/>
              </a:spcBef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14 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R="60960" algn="ctr">
              <a:lnSpc>
                <a:spcPct val="100000"/>
              </a:lnSpc>
              <a:spcBef>
                <a:spcPts val="15"/>
              </a:spcBef>
            </a:pPr>
            <a:r>
              <a:rPr sz="700" spc="-35" dirty="0">
                <a:latin typeface="Arial"/>
                <a:cs typeface="Arial"/>
              </a:rPr>
              <a:t>574</a:t>
            </a:r>
            <a:endParaRPr sz="700" dirty="0">
              <a:latin typeface="Arial"/>
              <a:cs typeface="Arial"/>
            </a:endParaRPr>
          </a:p>
          <a:p>
            <a:pPr marL="335280" algn="ctr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35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ppl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40" name="object 1740"/>
          <p:cNvSpPr txBox="1"/>
          <p:nvPr/>
        </p:nvSpPr>
        <p:spPr>
          <a:xfrm>
            <a:off x="4786120" y="4572800"/>
            <a:ext cx="105537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remove the </a:t>
            </a:r>
            <a:endParaRPr lang="en-CA" sz="800" dirty="0">
              <a:solidFill>
                <a:srgbClr val="A33087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wooden</a:t>
            </a:r>
            <a:r>
              <a:rPr sz="800" spc="-9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chair</a:t>
            </a:r>
            <a:endParaRPr sz="800" dirty="0">
              <a:latin typeface="Times New Roman"/>
              <a:cs typeface="Times New Roman"/>
            </a:endParaRPr>
          </a:p>
        </p:txBody>
      </p:sp>
      <p:graphicFrame>
        <p:nvGraphicFramePr>
          <p:cNvPr id="1743" name="object 17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732306"/>
              </p:ext>
            </p:extLst>
          </p:nvPr>
        </p:nvGraphicFramePr>
        <p:xfrm>
          <a:off x="1596887" y="3603958"/>
          <a:ext cx="1139823" cy="4408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8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9375" marR="4889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sz="800" spc="-1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-1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occ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116205" marR="4889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700" spc="-35" dirty="0">
                          <a:latin typeface="Arial"/>
                          <a:cs typeface="Arial"/>
                        </a:rPr>
                        <a:t>500A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marL="110489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-remove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n-US" sz="8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-1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occ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700" spc="-35" dirty="0">
                          <a:latin typeface="Arial"/>
                          <a:cs typeface="Arial"/>
                        </a:rPr>
                        <a:t>500B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solidFill>
                            <a:srgbClr val="A33087"/>
                          </a:solidFill>
                          <a:latin typeface="Times New Roman"/>
                          <a:cs typeface="Times New Roman"/>
                        </a:rPr>
                        <a:t>chairs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790"/>
                        </a:lnSpc>
                      </a:pPr>
                      <a:r>
                        <a:rPr sz="700" spc="-30" dirty="0">
                          <a:latin typeface="Arial"/>
                          <a:cs typeface="Arial"/>
                        </a:rPr>
                        <a:t>595S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marL="54610" marR="393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350" spc="-15" dirty="0">
                          <a:latin typeface="Arial"/>
                          <a:cs typeface="Arial"/>
                        </a:rPr>
                        <a:t>DN</a:t>
                      </a:r>
                      <a:endParaRPr sz="3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44" name="object 1744"/>
          <p:cNvSpPr txBox="1"/>
          <p:nvPr/>
        </p:nvSpPr>
        <p:spPr>
          <a:xfrm>
            <a:off x="5609844" y="3949255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5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45" name="object 1745"/>
          <p:cNvSpPr txBox="1"/>
          <p:nvPr/>
        </p:nvSpPr>
        <p:spPr>
          <a:xfrm>
            <a:off x="6183731" y="4166399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6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46" name="object 1746"/>
          <p:cNvSpPr txBox="1"/>
          <p:nvPr/>
        </p:nvSpPr>
        <p:spPr>
          <a:xfrm>
            <a:off x="4078224" y="4512946"/>
            <a:ext cx="655320" cy="2180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815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12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Cubicles</a:t>
            </a:r>
          </a:p>
          <a:p>
            <a:pPr algn="ctr">
              <a:lnSpc>
                <a:spcPts val="815"/>
              </a:lnSpc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6</a:t>
            </a:r>
            <a:r>
              <a:rPr sz="800" spc="-1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 at a time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47" name="object 1747"/>
          <p:cNvSpPr txBox="1"/>
          <p:nvPr/>
        </p:nvSpPr>
        <p:spPr>
          <a:xfrm>
            <a:off x="2461221" y="5066004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48" name="object 1748"/>
          <p:cNvSpPr txBox="1"/>
          <p:nvPr/>
        </p:nvSpPr>
        <p:spPr>
          <a:xfrm>
            <a:off x="2856738" y="4987797"/>
            <a:ext cx="622935" cy="226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069">
              <a:lnSpc>
                <a:spcPts val="730"/>
              </a:lnSpc>
              <a:spcBef>
                <a:spcPts val="95"/>
              </a:spcBef>
              <a:tabLst>
                <a:tab pos="422909" algn="l"/>
              </a:tabLst>
            </a:pPr>
            <a:r>
              <a:rPr sz="700" spc="-25">
                <a:latin typeface="Arial"/>
                <a:cs typeface="Arial"/>
              </a:rPr>
              <a:t>588	</a:t>
            </a:r>
            <a:r>
              <a:rPr sz="700" spc="-35">
                <a:latin typeface="Arial"/>
                <a:cs typeface="Arial"/>
              </a:rPr>
              <a:t>586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50"/>
              </a:lnSpc>
              <a:tabLst>
                <a:tab pos="392430" algn="l"/>
              </a:tabLst>
            </a:pPr>
            <a:r>
              <a:rPr sz="1200" baseline="3472">
                <a:solidFill>
                  <a:srgbClr val="A33087"/>
                </a:solidFill>
                <a:latin typeface="Times New Roman"/>
                <a:cs typeface="Times New Roman"/>
              </a:rPr>
              <a:t>1 occ	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49" name="object 1749"/>
          <p:cNvSpPr txBox="1"/>
          <p:nvPr/>
        </p:nvSpPr>
        <p:spPr>
          <a:xfrm>
            <a:off x="3647770" y="4987797"/>
            <a:ext cx="243204" cy="241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20">
              <a:lnSpc>
                <a:spcPts val="790"/>
              </a:lnSpc>
              <a:spcBef>
                <a:spcPts val="95"/>
              </a:spcBef>
            </a:pPr>
            <a:r>
              <a:rPr sz="700" spc="-35">
                <a:latin typeface="Arial"/>
                <a:cs typeface="Arial"/>
              </a:rPr>
              <a:t>584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910"/>
              </a:lnSpc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50" name="object 1750"/>
          <p:cNvSpPr txBox="1"/>
          <p:nvPr/>
        </p:nvSpPr>
        <p:spPr>
          <a:xfrm>
            <a:off x="4020019" y="4987797"/>
            <a:ext cx="963930" cy="233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0">
              <a:lnSpc>
                <a:spcPts val="760"/>
              </a:lnSpc>
              <a:spcBef>
                <a:spcPts val="95"/>
              </a:spcBef>
              <a:tabLst>
                <a:tab pos="407034" algn="l"/>
                <a:tab pos="777875" algn="l"/>
              </a:tabLst>
            </a:pPr>
            <a:r>
              <a:rPr sz="700" spc="-25">
                <a:latin typeface="Arial"/>
                <a:cs typeface="Arial"/>
              </a:rPr>
              <a:t>582	580	</a:t>
            </a:r>
            <a:r>
              <a:rPr sz="700" spc="-35">
                <a:latin typeface="Arial"/>
                <a:cs typeface="Arial"/>
              </a:rPr>
              <a:t>578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80"/>
              </a:lnSpc>
              <a:tabLst>
                <a:tab pos="392430" algn="l"/>
              </a:tabLst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 occ	1 occ 1</a:t>
            </a:r>
            <a:r>
              <a:rPr sz="800" spc="-12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51" name="object 1751"/>
          <p:cNvSpPr txBox="1"/>
          <p:nvPr/>
        </p:nvSpPr>
        <p:spPr>
          <a:xfrm>
            <a:off x="5121262" y="5073764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52" name="object 1752"/>
          <p:cNvSpPr txBox="1"/>
          <p:nvPr/>
        </p:nvSpPr>
        <p:spPr>
          <a:xfrm>
            <a:off x="1864067" y="4779061"/>
            <a:ext cx="43831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5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 at a time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53" name="object 1753"/>
          <p:cNvSpPr txBox="1"/>
          <p:nvPr/>
        </p:nvSpPr>
        <p:spPr>
          <a:xfrm>
            <a:off x="1375486" y="4538649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54" name="object 1754"/>
          <p:cNvSpPr txBox="1"/>
          <p:nvPr/>
        </p:nvSpPr>
        <p:spPr>
          <a:xfrm>
            <a:off x="605027" y="4819903"/>
            <a:ext cx="596900" cy="3661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 algn="ctr">
              <a:lnSpc>
                <a:spcPts val="81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507A</a:t>
            </a:r>
            <a:endParaRPr sz="700" dirty="0">
              <a:latin typeface="Arial"/>
              <a:cs typeface="Arial"/>
            </a:endParaRPr>
          </a:p>
          <a:p>
            <a:pPr marL="7620" algn="ctr">
              <a:lnSpc>
                <a:spcPts val="930"/>
              </a:lnSpc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6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44450" algn="ctr">
              <a:lnSpc>
                <a:spcPct val="100000"/>
              </a:lnSpc>
              <a:spcBef>
                <a:spcPts val="110"/>
              </a:spcBef>
            </a:pPr>
            <a:r>
              <a:rPr sz="800" dirty="0">
                <a:latin typeface="Arial"/>
                <a:cs typeface="Arial"/>
              </a:rPr>
              <a:t>X 6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cubicles</a:t>
            </a:r>
          </a:p>
        </p:txBody>
      </p:sp>
      <p:sp>
        <p:nvSpPr>
          <p:cNvPr id="1755" name="object 1755"/>
          <p:cNvSpPr txBox="1"/>
          <p:nvPr/>
        </p:nvSpPr>
        <p:spPr>
          <a:xfrm>
            <a:off x="646493" y="4267580"/>
            <a:ext cx="246379" cy="232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640">
              <a:lnSpc>
                <a:spcPts val="75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507B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75"/>
              </a:lnSpc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2 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56" name="object 1756"/>
          <p:cNvSpPr txBox="1"/>
          <p:nvPr/>
        </p:nvSpPr>
        <p:spPr>
          <a:xfrm>
            <a:off x="683158" y="3745991"/>
            <a:ext cx="65595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154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latin typeface="Arial"/>
                <a:cs typeface="Arial"/>
              </a:rPr>
              <a:t>507 </a:t>
            </a:r>
            <a:r>
              <a:rPr lang="en-US" sz="1200" spc="-25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11</a:t>
            </a:r>
            <a:r>
              <a:rPr sz="1200" spc="-172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1200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1200" baseline="3472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16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ppl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57" name="object 1757"/>
          <p:cNvSpPr txBox="1"/>
          <p:nvPr/>
        </p:nvSpPr>
        <p:spPr>
          <a:xfrm>
            <a:off x="576694" y="3074923"/>
            <a:ext cx="638175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95">
              <a:lnSpc>
                <a:spcPts val="750"/>
              </a:lnSpc>
              <a:spcBef>
                <a:spcPts val="95"/>
              </a:spcBef>
              <a:tabLst>
                <a:tab pos="419734" algn="l"/>
              </a:tabLst>
            </a:pPr>
            <a:r>
              <a:rPr sz="700" spc="-25" dirty="0">
                <a:latin typeface="Arial"/>
                <a:cs typeface="Arial"/>
              </a:rPr>
              <a:t>510	</a:t>
            </a:r>
            <a:r>
              <a:rPr sz="700" spc="-35" dirty="0">
                <a:latin typeface="Arial"/>
                <a:cs typeface="Arial"/>
              </a:rPr>
              <a:t>509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69"/>
              </a:lnSpc>
              <a:tabLst>
                <a:tab pos="407670" algn="l"/>
              </a:tabLst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 occ	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1200" spc="-104" baseline="347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aseline="3472" dirty="0">
                <a:solidFill>
                  <a:srgbClr val="FFFFFF"/>
                </a:solidFill>
                <a:latin typeface="Times New Roman"/>
                <a:cs typeface="Times New Roman"/>
              </a:rPr>
              <a:t>occ</a:t>
            </a:r>
            <a:endParaRPr sz="1200" baseline="3472" dirty="0">
              <a:latin typeface="Times New Roman"/>
              <a:cs typeface="Times New Roman"/>
            </a:endParaRPr>
          </a:p>
        </p:txBody>
      </p:sp>
      <p:sp>
        <p:nvSpPr>
          <p:cNvPr id="1758" name="object 1758"/>
          <p:cNvSpPr txBox="1"/>
          <p:nvPr/>
        </p:nvSpPr>
        <p:spPr>
          <a:xfrm>
            <a:off x="1482852" y="2958083"/>
            <a:ext cx="378460" cy="366126"/>
          </a:xfrm>
          <a:prstGeom prst="rect">
            <a:avLst/>
          </a:prstGeom>
          <a:solidFill>
            <a:srgbClr val="BEBEBE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lang="en-CA" sz="850" dirty="0">
                <a:latin typeface="Times New Roman"/>
                <a:cs typeface="Times New Roman"/>
              </a:rPr>
              <a:t> </a:t>
            </a: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3 </a:t>
            </a:r>
            <a:r>
              <a:rPr lang="en-CA"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</a:pPr>
            <a:r>
              <a:rPr sz="700" spc="-35" dirty="0">
                <a:latin typeface="Arial"/>
                <a:cs typeface="Arial"/>
              </a:rPr>
              <a:t>508</a:t>
            </a:r>
            <a:endParaRPr sz="700" dirty="0">
              <a:latin typeface="Arial"/>
              <a:cs typeface="Arial"/>
            </a:endParaRPr>
          </a:p>
          <a:p>
            <a:pPr marL="13335">
              <a:lnSpc>
                <a:spcPts val="830"/>
              </a:lnSpc>
              <a:spcBef>
                <a:spcPts val="125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-remove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59" name="object 1759"/>
          <p:cNvSpPr txBox="1"/>
          <p:nvPr/>
        </p:nvSpPr>
        <p:spPr>
          <a:xfrm>
            <a:off x="1484058" y="3334156"/>
            <a:ext cx="462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sofa</a:t>
            </a:r>
            <a:r>
              <a:rPr sz="800" spc="-7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chairs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60" name="object 1760"/>
          <p:cNvSpPr txBox="1"/>
          <p:nvPr/>
        </p:nvSpPr>
        <p:spPr>
          <a:xfrm>
            <a:off x="2100072" y="2941065"/>
            <a:ext cx="939165" cy="36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" algn="ctr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1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R="389890" algn="r">
              <a:lnSpc>
                <a:spcPts val="795"/>
              </a:lnSpc>
              <a:spcBef>
                <a:spcPts val="5"/>
              </a:spcBef>
            </a:pPr>
            <a:r>
              <a:rPr sz="700" spc="-35" dirty="0">
                <a:latin typeface="Arial"/>
                <a:cs typeface="Arial"/>
              </a:rPr>
              <a:t>521</a:t>
            </a:r>
            <a:endParaRPr sz="700" dirty="0">
              <a:latin typeface="Arial"/>
              <a:cs typeface="Arial"/>
            </a:endParaRPr>
          </a:p>
          <a:p>
            <a:pPr marR="360045" algn="r">
              <a:lnSpc>
                <a:spcPts val="915"/>
              </a:lnSpc>
            </a:pPr>
            <a:r>
              <a:rPr sz="800" dirty="0">
                <a:latin typeface="Arial"/>
                <a:cs typeface="Arial"/>
              </a:rPr>
              <a:t>X 7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cubicles</a:t>
            </a:r>
          </a:p>
        </p:txBody>
      </p:sp>
      <p:sp>
        <p:nvSpPr>
          <p:cNvPr id="1761" name="object 1761"/>
          <p:cNvSpPr txBox="1"/>
          <p:nvPr/>
        </p:nvSpPr>
        <p:spPr>
          <a:xfrm>
            <a:off x="3306533" y="2941065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62" name="object 1762"/>
          <p:cNvSpPr txBox="1"/>
          <p:nvPr/>
        </p:nvSpPr>
        <p:spPr>
          <a:xfrm>
            <a:off x="3840607" y="2941078"/>
            <a:ext cx="343535" cy="35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3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R="10795" algn="ctr">
              <a:lnSpc>
                <a:spcPts val="735"/>
              </a:lnSpc>
              <a:spcBef>
                <a:spcPts val="5"/>
              </a:spcBef>
            </a:pPr>
            <a:r>
              <a:rPr sz="700" spc="-35" dirty="0">
                <a:latin typeface="Arial"/>
                <a:cs typeface="Arial"/>
              </a:rPr>
              <a:t>529</a:t>
            </a:r>
            <a:endParaRPr sz="700" dirty="0">
              <a:latin typeface="Arial"/>
              <a:cs typeface="Arial"/>
            </a:endParaRPr>
          </a:p>
          <a:p>
            <a:pPr algn="ctr">
              <a:lnSpc>
                <a:spcPts val="855"/>
              </a:lnSpc>
            </a:pPr>
            <a:r>
              <a:rPr sz="800" dirty="0">
                <a:latin typeface="Arial"/>
                <a:cs typeface="Arial"/>
              </a:rPr>
              <a:t>X 8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 err="1">
                <a:latin typeface="Arial"/>
                <a:cs typeface="Arial"/>
              </a:rPr>
              <a:t>ppl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63" name="object 1763"/>
          <p:cNvSpPr txBox="1"/>
          <p:nvPr/>
        </p:nvSpPr>
        <p:spPr>
          <a:xfrm>
            <a:off x="4400029" y="2972092"/>
            <a:ext cx="243204" cy="25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5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68580">
              <a:lnSpc>
                <a:spcPts val="835"/>
              </a:lnSpc>
            </a:pPr>
            <a:r>
              <a:rPr sz="700" spc="-35">
                <a:latin typeface="Arial"/>
                <a:cs typeface="Arial"/>
              </a:rPr>
              <a:t>531</a:t>
            </a:r>
            <a:endParaRPr sz="700">
              <a:latin typeface="Arial"/>
              <a:cs typeface="Arial"/>
            </a:endParaRPr>
          </a:p>
        </p:txBody>
      </p:sp>
      <p:sp>
        <p:nvSpPr>
          <p:cNvPr id="1764" name="object 1764"/>
          <p:cNvSpPr txBox="1"/>
          <p:nvPr/>
        </p:nvSpPr>
        <p:spPr>
          <a:xfrm>
            <a:off x="5955538" y="2917812"/>
            <a:ext cx="58674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>
              <a:lnSpc>
                <a:spcPts val="905"/>
              </a:lnSpc>
              <a:spcBef>
                <a:spcPts val="100"/>
              </a:spcBef>
            </a:pPr>
            <a:r>
              <a:rPr lang="en-US" sz="800" spc="-10" dirty="0">
                <a:solidFill>
                  <a:srgbClr val="A33087"/>
                </a:solidFill>
                <a:latin typeface="Times New Roman"/>
                <a:cs typeface="Times New Roman"/>
              </a:rPr>
              <a:t>7</a:t>
            </a:r>
            <a:r>
              <a:rPr sz="800" spc="-1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905"/>
              </a:lnSpc>
            </a:pPr>
            <a:r>
              <a:rPr sz="800" dirty="0">
                <a:latin typeface="Arial"/>
                <a:cs typeface="Arial"/>
              </a:rPr>
              <a:t>X 7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Cubicles</a:t>
            </a:r>
          </a:p>
        </p:txBody>
      </p:sp>
      <p:sp>
        <p:nvSpPr>
          <p:cNvPr id="1765" name="object 1765"/>
          <p:cNvSpPr txBox="1"/>
          <p:nvPr/>
        </p:nvSpPr>
        <p:spPr>
          <a:xfrm>
            <a:off x="1771002" y="4016616"/>
            <a:ext cx="3194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outside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66" name="TextBox 1765">
            <a:extLst>
              <a:ext uri="{FF2B5EF4-FFF2-40B4-BE49-F238E27FC236}">
                <a16:creationId xmlns:a16="http://schemas.microsoft.com/office/drawing/2014/main" id="{AD2AE597-F14D-144F-BCF6-0FA14018FF3E}"/>
              </a:ext>
            </a:extLst>
          </p:cNvPr>
          <p:cNvSpPr txBox="1"/>
          <p:nvPr/>
        </p:nvSpPr>
        <p:spPr>
          <a:xfrm>
            <a:off x="1606487" y="2817548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rgbClr val="FF0000"/>
                </a:solidFill>
                <a:highlight>
                  <a:srgbClr val="00FFFF"/>
                </a:highlight>
              </a:rPr>
              <a:t>Reception:</a:t>
            </a:r>
            <a:r>
              <a:rPr lang="zh-CN" altLang="en-US" sz="800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endParaRPr lang="en-US" altLang="zh-CN" sz="8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r>
              <a:rPr lang="en-US" altLang="zh-CN" sz="800" dirty="0">
                <a:solidFill>
                  <a:srgbClr val="FF0000"/>
                </a:solidFill>
              </a:rPr>
              <a:t>-</a:t>
            </a:r>
            <a:r>
              <a:rPr lang="en-US" altLang="zh-CN" sz="800" dirty="0" err="1">
                <a:solidFill>
                  <a:srgbClr val="FF0000"/>
                </a:solidFill>
              </a:rPr>
              <a:t>plexiglass</a:t>
            </a:r>
            <a:endParaRPr lang="en-US" altLang="zh-CN" sz="800" dirty="0">
              <a:solidFill>
                <a:srgbClr val="FF0000"/>
              </a:solidFill>
            </a:endParaRPr>
          </a:p>
          <a:p>
            <a:r>
              <a:rPr lang="en-US" altLang="zh-CN" sz="800" dirty="0">
                <a:solidFill>
                  <a:srgbClr val="FF0000"/>
                </a:solidFill>
              </a:rPr>
              <a:t>-floor</a:t>
            </a:r>
            <a:r>
              <a:rPr lang="zh-CN" altLang="en-US" sz="800" dirty="0">
                <a:solidFill>
                  <a:srgbClr val="FF0000"/>
                </a:solidFill>
              </a:rPr>
              <a:t> </a:t>
            </a:r>
            <a:r>
              <a:rPr lang="en-US" altLang="zh-CN" sz="800" dirty="0">
                <a:solidFill>
                  <a:srgbClr val="FF0000"/>
                </a:solidFill>
              </a:rPr>
              <a:t>markings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768" name="TextBox 1767">
            <a:extLst>
              <a:ext uri="{FF2B5EF4-FFF2-40B4-BE49-F238E27FC236}">
                <a16:creationId xmlns:a16="http://schemas.microsoft.com/office/drawing/2014/main" id="{B94145A5-A8A6-C348-823C-0F224268E8DE}"/>
              </a:ext>
            </a:extLst>
          </p:cNvPr>
          <p:cNvSpPr txBox="1"/>
          <p:nvPr/>
        </p:nvSpPr>
        <p:spPr>
          <a:xfrm>
            <a:off x="4768977" y="3124402"/>
            <a:ext cx="9396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solidFill>
                  <a:srgbClr val="7030A0"/>
                </a:solidFill>
              </a:rPr>
              <a:t>1</a:t>
            </a:r>
            <a:r>
              <a:rPr lang="zh-CN" altLang="en-US" sz="800">
                <a:solidFill>
                  <a:srgbClr val="7030A0"/>
                </a:solidFill>
              </a:rPr>
              <a:t> </a:t>
            </a:r>
            <a:r>
              <a:rPr lang="en-US" altLang="zh-CN" sz="800">
                <a:solidFill>
                  <a:srgbClr val="7030A0"/>
                </a:solidFill>
              </a:rPr>
              <a:t>person</a:t>
            </a:r>
            <a:r>
              <a:rPr lang="zh-CN" altLang="en-US" sz="800">
                <a:solidFill>
                  <a:srgbClr val="7030A0"/>
                </a:solidFill>
              </a:rPr>
              <a:t> </a:t>
            </a:r>
            <a:r>
              <a:rPr lang="en-US" altLang="zh-CN" sz="800">
                <a:solidFill>
                  <a:srgbClr val="7030A0"/>
                </a:solidFill>
              </a:rPr>
              <a:t>at</a:t>
            </a:r>
            <a:r>
              <a:rPr lang="zh-CN" altLang="en-US" sz="800">
                <a:solidFill>
                  <a:srgbClr val="7030A0"/>
                </a:solidFill>
              </a:rPr>
              <a:t> </a:t>
            </a:r>
            <a:r>
              <a:rPr lang="en-US" altLang="zh-CN" sz="800">
                <a:solidFill>
                  <a:srgbClr val="7030A0"/>
                </a:solidFill>
              </a:rPr>
              <a:t>a</a:t>
            </a:r>
            <a:r>
              <a:rPr lang="zh-CN" altLang="en-US" sz="800">
                <a:solidFill>
                  <a:srgbClr val="7030A0"/>
                </a:solidFill>
              </a:rPr>
              <a:t> </a:t>
            </a:r>
            <a:r>
              <a:rPr lang="en-US" altLang="zh-CN" sz="800">
                <a:solidFill>
                  <a:srgbClr val="7030A0"/>
                </a:solidFill>
              </a:rPr>
              <a:t>time</a:t>
            </a:r>
            <a:endParaRPr lang="en-US" sz="800">
              <a:solidFill>
                <a:srgbClr val="7030A0"/>
              </a:solidFill>
            </a:endParaRPr>
          </a:p>
        </p:txBody>
      </p:sp>
      <p:sp>
        <p:nvSpPr>
          <p:cNvPr id="1770" name="object 1727">
            <a:extLst>
              <a:ext uri="{FF2B5EF4-FFF2-40B4-BE49-F238E27FC236}">
                <a16:creationId xmlns:a16="http://schemas.microsoft.com/office/drawing/2014/main" id="{E2ED4488-0E56-5040-8760-B695D1298459}"/>
              </a:ext>
            </a:extLst>
          </p:cNvPr>
          <p:cNvSpPr txBox="1"/>
          <p:nvPr/>
        </p:nvSpPr>
        <p:spPr>
          <a:xfrm>
            <a:off x="7838567" y="2518872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A33087"/>
                </a:solidFill>
                <a:latin typeface="Times New Roman"/>
                <a:cs typeface="Times New Roman"/>
              </a:rPr>
              <a:t>oc</a:t>
            </a:r>
            <a:r>
              <a:rPr lang="en-US" altLang="zh-CN" sz="800">
                <a:solidFill>
                  <a:srgbClr val="A33087"/>
                </a:solidFill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cxnSp>
        <p:nvCxnSpPr>
          <p:cNvPr id="1798" name="Straight Arrow Connector 1797">
            <a:extLst>
              <a:ext uri="{FF2B5EF4-FFF2-40B4-BE49-F238E27FC236}">
                <a16:creationId xmlns:a16="http://schemas.microsoft.com/office/drawing/2014/main" id="{46A169AD-1D1F-FF40-B194-5DC0ED8EB2E2}"/>
              </a:ext>
            </a:extLst>
          </p:cNvPr>
          <p:cNvCxnSpPr>
            <a:cxnSpLocks/>
          </p:cNvCxnSpPr>
          <p:nvPr/>
        </p:nvCxnSpPr>
        <p:spPr>
          <a:xfrm flipH="1">
            <a:off x="5049011" y="4495800"/>
            <a:ext cx="303467" cy="10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07" name="Picture 1806">
            <a:extLst>
              <a:ext uri="{FF2B5EF4-FFF2-40B4-BE49-F238E27FC236}">
                <a16:creationId xmlns:a16="http://schemas.microsoft.com/office/drawing/2014/main" id="{0195FA8A-26BA-2C46-9A6D-413458DF1102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066800" y="3429000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812" name="Picture 1811">
            <a:extLst>
              <a:ext uri="{FF2B5EF4-FFF2-40B4-BE49-F238E27FC236}">
                <a16:creationId xmlns:a16="http://schemas.microsoft.com/office/drawing/2014/main" id="{E7257DD7-1140-3C44-AE46-A6C856BB9B70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 rot="5400000">
            <a:off x="5273728" y="4648324"/>
            <a:ext cx="240559" cy="112762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829" name="Picture 1828">
            <a:extLst>
              <a:ext uri="{FF2B5EF4-FFF2-40B4-BE49-F238E27FC236}">
                <a16:creationId xmlns:a16="http://schemas.microsoft.com/office/drawing/2014/main" id="{4AD26C2C-C628-D245-A3FC-BD4942BAFBF1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7859788" y="3797425"/>
            <a:ext cx="160992" cy="80496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831" name="Picture 1830">
            <a:extLst>
              <a:ext uri="{FF2B5EF4-FFF2-40B4-BE49-F238E27FC236}">
                <a16:creationId xmlns:a16="http://schemas.microsoft.com/office/drawing/2014/main" id="{BB1DC346-9628-D64B-9A2C-A89A9B84FABE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 rot="5400000">
            <a:off x="8175316" y="3398501"/>
            <a:ext cx="200258" cy="9387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832" name="Picture 1831">
            <a:extLst>
              <a:ext uri="{FF2B5EF4-FFF2-40B4-BE49-F238E27FC236}">
                <a16:creationId xmlns:a16="http://schemas.microsoft.com/office/drawing/2014/main" id="{73949902-D023-C843-BE57-7C57B3C0B54D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 rot="5400000">
            <a:off x="5176756" y="4067680"/>
            <a:ext cx="240559" cy="112762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741" name="Rectangle 1740">
            <a:extLst>
              <a:ext uri="{FF2B5EF4-FFF2-40B4-BE49-F238E27FC236}">
                <a16:creationId xmlns:a16="http://schemas.microsoft.com/office/drawing/2014/main" id="{B4D1651F-00EA-EF4C-B12B-0060BB84D434}"/>
              </a:ext>
            </a:extLst>
          </p:cNvPr>
          <p:cNvSpPr/>
          <p:nvPr/>
        </p:nvSpPr>
        <p:spPr>
          <a:xfrm>
            <a:off x="7699083" y="4312665"/>
            <a:ext cx="6488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highlight>
                  <a:srgbClr val="FFFF00"/>
                </a:highlight>
              </a:rPr>
              <a:t>Hand soap dispenser</a:t>
            </a:r>
          </a:p>
        </p:txBody>
      </p:sp>
      <p:pic>
        <p:nvPicPr>
          <p:cNvPr id="1781" name="Picture 1780">
            <a:extLst>
              <a:ext uri="{FF2B5EF4-FFF2-40B4-BE49-F238E27FC236}">
                <a16:creationId xmlns:a16="http://schemas.microsoft.com/office/drawing/2014/main" id="{E9AA4259-DDC2-F142-B064-7F6F1C6D2B5B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540354" y="3429000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783" name="Rectangle 1782">
            <a:extLst>
              <a:ext uri="{FF2B5EF4-FFF2-40B4-BE49-F238E27FC236}">
                <a16:creationId xmlns:a16="http://schemas.microsoft.com/office/drawing/2014/main" id="{554EBB82-444A-6246-9229-C685004898A7}"/>
              </a:ext>
            </a:extLst>
          </p:cNvPr>
          <p:cNvSpPr/>
          <p:nvPr/>
        </p:nvSpPr>
        <p:spPr>
          <a:xfrm>
            <a:off x="5690828" y="3609201"/>
            <a:ext cx="6488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highlight>
                  <a:srgbClr val="FFFF00"/>
                </a:highlight>
              </a:rPr>
              <a:t>Hand soap dispenser</a:t>
            </a:r>
          </a:p>
        </p:txBody>
      </p:sp>
      <p:pic>
        <p:nvPicPr>
          <p:cNvPr id="1784" name="Picture 1783">
            <a:extLst>
              <a:ext uri="{FF2B5EF4-FFF2-40B4-BE49-F238E27FC236}">
                <a16:creationId xmlns:a16="http://schemas.microsoft.com/office/drawing/2014/main" id="{09BE691B-01CF-AE43-8D59-908196CF9CCA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7389710" y="3429000"/>
            <a:ext cx="311583" cy="15826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785" name="Picture 1784">
            <a:extLst>
              <a:ext uri="{FF2B5EF4-FFF2-40B4-BE49-F238E27FC236}">
                <a16:creationId xmlns:a16="http://schemas.microsoft.com/office/drawing/2014/main" id="{87D1E2E3-E182-EA49-B235-47A846894F1F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4706873" y="3048381"/>
            <a:ext cx="278002" cy="14120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7552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64195" y="4372355"/>
            <a:ext cx="0" cy="277495"/>
          </a:xfrm>
          <a:custGeom>
            <a:avLst/>
            <a:gdLst/>
            <a:ahLst/>
            <a:cxnLst/>
            <a:rect l="l" t="t" r="r" b="b"/>
            <a:pathLst>
              <a:path h="277495">
                <a:moveTo>
                  <a:pt x="0" y="27724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05728" y="2752344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352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33771" y="3293364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>
                <a:moveTo>
                  <a:pt x="0" y="0"/>
                </a:moveTo>
                <a:lnTo>
                  <a:pt x="668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97852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97268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17108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20740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04659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08292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77556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69808" y="3366515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869808" y="3378708"/>
            <a:ext cx="440690" cy="0"/>
          </a:xfrm>
          <a:custGeom>
            <a:avLst/>
            <a:gdLst/>
            <a:ahLst/>
            <a:cxnLst/>
            <a:rect l="l" t="t" r="r" b="b"/>
            <a:pathLst>
              <a:path w="440690">
                <a:moveTo>
                  <a:pt x="0" y="0"/>
                </a:moveTo>
                <a:lnTo>
                  <a:pt x="440309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69808" y="3357371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13603" y="3646932"/>
            <a:ext cx="118745" cy="33655"/>
          </a:xfrm>
          <a:custGeom>
            <a:avLst/>
            <a:gdLst/>
            <a:ahLst/>
            <a:cxnLst/>
            <a:rect l="l" t="t" r="r" b="b"/>
            <a:pathLst>
              <a:path w="118745" h="33654">
                <a:moveTo>
                  <a:pt x="0" y="0"/>
                </a:moveTo>
                <a:lnTo>
                  <a:pt x="0" y="33146"/>
                </a:lnTo>
                <a:lnTo>
                  <a:pt x="118363" y="33146"/>
                </a:lnTo>
                <a:lnTo>
                  <a:pt x="1183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05471" y="4329684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4318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18731" y="4329684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716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31507" y="3634740"/>
            <a:ext cx="506095" cy="0"/>
          </a:xfrm>
          <a:custGeom>
            <a:avLst/>
            <a:gdLst/>
            <a:ahLst/>
            <a:cxnLst/>
            <a:rect l="l" t="t" r="r" b="b"/>
            <a:pathLst>
              <a:path w="506095">
                <a:moveTo>
                  <a:pt x="0" y="0"/>
                </a:moveTo>
                <a:lnTo>
                  <a:pt x="50571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31507" y="3616452"/>
            <a:ext cx="506095" cy="0"/>
          </a:xfrm>
          <a:custGeom>
            <a:avLst/>
            <a:gdLst/>
            <a:ahLst/>
            <a:cxnLst/>
            <a:rect l="l" t="t" r="r" b="b"/>
            <a:pathLst>
              <a:path w="506095">
                <a:moveTo>
                  <a:pt x="0" y="0"/>
                </a:moveTo>
                <a:lnTo>
                  <a:pt x="505714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76004" y="4613147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61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576816" y="4597908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671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91243" y="4597908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859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36820" y="4875276"/>
            <a:ext cx="20955" cy="8890"/>
          </a:xfrm>
          <a:custGeom>
            <a:avLst/>
            <a:gdLst/>
            <a:ahLst/>
            <a:cxnLst/>
            <a:rect l="l" t="t" r="r" b="b"/>
            <a:pathLst>
              <a:path w="20954" h="8889">
                <a:moveTo>
                  <a:pt x="20827" y="8636"/>
                </a:moveTo>
                <a:lnTo>
                  <a:pt x="2082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569195" y="3351276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42418" y="42418"/>
                </a:moveTo>
                <a:lnTo>
                  <a:pt x="0" y="4241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69195" y="3259835"/>
            <a:ext cx="42545" cy="82550"/>
          </a:xfrm>
          <a:custGeom>
            <a:avLst/>
            <a:gdLst/>
            <a:ahLst/>
            <a:cxnLst/>
            <a:rect l="l" t="t" r="r" b="b"/>
            <a:pathLst>
              <a:path w="42545" h="82550">
                <a:moveTo>
                  <a:pt x="42418" y="0"/>
                </a:moveTo>
                <a:lnTo>
                  <a:pt x="0" y="0"/>
                </a:lnTo>
                <a:lnTo>
                  <a:pt x="0" y="8204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115300" y="324459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28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03107" y="238506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145"/>
                </a:moveTo>
                <a:lnTo>
                  <a:pt x="0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926323" y="3951732"/>
            <a:ext cx="944880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8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69580" y="4283964"/>
            <a:ext cx="161925" cy="15240"/>
          </a:xfrm>
          <a:custGeom>
            <a:avLst/>
            <a:gdLst/>
            <a:ahLst/>
            <a:cxnLst/>
            <a:rect l="l" t="t" r="r" b="b"/>
            <a:pathLst>
              <a:path w="161925" h="15239">
                <a:moveTo>
                  <a:pt x="161544" y="0"/>
                </a:moveTo>
                <a:lnTo>
                  <a:pt x="0" y="0"/>
                </a:lnTo>
                <a:lnTo>
                  <a:pt x="0" y="148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11083" y="3936491"/>
            <a:ext cx="960119" cy="0"/>
          </a:xfrm>
          <a:custGeom>
            <a:avLst/>
            <a:gdLst/>
            <a:ahLst/>
            <a:cxnLst/>
            <a:rect l="l" t="t" r="r" b="b"/>
            <a:pathLst>
              <a:path w="960120">
                <a:moveTo>
                  <a:pt x="0" y="0"/>
                </a:moveTo>
                <a:lnTo>
                  <a:pt x="959612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69580" y="4283964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73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90459" y="3616452"/>
            <a:ext cx="1021080" cy="0"/>
          </a:xfrm>
          <a:custGeom>
            <a:avLst/>
            <a:gdLst/>
            <a:ahLst/>
            <a:cxnLst/>
            <a:rect l="l" t="t" r="r" b="b"/>
            <a:pathLst>
              <a:path w="1021079">
                <a:moveTo>
                  <a:pt x="0" y="0"/>
                </a:moveTo>
                <a:lnTo>
                  <a:pt x="1021080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926323" y="3628644"/>
            <a:ext cx="584835" cy="0"/>
          </a:xfrm>
          <a:custGeom>
            <a:avLst/>
            <a:gdLst/>
            <a:ahLst/>
            <a:cxnLst/>
            <a:rect l="l" t="t" r="r" b="b"/>
            <a:pathLst>
              <a:path w="584834">
                <a:moveTo>
                  <a:pt x="0" y="0"/>
                </a:moveTo>
                <a:lnTo>
                  <a:pt x="5847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526780" y="3531108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4">
                <a:moveTo>
                  <a:pt x="0" y="40805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511540" y="3515867"/>
            <a:ext cx="0" cy="420370"/>
          </a:xfrm>
          <a:custGeom>
            <a:avLst/>
            <a:gdLst/>
            <a:ahLst/>
            <a:cxnLst/>
            <a:rect l="l" t="t" r="r" b="b"/>
            <a:pathLst>
              <a:path h="420370">
                <a:moveTo>
                  <a:pt x="0" y="420370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871204" y="3863340"/>
            <a:ext cx="0" cy="420370"/>
          </a:xfrm>
          <a:custGeom>
            <a:avLst/>
            <a:gdLst/>
            <a:ahLst/>
            <a:cxnLst/>
            <a:rect l="l" t="t" r="r" b="b"/>
            <a:pathLst>
              <a:path h="420370">
                <a:moveTo>
                  <a:pt x="0" y="4202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22793" y="3299459"/>
            <a:ext cx="26034" cy="0"/>
          </a:xfrm>
          <a:custGeom>
            <a:avLst/>
            <a:gdLst/>
            <a:ahLst/>
            <a:cxnLst/>
            <a:rect l="l" t="t" r="r" b="b"/>
            <a:pathLst>
              <a:path w="26034">
                <a:moveTo>
                  <a:pt x="0" y="0"/>
                </a:moveTo>
                <a:lnTo>
                  <a:pt x="259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48628" y="3293364"/>
            <a:ext cx="67310" cy="63500"/>
          </a:xfrm>
          <a:custGeom>
            <a:avLst/>
            <a:gdLst/>
            <a:ahLst/>
            <a:cxnLst/>
            <a:rect l="l" t="t" r="r" b="b"/>
            <a:pathLst>
              <a:path w="67309" h="63500">
                <a:moveTo>
                  <a:pt x="0" y="0"/>
                </a:moveTo>
                <a:lnTo>
                  <a:pt x="66801" y="0"/>
                </a:lnTo>
                <a:lnTo>
                  <a:pt x="66801" y="63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548628" y="3293364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307580" y="3293364"/>
            <a:ext cx="64135" cy="63500"/>
          </a:xfrm>
          <a:custGeom>
            <a:avLst/>
            <a:gdLst/>
            <a:ahLst/>
            <a:cxnLst/>
            <a:rect l="l" t="t" r="r" b="b"/>
            <a:pathLst>
              <a:path w="64134" h="63500">
                <a:moveTo>
                  <a:pt x="0" y="63500"/>
                </a:moveTo>
                <a:lnTo>
                  <a:pt x="0" y="0"/>
                </a:lnTo>
                <a:lnTo>
                  <a:pt x="63753" y="0"/>
                </a:lnTo>
                <a:lnTo>
                  <a:pt x="63753" y="63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32347" y="2833116"/>
            <a:ext cx="362585" cy="0"/>
          </a:xfrm>
          <a:custGeom>
            <a:avLst/>
            <a:gdLst/>
            <a:ahLst/>
            <a:cxnLst/>
            <a:rect l="l" t="t" r="r" b="b"/>
            <a:pathLst>
              <a:path w="362585">
                <a:moveTo>
                  <a:pt x="0" y="0"/>
                </a:moveTo>
                <a:lnTo>
                  <a:pt x="3624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32347" y="2744723"/>
            <a:ext cx="362585" cy="73025"/>
          </a:xfrm>
          <a:custGeom>
            <a:avLst/>
            <a:gdLst/>
            <a:ahLst/>
            <a:cxnLst/>
            <a:rect l="l" t="t" r="r" b="b"/>
            <a:pathLst>
              <a:path w="362585" h="73025">
                <a:moveTo>
                  <a:pt x="0" y="0"/>
                </a:moveTo>
                <a:lnTo>
                  <a:pt x="0" y="73025"/>
                </a:lnTo>
                <a:lnTo>
                  <a:pt x="362457" y="730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32347" y="3006851"/>
            <a:ext cx="0" cy="286385"/>
          </a:xfrm>
          <a:custGeom>
            <a:avLst/>
            <a:gdLst/>
            <a:ahLst/>
            <a:cxnLst/>
            <a:rect l="l" t="t" r="r" b="b"/>
            <a:pathLst>
              <a:path h="286385">
                <a:moveTo>
                  <a:pt x="0" y="28625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17108" y="3006851"/>
            <a:ext cx="0" cy="286385"/>
          </a:xfrm>
          <a:custGeom>
            <a:avLst/>
            <a:gdLst/>
            <a:ahLst/>
            <a:cxnLst/>
            <a:rect l="l" t="t" r="r" b="b"/>
            <a:pathLst>
              <a:path h="286385">
                <a:moveTo>
                  <a:pt x="0" y="28625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231123" y="4283964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41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909559" y="3614928"/>
            <a:ext cx="0" cy="203835"/>
          </a:xfrm>
          <a:custGeom>
            <a:avLst/>
            <a:gdLst/>
            <a:ahLst/>
            <a:cxnLst/>
            <a:rect l="l" t="t" r="r" b="b"/>
            <a:pathLst>
              <a:path h="203835">
                <a:moveTo>
                  <a:pt x="0" y="203835"/>
                </a:moveTo>
                <a:lnTo>
                  <a:pt x="0" y="0"/>
                </a:lnTo>
              </a:path>
            </a:pathLst>
          </a:custGeom>
          <a:ln w="5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302252" y="2385060"/>
            <a:ext cx="0" cy="908050"/>
          </a:xfrm>
          <a:custGeom>
            <a:avLst/>
            <a:gdLst/>
            <a:ahLst/>
            <a:cxnLst/>
            <a:rect l="l" t="t" r="r" b="b"/>
            <a:pathLst>
              <a:path h="908050">
                <a:moveTo>
                  <a:pt x="0" y="0"/>
                </a:moveTo>
                <a:lnTo>
                  <a:pt x="0" y="9079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14444" y="2385060"/>
            <a:ext cx="0" cy="908050"/>
          </a:xfrm>
          <a:custGeom>
            <a:avLst/>
            <a:gdLst/>
            <a:ahLst/>
            <a:cxnLst/>
            <a:rect l="l" t="t" r="r" b="b"/>
            <a:pathLst>
              <a:path h="908050">
                <a:moveTo>
                  <a:pt x="0" y="0"/>
                </a:moveTo>
                <a:lnTo>
                  <a:pt x="0" y="9079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058155" y="2385060"/>
            <a:ext cx="0" cy="908050"/>
          </a:xfrm>
          <a:custGeom>
            <a:avLst/>
            <a:gdLst/>
            <a:ahLst/>
            <a:cxnLst/>
            <a:rect l="l" t="t" r="r" b="b"/>
            <a:pathLst>
              <a:path h="908050">
                <a:moveTo>
                  <a:pt x="0" y="0"/>
                </a:moveTo>
                <a:lnTo>
                  <a:pt x="0" y="9079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290059" y="4369308"/>
            <a:ext cx="0" cy="944880"/>
          </a:xfrm>
          <a:custGeom>
            <a:avLst/>
            <a:gdLst/>
            <a:ahLst/>
            <a:cxnLst/>
            <a:rect l="l" t="t" r="r" b="b"/>
            <a:pathLst>
              <a:path h="944879">
                <a:moveTo>
                  <a:pt x="0" y="94487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305300" y="4360164"/>
            <a:ext cx="0" cy="893444"/>
          </a:xfrm>
          <a:custGeom>
            <a:avLst/>
            <a:gdLst/>
            <a:ahLst/>
            <a:cxnLst/>
            <a:rect l="l" t="t" r="r" b="b"/>
            <a:pathLst>
              <a:path h="893445">
                <a:moveTo>
                  <a:pt x="0" y="8930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548628" y="3293364"/>
            <a:ext cx="67310" cy="63500"/>
          </a:xfrm>
          <a:custGeom>
            <a:avLst/>
            <a:gdLst/>
            <a:ahLst/>
            <a:cxnLst/>
            <a:rect l="l" t="t" r="r" b="b"/>
            <a:pathLst>
              <a:path w="67309" h="63500">
                <a:moveTo>
                  <a:pt x="0" y="63500"/>
                </a:moveTo>
                <a:lnTo>
                  <a:pt x="0" y="0"/>
                </a:lnTo>
                <a:lnTo>
                  <a:pt x="66801" y="0"/>
                </a:lnTo>
                <a:lnTo>
                  <a:pt x="66801" y="63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12820" y="3256788"/>
            <a:ext cx="21590" cy="121920"/>
          </a:xfrm>
          <a:custGeom>
            <a:avLst/>
            <a:gdLst/>
            <a:ahLst/>
            <a:cxnLst/>
            <a:rect l="l" t="t" r="r" b="b"/>
            <a:pathLst>
              <a:path w="21589" h="121920">
                <a:moveTo>
                  <a:pt x="21335" y="0"/>
                </a:moveTo>
                <a:lnTo>
                  <a:pt x="0" y="0"/>
                </a:lnTo>
                <a:lnTo>
                  <a:pt x="0" y="12153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274820" y="3293364"/>
            <a:ext cx="27305" cy="63500"/>
          </a:xfrm>
          <a:custGeom>
            <a:avLst/>
            <a:gdLst/>
            <a:ahLst/>
            <a:cxnLst/>
            <a:rect l="l" t="t" r="r" b="b"/>
            <a:pathLst>
              <a:path w="27304" h="63500">
                <a:moveTo>
                  <a:pt x="27177" y="0"/>
                </a:moveTo>
                <a:lnTo>
                  <a:pt x="0" y="0"/>
                </a:lnTo>
                <a:lnTo>
                  <a:pt x="0" y="63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54652" y="3357371"/>
            <a:ext cx="643255" cy="0"/>
          </a:xfrm>
          <a:custGeom>
            <a:avLst/>
            <a:gdLst/>
            <a:ahLst/>
            <a:cxnLst/>
            <a:rect l="l" t="t" r="r" b="b"/>
            <a:pathLst>
              <a:path w="643254">
                <a:moveTo>
                  <a:pt x="0" y="0"/>
                </a:moveTo>
                <a:lnTo>
                  <a:pt x="6430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552444" y="3256788"/>
            <a:ext cx="30480" cy="100330"/>
          </a:xfrm>
          <a:custGeom>
            <a:avLst/>
            <a:gdLst/>
            <a:ahLst/>
            <a:cxnLst/>
            <a:rect l="l" t="t" r="r" b="b"/>
            <a:pathLst>
              <a:path w="30479" h="100329">
                <a:moveTo>
                  <a:pt x="30479" y="100075"/>
                </a:moveTo>
                <a:lnTo>
                  <a:pt x="3047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14444" y="3293364"/>
            <a:ext cx="27305" cy="63500"/>
          </a:xfrm>
          <a:custGeom>
            <a:avLst/>
            <a:gdLst/>
            <a:ahLst/>
            <a:cxnLst/>
            <a:rect l="l" t="t" r="r" b="b"/>
            <a:pathLst>
              <a:path w="27304" h="63500">
                <a:moveTo>
                  <a:pt x="27177" y="63500"/>
                </a:moveTo>
                <a:lnTo>
                  <a:pt x="2717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207252" y="2385060"/>
            <a:ext cx="0" cy="972185"/>
          </a:xfrm>
          <a:custGeom>
            <a:avLst/>
            <a:gdLst/>
            <a:ahLst/>
            <a:cxnLst/>
            <a:rect l="l" t="t" r="r" b="b"/>
            <a:pathLst>
              <a:path h="972185">
                <a:moveTo>
                  <a:pt x="0" y="9720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534155" y="2503932"/>
            <a:ext cx="0" cy="753110"/>
          </a:xfrm>
          <a:custGeom>
            <a:avLst/>
            <a:gdLst/>
            <a:ahLst/>
            <a:cxnLst/>
            <a:rect l="l" t="t" r="r" b="b"/>
            <a:pathLst>
              <a:path h="753110">
                <a:moveTo>
                  <a:pt x="0" y="0"/>
                </a:moveTo>
                <a:lnTo>
                  <a:pt x="0" y="7527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454652" y="3378708"/>
            <a:ext cx="643255" cy="0"/>
          </a:xfrm>
          <a:custGeom>
            <a:avLst/>
            <a:gdLst/>
            <a:ahLst/>
            <a:cxnLst/>
            <a:rect l="l" t="t" r="r" b="b"/>
            <a:pathLst>
              <a:path w="643254">
                <a:moveTo>
                  <a:pt x="0" y="0"/>
                </a:moveTo>
                <a:lnTo>
                  <a:pt x="6430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195059" y="2385060"/>
            <a:ext cx="0" cy="972185"/>
          </a:xfrm>
          <a:custGeom>
            <a:avLst/>
            <a:gdLst/>
            <a:ahLst/>
            <a:cxnLst/>
            <a:rect l="l" t="t" r="r" b="b"/>
            <a:pathLst>
              <a:path h="972185">
                <a:moveTo>
                  <a:pt x="0" y="9720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176004" y="4021835"/>
            <a:ext cx="0" cy="94615"/>
          </a:xfrm>
          <a:custGeom>
            <a:avLst/>
            <a:gdLst/>
            <a:ahLst/>
            <a:cxnLst/>
            <a:rect l="l" t="t" r="r" b="b"/>
            <a:pathLst>
              <a:path h="94614">
                <a:moveTo>
                  <a:pt x="0" y="0"/>
                </a:moveTo>
                <a:lnTo>
                  <a:pt x="0" y="944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526780" y="3531108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>
                <a:moveTo>
                  <a:pt x="0" y="0"/>
                </a:moveTo>
                <a:lnTo>
                  <a:pt x="3441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857488" y="3515867"/>
            <a:ext cx="26034" cy="0"/>
          </a:xfrm>
          <a:custGeom>
            <a:avLst/>
            <a:gdLst/>
            <a:ahLst/>
            <a:cxnLst/>
            <a:rect l="l" t="t" r="r" b="b"/>
            <a:pathLst>
              <a:path w="26034">
                <a:moveTo>
                  <a:pt x="0" y="0"/>
                </a:moveTo>
                <a:lnTo>
                  <a:pt x="25908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511540" y="3515867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5">
                <a:moveTo>
                  <a:pt x="0" y="0"/>
                </a:moveTo>
                <a:lnTo>
                  <a:pt x="163067" y="0"/>
                </a:lnTo>
              </a:path>
            </a:pathLst>
          </a:custGeom>
          <a:ln w="3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883395" y="2951988"/>
            <a:ext cx="0" cy="810895"/>
          </a:xfrm>
          <a:custGeom>
            <a:avLst/>
            <a:gdLst/>
            <a:ahLst/>
            <a:cxnLst/>
            <a:rect l="l" t="t" r="r" b="b"/>
            <a:pathLst>
              <a:path h="810895">
                <a:moveTo>
                  <a:pt x="0" y="810767"/>
                </a:moveTo>
                <a:lnTo>
                  <a:pt x="0" y="0"/>
                </a:lnTo>
              </a:path>
            </a:pathLst>
          </a:custGeom>
          <a:ln w="34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9191243" y="4043171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30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874252" y="4875276"/>
            <a:ext cx="0" cy="438784"/>
          </a:xfrm>
          <a:custGeom>
            <a:avLst/>
            <a:gdLst/>
            <a:ahLst/>
            <a:cxnLst/>
            <a:rect l="l" t="t" r="r" b="b"/>
            <a:pathLst>
              <a:path h="438785">
                <a:moveTo>
                  <a:pt x="0" y="4385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859011" y="4890515"/>
            <a:ext cx="0" cy="363220"/>
          </a:xfrm>
          <a:custGeom>
            <a:avLst/>
            <a:gdLst/>
            <a:ahLst/>
            <a:cxnLst/>
            <a:rect l="l" t="t" r="r" b="b"/>
            <a:pathLst>
              <a:path h="363220">
                <a:moveTo>
                  <a:pt x="0" y="3627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027676" y="349757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5">
                <a:moveTo>
                  <a:pt x="0" y="1183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033771" y="3482340"/>
            <a:ext cx="0" cy="133985"/>
          </a:xfrm>
          <a:custGeom>
            <a:avLst/>
            <a:gdLst/>
            <a:ahLst/>
            <a:cxnLst/>
            <a:rect l="l" t="t" r="r" b="b"/>
            <a:pathLst>
              <a:path h="133985">
                <a:moveTo>
                  <a:pt x="0" y="133604"/>
                </a:moveTo>
                <a:lnTo>
                  <a:pt x="0" y="0"/>
                </a:lnTo>
              </a:path>
            </a:pathLst>
          </a:custGeom>
          <a:ln w="15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039867" y="3497579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65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39867" y="3378708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1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027676" y="3378708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1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461516" y="4838700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299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476755" y="4838700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559052" y="4838700"/>
            <a:ext cx="121920" cy="155575"/>
          </a:xfrm>
          <a:custGeom>
            <a:avLst/>
            <a:gdLst/>
            <a:ahLst/>
            <a:cxnLst/>
            <a:rect l="l" t="t" r="r" b="b"/>
            <a:pathLst>
              <a:path w="121919" h="155575">
                <a:moveTo>
                  <a:pt x="0" y="0"/>
                </a:moveTo>
                <a:lnTo>
                  <a:pt x="121792" y="0"/>
                </a:lnTo>
                <a:lnTo>
                  <a:pt x="121792" y="155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379219" y="4838700"/>
            <a:ext cx="15240" cy="155575"/>
          </a:xfrm>
          <a:custGeom>
            <a:avLst/>
            <a:gdLst/>
            <a:ahLst/>
            <a:cxnLst/>
            <a:rect l="l" t="t" r="r" b="b"/>
            <a:pathLst>
              <a:path w="15240" h="155575">
                <a:moveTo>
                  <a:pt x="0" y="155067"/>
                </a:moveTo>
                <a:lnTo>
                  <a:pt x="0" y="0"/>
                </a:lnTo>
                <a:lnTo>
                  <a:pt x="1511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580388" y="2644139"/>
            <a:ext cx="100965" cy="155575"/>
          </a:xfrm>
          <a:custGeom>
            <a:avLst/>
            <a:gdLst/>
            <a:ahLst/>
            <a:cxnLst/>
            <a:rect l="l" t="t" r="r" b="b"/>
            <a:pathLst>
              <a:path w="100964" h="155575">
                <a:moveTo>
                  <a:pt x="0" y="155321"/>
                </a:moveTo>
                <a:lnTo>
                  <a:pt x="100584" y="155321"/>
                </a:lnTo>
                <a:lnTo>
                  <a:pt x="1005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482852" y="2644139"/>
            <a:ext cx="15240" cy="155575"/>
          </a:xfrm>
          <a:custGeom>
            <a:avLst/>
            <a:gdLst/>
            <a:ahLst/>
            <a:cxnLst/>
            <a:rect l="l" t="t" r="r" b="b"/>
            <a:pathLst>
              <a:path w="15240" h="155575">
                <a:moveTo>
                  <a:pt x="0" y="0"/>
                </a:moveTo>
                <a:lnTo>
                  <a:pt x="0" y="155321"/>
                </a:lnTo>
                <a:lnTo>
                  <a:pt x="14859" y="1553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565147" y="2799588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11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382267" y="2644139"/>
            <a:ext cx="15240" cy="155575"/>
          </a:xfrm>
          <a:custGeom>
            <a:avLst/>
            <a:gdLst/>
            <a:ahLst/>
            <a:cxnLst/>
            <a:rect l="l" t="t" r="r" b="b"/>
            <a:pathLst>
              <a:path w="15240" h="155575">
                <a:moveTo>
                  <a:pt x="0" y="0"/>
                </a:moveTo>
                <a:lnTo>
                  <a:pt x="0" y="155321"/>
                </a:lnTo>
                <a:lnTo>
                  <a:pt x="15112" y="1553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464563" y="27995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1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284732" y="2644139"/>
            <a:ext cx="15240" cy="155575"/>
          </a:xfrm>
          <a:custGeom>
            <a:avLst/>
            <a:gdLst/>
            <a:ahLst/>
            <a:cxnLst/>
            <a:rect l="l" t="t" r="r" b="b"/>
            <a:pathLst>
              <a:path w="15240" h="155575">
                <a:moveTo>
                  <a:pt x="0" y="0"/>
                </a:moveTo>
                <a:lnTo>
                  <a:pt x="0" y="155321"/>
                </a:lnTo>
                <a:lnTo>
                  <a:pt x="15112" y="1553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367027" y="27995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79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84147" y="2644139"/>
            <a:ext cx="15240" cy="155575"/>
          </a:xfrm>
          <a:custGeom>
            <a:avLst/>
            <a:gdLst/>
            <a:ahLst/>
            <a:cxnLst/>
            <a:rect l="l" t="t" r="r" b="b"/>
            <a:pathLst>
              <a:path w="15240" h="155575">
                <a:moveTo>
                  <a:pt x="0" y="0"/>
                </a:moveTo>
                <a:lnTo>
                  <a:pt x="0" y="155321"/>
                </a:lnTo>
                <a:lnTo>
                  <a:pt x="15100" y="1553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66444" y="27995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79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86611" y="2799588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1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68908" y="27995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78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658867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55523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668011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668011" y="5172455"/>
            <a:ext cx="0" cy="80645"/>
          </a:xfrm>
          <a:custGeom>
            <a:avLst/>
            <a:gdLst/>
            <a:ahLst/>
            <a:cxnLst/>
            <a:rect l="l" t="t" r="r" b="b"/>
            <a:pathLst>
              <a:path h="80645">
                <a:moveTo>
                  <a:pt x="0" y="0"/>
                </a:moveTo>
                <a:lnTo>
                  <a:pt x="0" y="80264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552188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036820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93623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045964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045964" y="5172455"/>
            <a:ext cx="0" cy="80645"/>
          </a:xfrm>
          <a:custGeom>
            <a:avLst/>
            <a:gdLst/>
            <a:ahLst/>
            <a:cxnLst/>
            <a:rect l="l" t="t" r="r" b="b"/>
            <a:pathLst>
              <a:path h="80645">
                <a:moveTo>
                  <a:pt x="0" y="0"/>
                </a:moveTo>
                <a:lnTo>
                  <a:pt x="0" y="80264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93014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850635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95122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84454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5731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228588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33222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222491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33831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02195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801611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908292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795516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993635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094219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98754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100316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661147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557516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667243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554468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752588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853171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746492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859268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505443" y="2921507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505443" y="2814827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673340" y="2650235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5">
                <a:moveTo>
                  <a:pt x="0" y="1097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569707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676388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563611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740395" y="2650235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5">
                <a:moveTo>
                  <a:pt x="0" y="1097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840980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734300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847076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996683" y="2650235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5">
                <a:moveTo>
                  <a:pt x="0" y="1097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097268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990588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103364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926580" y="2650235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5">
                <a:moveTo>
                  <a:pt x="0" y="1097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825995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932676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819900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911083" y="4265676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956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911083" y="4158996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2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206995" y="3616452"/>
            <a:ext cx="0" cy="713105"/>
          </a:xfrm>
          <a:custGeom>
            <a:avLst/>
            <a:gdLst/>
            <a:ahLst/>
            <a:cxnLst/>
            <a:rect l="l" t="t" r="r" b="b"/>
            <a:pathLst>
              <a:path h="713104">
                <a:moveTo>
                  <a:pt x="0" y="712851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091171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630923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731507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615683" y="3616452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197612"/>
                </a:moveTo>
                <a:lnTo>
                  <a:pt x="0" y="0"/>
                </a:lnTo>
              </a:path>
            </a:pathLst>
          </a:custGeom>
          <a:ln w="21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737604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231635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332220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222491" y="3616452"/>
            <a:ext cx="0" cy="634365"/>
          </a:xfrm>
          <a:custGeom>
            <a:avLst/>
            <a:gdLst/>
            <a:ahLst/>
            <a:cxnLst/>
            <a:rect l="l" t="t" r="r" b="b"/>
            <a:pathLst>
              <a:path h="634364">
                <a:moveTo>
                  <a:pt x="0" y="633984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338315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792723" y="3616452"/>
            <a:ext cx="539115" cy="0"/>
          </a:xfrm>
          <a:custGeom>
            <a:avLst/>
            <a:gdLst/>
            <a:ahLst/>
            <a:cxnLst/>
            <a:rect l="l" t="t" r="r" b="b"/>
            <a:pathLst>
              <a:path w="539114">
                <a:moveTo>
                  <a:pt x="0" y="0"/>
                </a:moveTo>
                <a:lnTo>
                  <a:pt x="53898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801867" y="3616452"/>
            <a:ext cx="0" cy="466090"/>
          </a:xfrm>
          <a:custGeom>
            <a:avLst/>
            <a:gdLst/>
            <a:ahLst/>
            <a:cxnLst/>
            <a:rect l="l" t="t" r="r" b="b"/>
            <a:pathLst>
              <a:path h="466089">
                <a:moveTo>
                  <a:pt x="0" y="465836"/>
                </a:moveTo>
                <a:lnTo>
                  <a:pt x="0" y="0"/>
                </a:lnTo>
              </a:path>
            </a:pathLst>
          </a:custGeom>
          <a:ln w="21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923788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801611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914388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674864" y="3489959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74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676388" y="3558540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685531" y="3497579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65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694676" y="3491484"/>
            <a:ext cx="0" cy="69850"/>
          </a:xfrm>
          <a:custGeom>
            <a:avLst/>
            <a:gdLst/>
            <a:ahLst/>
            <a:cxnLst/>
            <a:rect l="l" t="t" r="r" b="b"/>
            <a:pathLst>
              <a:path h="69850">
                <a:moveTo>
                  <a:pt x="0" y="6985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676388" y="3491484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415539" y="2394204"/>
            <a:ext cx="18415" cy="2540"/>
          </a:xfrm>
          <a:custGeom>
            <a:avLst/>
            <a:gdLst/>
            <a:ahLst/>
            <a:cxnLst/>
            <a:rect l="l" t="t" r="r" b="b"/>
            <a:pathLst>
              <a:path w="18414" h="2539">
                <a:moveTo>
                  <a:pt x="0" y="2412"/>
                </a:moveTo>
                <a:lnTo>
                  <a:pt x="179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424683" y="2497835"/>
            <a:ext cx="15240" cy="2540"/>
          </a:xfrm>
          <a:custGeom>
            <a:avLst/>
            <a:gdLst/>
            <a:ahLst/>
            <a:cxnLst/>
            <a:rect l="l" t="t" r="r" b="b"/>
            <a:pathLst>
              <a:path w="15239" h="2539">
                <a:moveTo>
                  <a:pt x="0" y="2412"/>
                </a:moveTo>
                <a:lnTo>
                  <a:pt x="152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415539" y="2391155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0" y="2794"/>
                </a:moveTo>
                <a:lnTo>
                  <a:pt x="152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424683" y="2503932"/>
            <a:ext cx="18415" cy="2540"/>
          </a:xfrm>
          <a:custGeom>
            <a:avLst/>
            <a:gdLst/>
            <a:ahLst/>
            <a:cxnLst/>
            <a:rect l="l" t="t" r="r" b="b"/>
            <a:pathLst>
              <a:path w="18414" h="2539">
                <a:moveTo>
                  <a:pt x="0" y="2412"/>
                </a:moveTo>
                <a:lnTo>
                  <a:pt x="179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415539" y="5241035"/>
            <a:ext cx="18415" cy="2540"/>
          </a:xfrm>
          <a:custGeom>
            <a:avLst/>
            <a:gdLst/>
            <a:ahLst/>
            <a:cxnLst/>
            <a:rect l="l" t="t" r="r" b="b"/>
            <a:pathLst>
              <a:path w="18414" h="2539">
                <a:moveTo>
                  <a:pt x="17907" y="24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424683" y="5137403"/>
            <a:ext cx="18415" cy="3175"/>
          </a:xfrm>
          <a:custGeom>
            <a:avLst/>
            <a:gdLst/>
            <a:ahLst/>
            <a:cxnLst/>
            <a:rect l="l" t="t" r="r" b="b"/>
            <a:pathLst>
              <a:path w="18414" h="3175">
                <a:moveTo>
                  <a:pt x="17907" y="279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415539" y="5244084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4859" y="279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424683" y="5131308"/>
            <a:ext cx="18415" cy="2540"/>
          </a:xfrm>
          <a:custGeom>
            <a:avLst/>
            <a:gdLst/>
            <a:ahLst/>
            <a:cxnLst/>
            <a:rect l="l" t="t" r="r" b="b"/>
            <a:pathLst>
              <a:path w="18414" h="2539">
                <a:moveTo>
                  <a:pt x="17907" y="24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449067" y="4728971"/>
            <a:ext cx="27305" cy="2540"/>
          </a:xfrm>
          <a:custGeom>
            <a:avLst/>
            <a:gdLst/>
            <a:ahLst/>
            <a:cxnLst/>
            <a:rect l="l" t="t" r="r" b="b"/>
            <a:pathLst>
              <a:path w="27305" h="2539">
                <a:moveTo>
                  <a:pt x="-1713" y="1269"/>
                </a:moveTo>
                <a:lnTo>
                  <a:pt x="28764" y="1269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449067" y="4722876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80" h="2539">
                <a:moveTo>
                  <a:pt x="-1713" y="1270"/>
                </a:moveTo>
                <a:lnTo>
                  <a:pt x="31812" y="127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744723" y="3198876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5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644139" y="3198876"/>
            <a:ext cx="0" cy="20955"/>
          </a:xfrm>
          <a:custGeom>
            <a:avLst/>
            <a:gdLst/>
            <a:ahLst/>
            <a:cxnLst/>
            <a:rect l="l" t="t" r="r" b="b"/>
            <a:pathLst>
              <a:path h="20955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638044" y="3198876"/>
            <a:ext cx="0" cy="20955"/>
          </a:xfrm>
          <a:custGeom>
            <a:avLst/>
            <a:gdLst/>
            <a:ahLst/>
            <a:cxnLst/>
            <a:rect l="l" t="t" r="r" b="b"/>
            <a:pathLst>
              <a:path h="20955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479548" y="3375659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6050" y="0"/>
                </a:lnTo>
              </a:path>
            </a:pathLst>
          </a:custGeom>
          <a:ln w="148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607564" y="3485388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0" y="0"/>
                </a:moveTo>
                <a:lnTo>
                  <a:pt x="17906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598420" y="3198876"/>
            <a:ext cx="0" cy="20955"/>
          </a:xfrm>
          <a:custGeom>
            <a:avLst/>
            <a:gdLst/>
            <a:ahLst/>
            <a:cxnLst/>
            <a:rect l="l" t="t" r="r" b="b"/>
            <a:pathLst>
              <a:path h="20955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513076" y="3198876"/>
            <a:ext cx="0" cy="20955"/>
          </a:xfrm>
          <a:custGeom>
            <a:avLst/>
            <a:gdLst/>
            <a:ahLst/>
            <a:cxnLst/>
            <a:rect l="l" t="t" r="r" b="b"/>
            <a:pathLst>
              <a:path h="20955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604516" y="3198876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146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506979" y="3198876"/>
            <a:ext cx="0" cy="20955"/>
          </a:xfrm>
          <a:custGeom>
            <a:avLst/>
            <a:gdLst/>
            <a:ahLst/>
            <a:cxnLst/>
            <a:rect l="l" t="t" r="r" b="b"/>
            <a:pathLst>
              <a:path h="20955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11936" y="5244084"/>
            <a:ext cx="74295" cy="0"/>
          </a:xfrm>
          <a:custGeom>
            <a:avLst/>
            <a:gdLst/>
            <a:ahLst/>
            <a:cxnLst/>
            <a:rect l="l" t="t" r="r" b="b"/>
            <a:pathLst>
              <a:path w="74294">
                <a:moveTo>
                  <a:pt x="0" y="0"/>
                </a:moveTo>
                <a:lnTo>
                  <a:pt x="74167" y="0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068324" y="5137403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788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058155" y="4268723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058155" y="416204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2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756403" y="4162044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78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756403" y="4055364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78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512820" y="3640835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>
                <a:moveTo>
                  <a:pt x="0" y="0"/>
                </a:moveTo>
                <a:lnTo>
                  <a:pt x="341121" y="0"/>
                </a:lnTo>
              </a:path>
            </a:pathLst>
          </a:custGeom>
          <a:ln w="148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3512820" y="3750564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7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512820" y="4335779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>
                <a:moveTo>
                  <a:pt x="0" y="0"/>
                </a:moveTo>
                <a:lnTo>
                  <a:pt x="341121" y="0"/>
                </a:lnTo>
              </a:path>
            </a:pathLst>
          </a:custGeom>
          <a:ln w="14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3512820" y="4226052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7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534155" y="493014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8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552444" y="4436364"/>
            <a:ext cx="0" cy="697865"/>
          </a:xfrm>
          <a:custGeom>
            <a:avLst/>
            <a:gdLst/>
            <a:ahLst/>
            <a:cxnLst/>
            <a:rect l="l" t="t" r="r" b="b"/>
            <a:pathLst>
              <a:path h="697864">
                <a:moveTo>
                  <a:pt x="0" y="697738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534155" y="4436364"/>
            <a:ext cx="0" cy="697865"/>
          </a:xfrm>
          <a:custGeom>
            <a:avLst/>
            <a:gdLst/>
            <a:ahLst/>
            <a:cxnLst/>
            <a:rect l="l" t="t" r="r" b="b"/>
            <a:pathLst>
              <a:path h="697864">
                <a:moveTo>
                  <a:pt x="0" y="697738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534155" y="4713732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8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22731" y="2382011"/>
            <a:ext cx="0" cy="920750"/>
          </a:xfrm>
          <a:custGeom>
            <a:avLst/>
            <a:gdLst/>
            <a:ahLst/>
            <a:cxnLst/>
            <a:rect l="l" t="t" r="r" b="b"/>
            <a:pathLst>
              <a:path h="920750">
                <a:moveTo>
                  <a:pt x="0" y="0"/>
                </a:moveTo>
                <a:lnTo>
                  <a:pt x="0" y="92036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22731" y="3351276"/>
            <a:ext cx="0" cy="935355"/>
          </a:xfrm>
          <a:custGeom>
            <a:avLst/>
            <a:gdLst/>
            <a:ahLst/>
            <a:cxnLst/>
            <a:rect l="l" t="t" r="r" b="b"/>
            <a:pathLst>
              <a:path h="935354">
                <a:moveTo>
                  <a:pt x="0" y="0"/>
                </a:moveTo>
                <a:lnTo>
                  <a:pt x="0" y="9353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22731" y="4335779"/>
            <a:ext cx="0" cy="920115"/>
          </a:xfrm>
          <a:custGeom>
            <a:avLst/>
            <a:gdLst/>
            <a:ahLst/>
            <a:cxnLst/>
            <a:rect l="l" t="t" r="r" b="b"/>
            <a:pathLst>
              <a:path h="920114">
                <a:moveTo>
                  <a:pt x="0" y="0"/>
                </a:moveTo>
                <a:lnTo>
                  <a:pt x="0" y="9199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608819" y="2382011"/>
            <a:ext cx="0" cy="920750"/>
          </a:xfrm>
          <a:custGeom>
            <a:avLst/>
            <a:gdLst/>
            <a:ahLst/>
            <a:cxnLst/>
            <a:rect l="l" t="t" r="r" b="b"/>
            <a:pathLst>
              <a:path h="920750">
                <a:moveTo>
                  <a:pt x="0" y="0"/>
                </a:moveTo>
                <a:lnTo>
                  <a:pt x="0" y="92036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608819" y="3351276"/>
            <a:ext cx="0" cy="935355"/>
          </a:xfrm>
          <a:custGeom>
            <a:avLst/>
            <a:gdLst/>
            <a:ahLst/>
            <a:cxnLst/>
            <a:rect l="l" t="t" r="r" b="b"/>
            <a:pathLst>
              <a:path h="935354">
                <a:moveTo>
                  <a:pt x="0" y="0"/>
                </a:moveTo>
                <a:lnTo>
                  <a:pt x="0" y="9353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608819" y="4335779"/>
            <a:ext cx="0" cy="920115"/>
          </a:xfrm>
          <a:custGeom>
            <a:avLst/>
            <a:gdLst/>
            <a:ahLst/>
            <a:cxnLst/>
            <a:rect l="l" t="t" r="r" b="b"/>
            <a:pathLst>
              <a:path h="920114">
                <a:moveTo>
                  <a:pt x="0" y="0"/>
                </a:moveTo>
                <a:lnTo>
                  <a:pt x="0" y="9199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024628" y="3631691"/>
            <a:ext cx="0" cy="271145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0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869435" y="3857244"/>
            <a:ext cx="883919" cy="0"/>
          </a:xfrm>
          <a:custGeom>
            <a:avLst/>
            <a:gdLst/>
            <a:ahLst/>
            <a:cxnLst/>
            <a:rect l="l" t="t" r="r" b="b"/>
            <a:pathLst>
              <a:path w="883920">
                <a:moveTo>
                  <a:pt x="0" y="0"/>
                </a:moveTo>
                <a:lnTo>
                  <a:pt x="88366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939540" y="3872484"/>
            <a:ext cx="813435" cy="0"/>
          </a:xfrm>
          <a:custGeom>
            <a:avLst/>
            <a:gdLst/>
            <a:ahLst/>
            <a:cxnLst/>
            <a:rect l="l" t="t" r="r" b="b"/>
            <a:pathLst>
              <a:path w="813435">
                <a:moveTo>
                  <a:pt x="0" y="0"/>
                </a:moveTo>
                <a:lnTo>
                  <a:pt x="8133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777740" y="3631691"/>
            <a:ext cx="0" cy="426720"/>
          </a:xfrm>
          <a:custGeom>
            <a:avLst/>
            <a:gdLst/>
            <a:ahLst/>
            <a:cxnLst/>
            <a:rect l="l" t="t" r="r" b="b"/>
            <a:pathLst>
              <a:path h="426720">
                <a:moveTo>
                  <a:pt x="0" y="426593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751832" y="3630167"/>
            <a:ext cx="0" cy="426720"/>
          </a:xfrm>
          <a:custGeom>
            <a:avLst/>
            <a:gdLst/>
            <a:ahLst/>
            <a:cxnLst/>
            <a:rect l="l" t="t" r="r" b="b"/>
            <a:pathLst>
              <a:path h="426720">
                <a:moveTo>
                  <a:pt x="0" y="426593"/>
                </a:moveTo>
                <a:lnTo>
                  <a:pt x="0" y="0"/>
                </a:lnTo>
              </a:path>
            </a:pathLst>
          </a:custGeom>
          <a:ln w="64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753355" y="3918203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>
                <a:moveTo>
                  <a:pt x="0" y="0"/>
                </a:moveTo>
                <a:lnTo>
                  <a:pt x="3196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780788" y="389991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7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772155" y="3220211"/>
            <a:ext cx="0" cy="1170305"/>
          </a:xfrm>
          <a:custGeom>
            <a:avLst/>
            <a:gdLst/>
            <a:ahLst/>
            <a:cxnLst/>
            <a:rect l="l" t="t" r="r" b="b"/>
            <a:pathLst>
              <a:path h="1170304">
                <a:moveTo>
                  <a:pt x="0" y="11703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753867" y="3198876"/>
            <a:ext cx="0" cy="1240790"/>
          </a:xfrm>
          <a:custGeom>
            <a:avLst/>
            <a:gdLst/>
            <a:ahLst/>
            <a:cxnLst/>
            <a:rect l="l" t="t" r="r" b="b"/>
            <a:pathLst>
              <a:path h="1240789">
                <a:moveTo>
                  <a:pt x="0" y="1240282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628900" y="3781044"/>
            <a:ext cx="0" cy="506095"/>
          </a:xfrm>
          <a:custGeom>
            <a:avLst/>
            <a:gdLst/>
            <a:ahLst/>
            <a:cxnLst/>
            <a:rect l="l" t="t" r="r" b="b"/>
            <a:pathLst>
              <a:path h="506095">
                <a:moveTo>
                  <a:pt x="0" y="50558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613660" y="3781044"/>
            <a:ext cx="0" cy="506095"/>
          </a:xfrm>
          <a:custGeom>
            <a:avLst/>
            <a:gdLst/>
            <a:ahLst/>
            <a:cxnLst/>
            <a:rect l="l" t="t" r="r" b="b"/>
            <a:pathLst>
              <a:path h="506095">
                <a:moveTo>
                  <a:pt x="0" y="50558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485644" y="3643884"/>
            <a:ext cx="0" cy="767715"/>
          </a:xfrm>
          <a:custGeom>
            <a:avLst/>
            <a:gdLst/>
            <a:ahLst/>
            <a:cxnLst/>
            <a:rect l="l" t="t" r="r" b="b"/>
            <a:pathLst>
              <a:path h="767714">
                <a:moveTo>
                  <a:pt x="0" y="0"/>
                </a:moveTo>
                <a:lnTo>
                  <a:pt x="0" y="7675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470404" y="3616452"/>
            <a:ext cx="0" cy="822960"/>
          </a:xfrm>
          <a:custGeom>
            <a:avLst/>
            <a:gdLst/>
            <a:ahLst/>
            <a:cxnLst/>
            <a:rect l="l" t="t" r="r" b="b"/>
            <a:pathLst>
              <a:path h="822960">
                <a:moveTo>
                  <a:pt x="0" y="0"/>
                </a:moveTo>
                <a:lnTo>
                  <a:pt x="0" y="8229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744723" y="3616452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458211" y="361645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6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744723" y="3643884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7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485644" y="3643884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15811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485644" y="3793235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484120" y="4248911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484120" y="4221479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484120" y="4194047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484120" y="4166615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484120" y="4139184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484120" y="4114800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484120" y="4087367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485644" y="4061459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484120" y="4032503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484120" y="3980688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484120" y="3953255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484120" y="3925823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484120" y="3898391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484120" y="3870959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484120" y="3846576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484120" y="3819144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485644" y="3793235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485644" y="4009644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659379" y="406145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9753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485644" y="4277867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613660" y="4287011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485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613660" y="378104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485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359395" y="3616452"/>
            <a:ext cx="0" cy="713105"/>
          </a:xfrm>
          <a:custGeom>
            <a:avLst/>
            <a:gdLst/>
            <a:ahLst/>
            <a:cxnLst/>
            <a:rect l="l" t="t" r="r" b="b"/>
            <a:pathLst>
              <a:path h="713104">
                <a:moveTo>
                  <a:pt x="0" y="0"/>
                </a:moveTo>
                <a:lnTo>
                  <a:pt x="0" y="7128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359395" y="438759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380731" y="3616452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761619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376159" y="4376928"/>
            <a:ext cx="287020" cy="0"/>
          </a:xfrm>
          <a:custGeom>
            <a:avLst/>
            <a:gdLst/>
            <a:ahLst/>
            <a:cxnLst/>
            <a:rect l="l" t="t" r="r" b="b"/>
            <a:pathLst>
              <a:path w="28702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68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490459" y="3643884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32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77683" y="3643884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121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38059" y="3616452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>
                <a:moveTo>
                  <a:pt x="0" y="0"/>
                </a:moveTo>
                <a:lnTo>
                  <a:pt x="51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502652" y="3756659"/>
            <a:ext cx="0" cy="506095"/>
          </a:xfrm>
          <a:custGeom>
            <a:avLst/>
            <a:gdLst/>
            <a:ahLst/>
            <a:cxnLst/>
            <a:rect l="l" t="t" r="r" b="b"/>
            <a:pathLst>
              <a:path h="506095">
                <a:moveTo>
                  <a:pt x="0" y="50558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520940" y="4055364"/>
            <a:ext cx="0" cy="207645"/>
          </a:xfrm>
          <a:custGeom>
            <a:avLst/>
            <a:gdLst/>
            <a:ahLst/>
            <a:cxnLst/>
            <a:rect l="l" t="t" r="r" b="b"/>
            <a:pathLst>
              <a:path h="207645">
                <a:moveTo>
                  <a:pt x="0" y="0"/>
                </a:moveTo>
                <a:lnTo>
                  <a:pt x="0" y="2072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645907" y="3643884"/>
            <a:ext cx="0" cy="615950"/>
          </a:xfrm>
          <a:custGeom>
            <a:avLst/>
            <a:gdLst/>
            <a:ahLst/>
            <a:cxnLst/>
            <a:rect l="l" t="t" r="r" b="b"/>
            <a:pathLst>
              <a:path h="615950">
                <a:moveTo>
                  <a:pt x="0" y="0"/>
                </a:moveTo>
                <a:lnTo>
                  <a:pt x="0" y="61556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664195" y="3616452"/>
            <a:ext cx="0" cy="642620"/>
          </a:xfrm>
          <a:custGeom>
            <a:avLst/>
            <a:gdLst/>
            <a:ahLst/>
            <a:cxnLst/>
            <a:rect l="l" t="t" r="r" b="b"/>
            <a:pathLst>
              <a:path h="642620">
                <a:moveTo>
                  <a:pt x="0" y="0"/>
                </a:moveTo>
                <a:lnTo>
                  <a:pt x="0" y="64262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642859" y="3985259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595616" y="400812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386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549895" y="4035552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>
                <a:moveTo>
                  <a:pt x="0" y="0"/>
                </a:moveTo>
                <a:lnTo>
                  <a:pt x="94233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376159" y="4062984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376159" y="4090415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4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376159" y="4117847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377683" y="4143755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377683" y="4146803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376159" y="4169664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4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377683" y="4198620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377683" y="4198620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7376159" y="4224528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4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7377683" y="4250435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377683" y="4253484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7376159" y="3767328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7376159" y="3794759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7376159" y="382219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7376159" y="3846576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7376159" y="3874008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7376159" y="3901440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7376159" y="392887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376159" y="3956303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7377683" y="3985259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7377683" y="400964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377683" y="401269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7377683" y="4037076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408164" y="4037076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9397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502652" y="4262628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1790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502652" y="3756659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14287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5039867" y="3616452"/>
            <a:ext cx="0" cy="301625"/>
          </a:xfrm>
          <a:custGeom>
            <a:avLst/>
            <a:gdLst/>
            <a:ahLst/>
            <a:cxnLst/>
            <a:rect l="l" t="t" r="r" b="b"/>
            <a:pathLst>
              <a:path h="301625">
                <a:moveTo>
                  <a:pt x="0" y="0"/>
                </a:moveTo>
                <a:lnTo>
                  <a:pt x="0" y="3013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3869435" y="3631691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0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854196" y="3616452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0"/>
                </a:moveTo>
                <a:lnTo>
                  <a:pt x="0" y="2697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3854196" y="4285488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0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8685276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8685276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685276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8115300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8115300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8115300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8304276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8496300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8304276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8304276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496300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8496300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9441180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9441180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9441180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8874252" y="5256276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8874252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8874252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9195816" y="5256276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8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9252204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9063228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9063228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9252204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9252204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926323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926323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7926323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7359395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359395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359395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548371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7737347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7548371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7548371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7737347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7737347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7167371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7167371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7167371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6600443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6600443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6600443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6789419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6978395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6789419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6789419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6978395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6978395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6411467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6411467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6411467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5841491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5841491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841491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6030467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6222491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030467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6030467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6222491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6222491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5652515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5652515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5652515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5085588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5085588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5085588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5274564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5463540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5274564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5274564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5463540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5463540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4893564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4893564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4893564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4326635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4326635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4326635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4515611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4704588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4515611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4515611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4704588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4704588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4137659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4137659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4137659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3567684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3567684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3567684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3756659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3948684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3756659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3756659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3948684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3948684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3378708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3378708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3378708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2811779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2811779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2811779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3000755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3189732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3000755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3000755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3189732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3189732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2619755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619755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2619755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052827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052827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052827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2241804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2430779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2241804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2241804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2430779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2430779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1863851" y="525627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1863851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1863851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1293875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1293875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1293875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1482852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1671827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1482852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1482852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1671827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1671827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534923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534923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1104900" y="52562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1104900" y="531418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1104900" y="532942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1011936" y="5256276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915924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915924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726948" y="531418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726948" y="532942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480059" y="5332476"/>
            <a:ext cx="55244" cy="27305"/>
          </a:xfrm>
          <a:custGeom>
            <a:avLst/>
            <a:gdLst/>
            <a:ahLst/>
            <a:cxnLst/>
            <a:rect l="l" t="t" r="r" b="b"/>
            <a:pathLst>
              <a:path w="55245" h="27304">
                <a:moveTo>
                  <a:pt x="0" y="27050"/>
                </a:moveTo>
                <a:lnTo>
                  <a:pt x="54864" y="27050"/>
                </a:lnTo>
                <a:lnTo>
                  <a:pt x="54864" y="0"/>
                </a:lnTo>
                <a:lnTo>
                  <a:pt x="135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9596628" y="5332476"/>
            <a:ext cx="58419" cy="27305"/>
          </a:xfrm>
          <a:custGeom>
            <a:avLst/>
            <a:gdLst/>
            <a:ahLst/>
            <a:cxnLst/>
            <a:rect l="l" t="t" r="r" b="b"/>
            <a:pathLst>
              <a:path w="58420" h="27304">
                <a:moveTo>
                  <a:pt x="57912" y="27050"/>
                </a:moveTo>
                <a:lnTo>
                  <a:pt x="0" y="27050"/>
                </a:lnTo>
                <a:lnTo>
                  <a:pt x="0" y="0"/>
                </a:lnTo>
                <a:lnTo>
                  <a:pt x="436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8685276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8685276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8685276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8115300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8115300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8115300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8304276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8496300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8304276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8304276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8496300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8496300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9441180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9441180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9441180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8874252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8874252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8874252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9063228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9252204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9063228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9063228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9252204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9252204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7926323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7926323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7926323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7359395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7359395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7359395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7548371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7737347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7548371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7548371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7737347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7737347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7167371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7167371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7167371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6600443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6600443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6600443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6789419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6978395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6789419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6789419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6978395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6978395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6411467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6411467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6411467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5841491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5841491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5841491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6030467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6222491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6030467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6030467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6222491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6222491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5652515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5652515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5652515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5085588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5085588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5085588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5274564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5463540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5274564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5274564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5463540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5463540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4893564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4893564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4893564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4326635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4326635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4326635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4515611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4704588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4515611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4515611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4704588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4704588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4137659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4137659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4137659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3567684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3567684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3567684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3756659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3948684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3756659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3756659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3948684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3948684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3378708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3378708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3378708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2811779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2811779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2811779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3000755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3189732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3000755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3000755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3189732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3189732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2619755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2619755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2619755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2052827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2052827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2052827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2241804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2430779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2241804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0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2241804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6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2430779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2430779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1863851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1863851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1863851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9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1293875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1293875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1293875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06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1482852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1671827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1482852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1482852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1671827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1671827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534923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534923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534923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1104900" y="2382011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1104900" y="232410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4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1104900" y="2308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915924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726948" y="23820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915924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915924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726948" y="23241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01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726948" y="230886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18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480059" y="2278379"/>
            <a:ext cx="55244" cy="27305"/>
          </a:xfrm>
          <a:custGeom>
            <a:avLst/>
            <a:gdLst/>
            <a:ahLst/>
            <a:cxnLst/>
            <a:rect l="l" t="t" r="r" b="b"/>
            <a:pathLst>
              <a:path w="55245" h="27305">
                <a:moveTo>
                  <a:pt x="0" y="0"/>
                </a:moveTo>
                <a:lnTo>
                  <a:pt x="54864" y="0"/>
                </a:lnTo>
                <a:lnTo>
                  <a:pt x="54864" y="27050"/>
                </a:lnTo>
                <a:lnTo>
                  <a:pt x="13538" y="270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9596628" y="2278379"/>
            <a:ext cx="58419" cy="27305"/>
          </a:xfrm>
          <a:custGeom>
            <a:avLst/>
            <a:gdLst/>
            <a:ahLst/>
            <a:cxnLst/>
            <a:rect l="l" t="t" r="r" b="b"/>
            <a:pathLst>
              <a:path w="58420" h="27305">
                <a:moveTo>
                  <a:pt x="57912" y="0"/>
                </a:moveTo>
                <a:lnTo>
                  <a:pt x="0" y="0"/>
                </a:lnTo>
                <a:lnTo>
                  <a:pt x="0" y="27050"/>
                </a:lnTo>
                <a:lnTo>
                  <a:pt x="43688" y="270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4978908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4808220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4671059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4552188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4369308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4253484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4070603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3951732" y="361645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8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3869435" y="3631691"/>
            <a:ext cx="1155065" cy="0"/>
          </a:xfrm>
          <a:custGeom>
            <a:avLst/>
            <a:gdLst/>
            <a:ahLst/>
            <a:cxnLst/>
            <a:rect l="l" t="t" r="r" b="b"/>
            <a:pathLst>
              <a:path w="1155064">
                <a:moveTo>
                  <a:pt x="0" y="0"/>
                </a:moveTo>
                <a:lnTo>
                  <a:pt x="1154811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7389876" y="3616452"/>
            <a:ext cx="0" cy="128270"/>
          </a:xfrm>
          <a:custGeom>
            <a:avLst/>
            <a:gdLst/>
            <a:ahLst/>
            <a:cxnLst/>
            <a:rect l="l" t="t" r="r" b="b"/>
            <a:pathLst>
              <a:path h="128270">
                <a:moveTo>
                  <a:pt x="0" y="1277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2744723" y="4308347"/>
            <a:ext cx="0" cy="130810"/>
          </a:xfrm>
          <a:custGeom>
            <a:avLst/>
            <a:gdLst/>
            <a:ahLst/>
            <a:cxnLst/>
            <a:rect l="l" t="t" r="r" b="b"/>
            <a:pathLst>
              <a:path h="130810">
                <a:moveTo>
                  <a:pt x="0" y="13081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2644139" y="4408932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2638044" y="4408932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1894332" y="3137916"/>
            <a:ext cx="39370" cy="1362710"/>
          </a:xfrm>
          <a:custGeom>
            <a:avLst/>
            <a:gdLst/>
            <a:ahLst/>
            <a:cxnLst/>
            <a:rect l="l" t="t" r="r" b="b"/>
            <a:pathLst>
              <a:path w="39369" h="1362710">
                <a:moveTo>
                  <a:pt x="38988" y="0"/>
                </a:moveTo>
                <a:lnTo>
                  <a:pt x="31623" y="67945"/>
                </a:lnTo>
                <a:lnTo>
                  <a:pt x="25018" y="135889"/>
                </a:lnTo>
                <a:lnTo>
                  <a:pt x="19176" y="203962"/>
                </a:lnTo>
                <a:lnTo>
                  <a:pt x="14097" y="272034"/>
                </a:lnTo>
                <a:lnTo>
                  <a:pt x="9779" y="340106"/>
                </a:lnTo>
                <a:lnTo>
                  <a:pt x="6223" y="408305"/>
                </a:lnTo>
                <a:lnTo>
                  <a:pt x="3556" y="476504"/>
                </a:lnTo>
                <a:lnTo>
                  <a:pt x="1524" y="544703"/>
                </a:lnTo>
                <a:lnTo>
                  <a:pt x="381" y="612901"/>
                </a:lnTo>
                <a:lnTo>
                  <a:pt x="0" y="681228"/>
                </a:lnTo>
                <a:lnTo>
                  <a:pt x="381" y="749426"/>
                </a:lnTo>
                <a:lnTo>
                  <a:pt x="1524" y="817626"/>
                </a:lnTo>
                <a:lnTo>
                  <a:pt x="3556" y="885825"/>
                </a:lnTo>
                <a:lnTo>
                  <a:pt x="6223" y="954024"/>
                </a:lnTo>
                <a:lnTo>
                  <a:pt x="9779" y="1022223"/>
                </a:lnTo>
                <a:lnTo>
                  <a:pt x="14097" y="1090295"/>
                </a:lnTo>
                <a:lnTo>
                  <a:pt x="19176" y="1158367"/>
                </a:lnTo>
                <a:lnTo>
                  <a:pt x="25018" y="1226439"/>
                </a:lnTo>
                <a:lnTo>
                  <a:pt x="31623" y="1294384"/>
                </a:lnTo>
                <a:lnTo>
                  <a:pt x="38988" y="13623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1778507" y="3122676"/>
            <a:ext cx="42545" cy="1390015"/>
          </a:xfrm>
          <a:custGeom>
            <a:avLst/>
            <a:gdLst/>
            <a:ahLst/>
            <a:cxnLst/>
            <a:rect l="l" t="t" r="r" b="b"/>
            <a:pathLst>
              <a:path w="42544" h="1390014">
                <a:moveTo>
                  <a:pt x="42164" y="0"/>
                </a:moveTo>
                <a:lnTo>
                  <a:pt x="34162" y="69214"/>
                </a:lnTo>
                <a:lnTo>
                  <a:pt x="27050" y="138557"/>
                </a:lnTo>
                <a:lnTo>
                  <a:pt x="20700" y="208025"/>
                </a:lnTo>
                <a:lnTo>
                  <a:pt x="15240" y="277495"/>
                </a:lnTo>
                <a:lnTo>
                  <a:pt x="10541" y="346963"/>
                </a:lnTo>
                <a:lnTo>
                  <a:pt x="6731" y="416433"/>
                </a:lnTo>
                <a:lnTo>
                  <a:pt x="3810" y="486028"/>
                </a:lnTo>
                <a:lnTo>
                  <a:pt x="1650" y="555625"/>
                </a:lnTo>
                <a:lnTo>
                  <a:pt x="381" y="625221"/>
                </a:lnTo>
                <a:lnTo>
                  <a:pt x="0" y="694816"/>
                </a:lnTo>
                <a:lnTo>
                  <a:pt x="381" y="764413"/>
                </a:lnTo>
                <a:lnTo>
                  <a:pt x="1650" y="834009"/>
                </a:lnTo>
                <a:lnTo>
                  <a:pt x="3810" y="903604"/>
                </a:lnTo>
                <a:lnTo>
                  <a:pt x="6731" y="973201"/>
                </a:lnTo>
                <a:lnTo>
                  <a:pt x="10541" y="1042670"/>
                </a:lnTo>
                <a:lnTo>
                  <a:pt x="15240" y="1112139"/>
                </a:lnTo>
                <a:lnTo>
                  <a:pt x="20700" y="1181608"/>
                </a:lnTo>
                <a:lnTo>
                  <a:pt x="27050" y="1250950"/>
                </a:lnTo>
                <a:lnTo>
                  <a:pt x="34162" y="1320291"/>
                </a:lnTo>
                <a:lnTo>
                  <a:pt x="42164" y="13896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1665732" y="3110483"/>
            <a:ext cx="42545" cy="1417320"/>
          </a:xfrm>
          <a:custGeom>
            <a:avLst/>
            <a:gdLst/>
            <a:ahLst/>
            <a:cxnLst/>
            <a:rect l="l" t="t" r="r" b="b"/>
            <a:pathLst>
              <a:path w="42544" h="1417320">
                <a:moveTo>
                  <a:pt x="42291" y="0"/>
                </a:moveTo>
                <a:lnTo>
                  <a:pt x="34290" y="70612"/>
                </a:lnTo>
                <a:lnTo>
                  <a:pt x="27050" y="141350"/>
                </a:lnTo>
                <a:lnTo>
                  <a:pt x="20700" y="212089"/>
                </a:lnTo>
                <a:lnTo>
                  <a:pt x="15240" y="282955"/>
                </a:lnTo>
                <a:lnTo>
                  <a:pt x="10541" y="353821"/>
                </a:lnTo>
                <a:lnTo>
                  <a:pt x="6731" y="424688"/>
                </a:lnTo>
                <a:lnTo>
                  <a:pt x="3810" y="495553"/>
                </a:lnTo>
                <a:lnTo>
                  <a:pt x="1650" y="566546"/>
                </a:lnTo>
                <a:lnTo>
                  <a:pt x="381" y="637539"/>
                </a:lnTo>
                <a:lnTo>
                  <a:pt x="0" y="708532"/>
                </a:lnTo>
                <a:lnTo>
                  <a:pt x="381" y="779399"/>
                </a:lnTo>
                <a:lnTo>
                  <a:pt x="1650" y="850391"/>
                </a:lnTo>
                <a:lnTo>
                  <a:pt x="3810" y="921385"/>
                </a:lnTo>
                <a:lnTo>
                  <a:pt x="6731" y="992251"/>
                </a:lnTo>
                <a:lnTo>
                  <a:pt x="10541" y="1063243"/>
                </a:lnTo>
                <a:lnTo>
                  <a:pt x="15240" y="1133982"/>
                </a:lnTo>
                <a:lnTo>
                  <a:pt x="20700" y="1204849"/>
                </a:lnTo>
                <a:lnTo>
                  <a:pt x="27050" y="1275588"/>
                </a:lnTo>
                <a:lnTo>
                  <a:pt x="34290" y="1346327"/>
                </a:lnTo>
                <a:lnTo>
                  <a:pt x="42291" y="14169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1552955" y="3098292"/>
            <a:ext cx="42545" cy="1441450"/>
          </a:xfrm>
          <a:custGeom>
            <a:avLst/>
            <a:gdLst/>
            <a:ahLst/>
            <a:cxnLst/>
            <a:rect l="l" t="t" r="r" b="b"/>
            <a:pathLst>
              <a:path w="42544" h="1441450">
                <a:moveTo>
                  <a:pt x="42544" y="0"/>
                </a:moveTo>
                <a:lnTo>
                  <a:pt x="34416" y="71882"/>
                </a:lnTo>
                <a:lnTo>
                  <a:pt x="27178" y="143763"/>
                </a:lnTo>
                <a:lnTo>
                  <a:pt x="20828" y="215773"/>
                </a:lnTo>
                <a:lnTo>
                  <a:pt x="15240" y="287782"/>
                </a:lnTo>
                <a:lnTo>
                  <a:pt x="10668" y="359791"/>
                </a:lnTo>
                <a:lnTo>
                  <a:pt x="6857" y="431927"/>
                </a:lnTo>
                <a:lnTo>
                  <a:pt x="3809" y="504063"/>
                </a:lnTo>
                <a:lnTo>
                  <a:pt x="1650" y="576199"/>
                </a:lnTo>
                <a:lnTo>
                  <a:pt x="381" y="648462"/>
                </a:lnTo>
                <a:lnTo>
                  <a:pt x="0" y="720598"/>
                </a:lnTo>
                <a:lnTo>
                  <a:pt x="381" y="792734"/>
                </a:lnTo>
                <a:lnTo>
                  <a:pt x="1650" y="864997"/>
                </a:lnTo>
                <a:lnTo>
                  <a:pt x="3809" y="937133"/>
                </a:lnTo>
                <a:lnTo>
                  <a:pt x="6857" y="1009269"/>
                </a:lnTo>
                <a:lnTo>
                  <a:pt x="10668" y="1081405"/>
                </a:lnTo>
                <a:lnTo>
                  <a:pt x="15240" y="1153414"/>
                </a:lnTo>
                <a:lnTo>
                  <a:pt x="20828" y="1225423"/>
                </a:lnTo>
                <a:lnTo>
                  <a:pt x="27178" y="1297432"/>
                </a:lnTo>
                <a:lnTo>
                  <a:pt x="34416" y="1369314"/>
                </a:lnTo>
                <a:lnTo>
                  <a:pt x="42544" y="14411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1440180" y="3083051"/>
            <a:ext cx="43180" cy="1469390"/>
          </a:xfrm>
          <a:custGeom>
            <a:avLst/>
            <a:gdLst/>
            <a:ahLst/>
            <a:cxnLst/>
            <a:rect l="l" t="t" r="r" b="b"/>
            <a:pathLst>
              <a:path w="43180" h="1469389">
                <a:moveTo>
                  <a:pt x="42671" y="0"/>
                </a:moveTo>
                <a:lnTo>
                  <a:pt x="34543" y="73278"/>
                </a:lnTo>
                <a:lnTo>
                  <a:pt x="27304" y="146558"/>
                </a:lnTo>
                <a:lnTo>
                  <a:pt x="20954" y="219963"/>
                </a:lnTo>
                <a:lnTo>
                  <a:pt x="15366" y="293370"/>
                </a:lnTo>
                <a:lnTo>
                  <a:pt x="10667" y="366775"/>
                </a:lnTo>
                <a:lnTo>
                  <a:pt x="6857" y="440309"/>
                </a:lnTo>
                <a:lnTo>
                  <a:pt x="3809" y="513842"/>
                </a:lnTo>
                <a:lnTo>
                  <a:pt x="1650" y="587375"/>
                </a:lnTo>
                <a:lnTo>
                  <a:pt x="381" y="660908"/>
                </a:lnTo>
                <a:lnTo>
                  <a:pt x="0" y="734568"/>
                </a:lnTo>
                <a:lnTo>
                  <a:pt x="381" y="808101"/>
                </a:lnTo>
                <a:lnTo>
                  <a:pt x="1650" y="881634"/>
                </a:lnTo>
                <a:lnTo>
                  <a:pt x="3809" y="955294"/>
                </a:lnTo>
                <a:lnTo>
                  <a:pt x="6857" y="1028826"/>
                </a:lnTo>
                <a:lnTo>
                  <a:pt x="10667" y="1102233"/>
                </a:lnTo>
                <a:lnTo>
                  <a:pt x="15366" y="1175765"/>
                </a:lnTo>
                <a:lnTo>
                  <a:pt x="20954" y="1249172"/>
                </a:lnTo>
                <a:lnTo>
                  <a:pt x="27304" y="1322577"/>
                </a:lnTo>
                <a:lnTo>
                  <a:pt x="34543" y="1395857"/>
                </a:lnTo>
                <a:lnTo>
                  <a:pt x="42671" y="14691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1327403" y="3070860"/>
            <a:ext cx="42545" cy="1496695"/>
          </a:xfrm>
          <a:custGeom>
            <a:avLst/>
            <a:gdLst/>
            <a:ahLst/>
            <a:cxnLst/>
            <a:rect l="l" t="t" r="r" b="b"/>
            <a:pathLst>
              <a:path w="42544" h="1496695">
                <a:moveTo>
                  <a:pt x="42164" y="0"/>
                </a:moveTo>
                <a:lnTo>
                  <a:pt x="34162" y="74549"/>
                </a:lnTo>
                <a:lnTo>
                  <a:pt x="27051" y="149225"/>
                </a:lnTo>
                <a:lnTo>
                  <a:pt x="20701" y="224027"/>
                </a:lnTo>
                <a:lnTo>
                  <a:pt x="15240" y="298830"/>
                </a:lnTo>
                <a:lnTo>
                  <a:pt x="10540" y="373634"/>
                </a:lnTo>
                <a:lnTo>
                  <a:pt x="6731" y="448437"/>
                </a:lnTo>
                <a:lnTo>
                  <a:pt x="3809" y="523366"/>
                </a:lnTo>
                <a:lnTo>
                  <a:pt x="1651" y="598297"/>
                </a:lnTo>
                <a:lnTo>
                  <a:pt x="381" y="673226"/>
                </a:lnTo>
                <a:lnTo>
                  <a:pt x="0" y="748156"/>
                </a:lnTo>
                <a:lnTo>
                  <a:pt x="381" y="823087"/>
                </a:lnTo>
                <a:lnTo>
                  <a:pt x="1651" y="898016"/>
                </a:lnTo>
                <a:lnTo>
                  <a:pt x="3809" y="972947"/>
                </a:lnTo>
                <a:lnTo>
                  <a:pt x="6731" y="1047876"/>
                </a:lnTo>
                <a:lnTo>
                  <a:pt x="10540" y="1122679"/>
                </a:lnTo>
                <a:lnTo>
                  <a:pt x="15240" y="1197610"/>
                </a:lnTo>
                <a:lnTo>
                  <a:pt x="20701" y="1272286"/>
                </a:lnTo>
                <a:lnTo>
                  <a:pt x="27051" y="1347089"/>
                </a:lnTo>
                <a:lnTo>
                  <a:pt x="34162" y="1421764"/>
                </a:lnTo>
                <a:lnTo>
                  <a:pt x="42164" y="149631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1214627" y="3058667"/>
            <a:ext cx="42545" cy="1520825"/>
          </a:xfrm>
          <a:custGeom>
            <a:avLst/>
            <a:gdLst/>
            <a:ahLst/>
            <a:cxnLst/>
            <a:rect l="l" t="t" r="r" b="b"/>
            <a:pathLst>
              <a:path w="42544" h="1520825">
                <a:moveTo>
                  <a:pt x="42316" y="0"/>
                </a:moveTo>
                <a:lnTo>
                  <a:pt x="34277" y="75819"/>
                </a:lnTo>
                <a:lnTo>
                  <a:pt x="27089" y="151637"/>
                </a:lnTo>
                <a:lnTo>
                  <a:pt x="20739" y="227584"/>
                </a:lnTo>
                <a:lnTo>
                  <a:pt x="15240" y="303657"/>
                </a:lnTo>
                <a:lnTo>
                  <a:pt x="10579" y="379603"/>
                </a:lnTo>
                <a:lnTo>
                  <a:pt x="6769" y="455803"/>
                </a:lnTo>
                <a:lnTo>
                  <a:pt x="3809" y="531876"/>
                </a:lnTo>
                <a:lnTo>
                  <a:pt x="1689" y="607949"/>
                </a:lnTo>
                <a:lnTo>
                  <a:pt x="419" y="684149"/>
                </a:lnTo>
                <a:lnTo>
                  <a:pt x="0" y="760349"/>
                </a:lnTo>
                <a:lnTo>
                  <a:pt x="419" y="836422"/>
                </a:lnTo>
                <a:lnTo>
                  <a:pt x="1689" y="912622"/>
                </a:lnTo>
                <a:lnTo>
                  <a:pt x="3809" y="988822"/>
                </a:lnTo>
                <a:lnTo>
                  <a:pt x="6769" y="1064895"/>
                </a:lnTo>
                <a:lnTo>
                  <a:pt x="10579" y="1140968"/>
                </a:lnTo>
                <a:lnTo>
                  <a:pt x="15240" y="1217041"/>
                </a:lnTo>
                <a:lnTo>
                  <a:pt x="20739" y="1292987"/>
                </a:lnTo>
                <a:lnTo>
                  <a:pt x="27089" y="1368933"/>
                </a:lnTo>
                <a:lnTo>
                  <a:pt x="34277" y="1444879"/>
                </a:lnTo>
                <a:lnTo>
                  <a:pt x="42316" y="15206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1098803" y="3043427"/>
            <a:ext cx="45720" cy="1551305"/>
          </a:xfrm>
          <a:custGeom>
            <a:avLst/>
            <a:gdLst/>
            <a:ahLst/>
            <a:cxnLst/>
            <a:rect l="l" t="t" r="r" b="b"/>
            <a:pathLst>
              <a:path w="45719" h="1551304">
                <a:moveTo>
                  <a:pt x="45491" y="0"/>
                </a:moveTo>
                <a:lnTo>
                  <a:pt x="36855" y="77343"/>
                </a:lnTo>
                <a:lnTo>
                  <a:pt x="29121" y="154686"/>
                </a:lnTo>
                <a:lnTo>
                  <a:pt x="22288" y="232156"/>
                </a:lnTo>
                <a:lnTo>
                  <a:pt x="16383" y="309625"/>
                </a:lnTo>
                <a:lnTo>
                  <a:pt x="11379" y="387223"/>
                </a:lnTo>
                <a:lnTo>
                  <a:pt x="7277" y="464820"/>
                </a:lnTo>
                <a:lnTo>
                  <a:pt x="4089" y="542417"/>
                </a:lnTo>
                <a:lnTo>
                  <a:pt x="1816" y="620141"/>
                </a:lnTo>
                <a:lnTo>
                  <a:pt x="457" y="697738"/>
                </a:lnTo>
                <a:lnTo>
                  <a:pt x="0" y="775462"/>
                </a:lnTo>
                <a:lnTo>
                  <a:pt x="457" y="853186"/>
                </a:lnTo>
                <a:lnTo>
                  <a:pt x="1816" y="930783"/>
                </a:lnTo>
                <a:lnTo>
                  <a:pt x="4089" y="1008507"/>
                </a:lnTo>
                <a:lnTo>
                  <a:pt x="7277" y="1086104"/>
                </a:lnTo>
                <a:lnTo>
                  <a:pt x="11379" y="1163701"/>
                </a:lnTo>
                <a:lnTo>
                  <a:pt x="16383" y="1241298"/>
                </a:lnTo>
                <a:lnTo>
                  <a:pt x="22288" y="1318768"/>
                </a:lnTo>
                <a:lnTo>
                  <a:pt x="29121" y="1396238"/>
                </a:lnTo>
                <a:lnTo>
                  <a:pt x="36855" y="1473581"/>
                </a:lnTo>
                <a:lnTo>
                  <a:pt x="45491" y="15509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986027" y="3031235"/>
            <a:ext cx="48895" cy="1576070"/>
          </a:xfrm>
          <a:custGeom>
            <a:avLst/>
            <a:gdLst/>
            <a:ahLst/>
            <a:cxnLst/>
            <a:rect l="l" t="t" r="r" b="b"/>
            <a:pathLst>
              <a:path w="48894" h="1576070">
                <a:moveTo>
                  <a:pt x="48679" y="0"/>
                </a:moveTo>
                <a:lnTo>
                  <a:pt x="39433" y="78612"/>
                </a:lnTo>
                <a:lnTo>
                  <a:pt x="31153" y="157225"/>
                </a:lnTo>
                <a:lnTo>
                  <a:pt x="23850" y="235838"/>
                </a:lnTo>
                <a:lnTo>
                  <a:pt x="17525" y="314578"/>
                </a:lnTo>
                <a:lnTo>
                  <a:pt x="12166" y="393446"/>
                </a:lnTo>
                <a:lnTo>
                  <a:pt x="7785" y="472313"/>
                </a:lnTo>
                <a:lnTo>
                  <a:pt x="4381" y="551179"/>
                </a:lnTo>
                <a:lnTo>
                  <a:pt x="1943" y="630047"/>
                </a:lnTo>
                <a:lnTo>
                  <a:pt x="482" y="708913"/>
                </a:lnTo>
                <a:lnTo>
                  <a:pt x="0" y="787908"/>
                </a:lnTo>
                <a:lnTo>
                  <a:pt x="482" y="866775"/>
                </a:lnTo>
                <a:lnTo>
                  <a:pt x="1943" y="945768"/>
                </a:lnTo>
                <a:lnTo>
                  <a:pt x="4381" y="1024636"/>
                </a:lnTo>
                <a:lnTo>
                  <a:pt x="7785" y="1103502"/>
                </a:lnTo>
                <a:lnTo>
                  <a:pt x="12166" y="1182369"/>
                </a:lnTo>
                <a:lnTo>
                  <a:pt x="17525" y="1261110"/>
                </a:lnTo>
                <a:lnTo>
                  <a:pt x="23850" y="1339850"/>
                </a:lnTo>
                <a:lnTo>
                  <a:pt x="31153" y="1418589"/>
                </a:lnTo>
                <a:lnTo>
                  <a:pt x="39433" y="1497202"/>
                </a:lnTo>
                <a:lnTo>
                  <a:pt x="48679" y="15758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873252" y="3019044"/>
            <a:ext cx="48260" cy="1600200"/>
          </a:xfrm>
          <a:custGeom>
            <a:avLst/>
            <a:gdLst/>
            <a:ahLst/>
            <a:cxnLst/>
            <a:rect l="l" t="t" r="r" b="b"/>
            <a:pathLst>
              <a:path w="48259" h="1600200">
                <a:moveTo>
                  <a:pt x="48183" y="0"/>
                </a:moveTo>
                <a:lnTo>
                  <a:pt x="39027" y="79755"/>
                </a:lnTo>
                <a:lnTo>
                  <a:pt x="30835" y="159638"/>
                </a:lnTo>
                <a:lnTo>
                  <a:pt x="23609" y="239521"/>
                </a:lnTo>
                <a:lnTo>
                  <a:pt x="17348" y="319531"/>
                </a:lnTo>
                <a:lnTo>
                  <a:pt x="12039" y="399541"/>
                </a:lnTo>
                <a:lnTo>
                  <a:pt x="7708" y="479551"/>
                </a:lnTo>
                <a:lnTo>
                  <a:pt x="4330" y="559688"/>
                </a:lnTo>
                <a:lnTo>
                  <a:pt x="1930" y="639826"/>
                </a:lnTo>
                <a:lnTo>
                  <a:pt x="482" y="719963"/>
                </a:lnTo>
                <a:lnTo>
                  <a:pt x="0" y="800100"/>
                </a:lnTo>
                <a:lnTo>
                  <a:pt x="482" y="880236"/>
                </a:lnTo>
                <a:lnTo>
                  <a:pt x="1930" y="960373"/>
                </a:lnTo>
                <a:lnTo>
                  <a:pt x="4330" y="1040383"/>
                </a:lnTo>
                <a:lnTo>
                  <a:pt x="7708" y="1120520"/>
                </a:lnTo>
                <a:lnTo>
                  <a:pt x="12039" y="1200530"/>
                </a:lnTo>
                <a:lnTo>
                  <a:pt x="17348" y="1280540"/>
                </a:lnTo>
                <a:lnTo>
                  <a:pt x="23609" y="1360551"/>
                </a:lnTo>
                <a:lnTo>
                  <a:pt x="30835" y="1440433"/>
                </a:lnTo>
                <a:lnTo>
                  <a:pt x="39027" y="1520316"/>
                </a:lnTo>
                <a:lnTo>
                  <a:pt x="48183" y="16000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760476" y="3003804"/>
            <a:ext cx="48895" cy="1630680"/>
          </a:xfrm>
          <a:custGeom>
            <a:avLst/>
            <a:gdLst/>
            <a:ahLst/>
            <a:cxnLst/>
            <a:rect l="l" t="t" r="r" b="b"/>
            <a:pathLst>
              <a:path w="48895" h="1630679">
                <a:moveTo>
                  <a:pt x="48336" y="0"/>
                </a:moveTo>
                <a:lnTo>
                  <a:pt x="39154" y="81280"/>
                </a:lnTo>
                <a:lnTo>
                  <a:pt x="30937" y="162687"/>
                </a:lnTo>
                <a:lnTo>
                  <a:pt x="23685" y="244094"/>
                </a:lnTo>
                <a:lnTo>
                  <a:pt x="17398" y="325500"/>
                </a:lnTo>
                <a:lnTo>
                  <a:pt x="12077" y="407035"/>
                </a:lnTo>
                <a:lnTo>
                  <a:pt x="7734" y="488696"/>
                </a:lnTo>
                <a:lnTo>
                  <a:pt x="4343" y="570230"/>
                </a:lnTo>
                <a:lnTo>
                  <a:pt x="1930" y="651891"/>
                </a:lnTo>
                <a:lnTo>
                  <a:pt x="482" y="733551"/>
                </a:lnTo>
                <a:lnTo>
                  <a:pt x="0" y="815213"/>
                </a:lnTo>
                <a:lnTo>
                  <a:pt x="482" y="896874"/>
                </a:lnTo>
                <a:lnTo>
                  <a:pt x="1930" y="978535"/>
                </a:lnTo>
                <a:lnTo>
                  <a:pt x="4343" y="1060196"/>
                </a:lnTo>
                <a:lnTo>
                  <a:pt x="7734" y="1141730"/>
                </a:lnTo>
                <a:lnTo>
                  <a:pt x="12077" y="1223264"/>
                </a:lnTo>
                <a:lnTo>
                  <a:pt x="17398" y="1304798"/>
                </a:lnTo>
                <a:lnTo>
                  <a:pt x="23685" y="1386332"/>
                </a:lnTo>
                <a:lnTo>
                  <a:pt x="30937" y="1467739"/>
                </a:lnTo>
                <a:lnTo>
                  <a:pt x="39154" y="1549146"/>
                </a:lnTo>
                <a:lnTo>
                  <a:pt x="48336" y="16304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2351532" y="2991611"/>
            <a:ext cx="18415" cy="3175"/>
          </a:xfrm>
          <a:custGeom>
            <a:avLst/>
            <a:gdLst/>
            <a:ahLst/>
            <a:cxnLst/>
            <a:rect l="l" t="t" r="r" b="b"/>
            <a:pathLst>
              <a:path w="18414" h="3175">
                <a:moveTo>
                  <a:pt x="17906" y="0"/>
                </a:moveTo>
                <a:lnTo>
                  <a:pt x="0" y="27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2351532" y="2988564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4859" y="0"/>
                </a:moveTo>
                <a:lnTo>
                  <a:pt x="0" y="30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2375916" y="3192779"/>
            <a:ext cx="18415" cy="3175"/>
          </a:xfrm>
          <a:custGeom>
            <a:avLst/>
            <a:gdLst/>
            <a:ahLst/>
            <a:cxnLst/>
            <a:rect l="l" t="t" r="r" b="b"/>
            <a:pathLst>
              <a:path w="18414" h="3175">
                <a:moveTo>
                  <a:pt x="17906" y="0"/>
                </a:move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2378964" y="3195827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4859" y="0"/>
                </a:moveTo>
                <a:lnTo>
                  <a:pt x="0" y="30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2351532" y="4646676"/>
            <a:ext cx="18415" cy="3175"/>
          </a:xfrm>
          <a:custGeom>
            <a:avLst/>
            <a:gdLst/>
            <a:ahLst/>
            <a:cxnLst/>
            <a:rect l="l" t="t" r="r" b="b"/>
            <a:pathLst>
              <a:path w="18414" h="3175">
                <a:moveTo>
                  <a:pt x="17906" y="27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2351532" y="4649723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4859" y="27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2375916" y="4442459"/>
            <a:ext cx="18415" cy="3175"/>
          </a:xfrm>
          <a:custGeom>
            <a:avLst/>
            <a:gdLst/>
            <a:ahLst/>
            <a:cxnLst/>
            <a:rect l="l" t="t" r="r" b="b"/>
            <a:pathLst>
              <a:path w="18414" h="3175">
                <a:moveTo>
                  <a:pt x="17906" y="27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2378964" y="4442459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4859" y="30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2391155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2458211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2385060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2464307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7234428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7338059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7228331" y="3616452"/>
            <a:ext cx="0" cy="69850"/>
          </a:xfrm>
          <a:custGeom>
            <a:avLst/>
            <a:gdLst/>
            <a:ahLst/>
            <a:cxnLst/>
            <a:rect l="l" t="t" r="r" b="b"/>
            <a:pathLst>
              <a:path h="69850">
                <a:moveTo>
                  <a:pt x="0" y="69850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7344156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177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1944623" y="23926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171" y="0"/>
                </a:lnTo>
              </a:path>
            </a:pathLst>
          </a:custGeom>
          <a:ln w="74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2045207" y="249936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54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2049779" y="2497835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444880"/>
                </a:moveTo>
                <a:lnTo>
                  <a:pt x="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2046732" y="2497835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2040635" y="4707635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11937" y="0"/>
                </a:lnTo>
              </a:path>
            </a:pathLst>
          </a:custGeom>
          <a:ln w="83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2040635" y="4796028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119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2040635" y="4796028"/>
            <a:ext cx="12065" cy="5715"/>
          </a:xfrm>
          <a:custGeom>
            <a:avLst/>
            <a:gdLst/>
            <a:ahLst/>
            <a:cxnLst/>
            <a:rect l="l" t="t" r="r" b="b"/>
            <a:pathLst>
              <a:path w="12064" h="5714">
                <a:moveTo>
                  <a:pt x="0" y="5461"/>
                </a:moveTo>
                <a:lnTo>
                  <a:pt x="11937" y="5461"/>
                </a:lnTo>
                <a:lnTo>
                  <a:pt x="119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2037588" y="4707635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2470404" y="3549396"/>
            <a:ext cx="140335" cy="66675"/>
          </a:xfrm>
          <a:custGeom>
            <a:avLst/>
            <a:gdLst/>
            <a:ahLst/>
            <a:cxnLst/>
            <a:rect l="l" t="t" r="r" b="b"/>
            <a:pathLst>
              <a:path w="140335" h="66675">
                <a:moveTo>
                  <a:pt x="0" y="66548"/>
                </a:moveTo>
                <a:lnTo>
                  <a:pt x="0" y="0"/>
                </a:lnTo>
                <a:lnTo>
                  <a:pt x="13982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2470404" y="3549396"/>
            <a:ext cx="140335" cy="66675"/>
          </a:xfrm>
          <a:custGeom>
            <a:avLst/>
            <a:gdLst/>
            <a:ahLst/>
            <a:cxnLst/>
            <a:rect l="l" t="t" r="r" b="b"/>
            <a:pathLst>
              <a:path w="140335" h="66675">
                <a:moveTo>
                  <a:pt x="139826" y="665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2470404" y="3549396"/>
            <a:ext cx="140335" cy="66675"/>
          </a:xfrm>
          <a:custGeom>
            <a:avLst/>
            <a:gdLst/>
            <a:ahLst/>
            <a:cxnLst/>
            <a:rect l="l" t="t" r="r" b="b"/>
            <a:pathLst>
              <a:path w="140335" h="66675">
                <a:moveTo>
                  <a:pt x="0" y="66548"/>
                </a:moveTo>
                <a:lnTo>
                  <a:pt x="13982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3534155" y="4226052"/>
            <a:ext cx="69850" cy="30480"/>
          </a:xfrm>
          <a:custGeom>
            <a:avLst/>
            <a:gdLst/>
            <a:ahLst/>
            <a:cxnLst/>
            <a:rect l="l" t="t" r="r" b="b"/>
            <a:pathLst>
              <a:path w="69850" h="30479">
                <a:moveTo>
                  <a:pt x="69850" y="30480"/>
                </a:moveTo>
                <a:lnTo>
                  <a:pt x="37719" y="8255"/>
                </a:lnTo>
                <a:lnTo>
                  <a:pt x="12954" y="114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3534155" y="4256532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72770"/>
                </a:moveTo>
                <a:lnTo>
                  <a:pt x="72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4777740" y="4058411"/>
            <a:ext cx="69850" cy="30480"/>
          </a:xfrm>
          <a:custGeom>
            <a:avLst/>
            <a:gdLst/>
            <a:ahLst/>
            <a:cxnLst/>
            <a:rect l="l" t="t" r="r" b="b"/>
            <a:pathLst>
              <a:path w="69850" h="30479">
                <a:moveTo>
                  <a:pt x="69850" y="30479"/>
                </a:moveTo>
                <a:lnTo>
                  <a:pt x="37719" y="8254"/>
                </a:lnTo>
                <a:lnTo>
                  <a:pt x="12954" y="114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4774691" y="4088891"/>
            <a:ext cx="73025" cy="69850"/>
          </a:xfrm>
          <a:custGeom>
            <a:avLst/>
            <a:gdLst/>
            <a:ahLst/>
            <a:cxnLst/>
            <a:rect l="l" t="t" r="r" b="b"/>
            <a:pathLst>
              <a:path w="73025" h="69850">
                <a:moveTo>
                  <a:pt x="0" y="69723"/>
                </a:moveTo>
                <a:lnTo>
                  <a:pt x="72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7659623" y="4879847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>
                <a:moveTo>
                  <a:pt x="0" y="0"/>
                </a:moveTo>
                <a:lnTo>
                  <a:pt x="91312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7296911" y="4879847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531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6900671" y="4879847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>
                <a:moveTo>
                  <a:pt x="0" y="0"/>
                </a:moveTo>
                <a:lnTo>
                  <a:pt x="91312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6537959" y="4879847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5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6160008" y="4879847"/>
            <a:ext cx="67310" cy="0"/>
          </a:xfrm>
          <a:custGeom>
            <a:avLst/>
            <a:gdLst/>
            <a:ahLst/>
            <a:cxnLst/>
            <a:rect l="l" t="t" r="r" b="b"/>
            <a:pathLst>
              <a:path w="67310">
                <a:moveTo>
                  <a:pt x="0" y="0"/>
                </a:moveTo>
                <a:lnTo>
                  <a:pt x="66928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5771388" y="4884420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1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5036820" y="488442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8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4657344" y="4879847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752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8081771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8081771" y="5172455"/>
            <a:ext cx="0" cy="141605"/>
          </a:xfrm>
          <a:custGeom>
            <a:avLst/>
            <a:gdLst/>
            <a:ahLst/>
            <a:cxnLst/>
            <a:rect l="l" t="t" r="r" b="b"/>
            <a:pathLst>
              <a:path h="141604">
                <a:moveTo>
                  <a:pt x="0" y="0"/>
                </a:moveTo>
                <a:lnTo>
                  <a:pt x="0" y="1413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8093964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8093964" y="5172455"/>
            <a:ext cx="0" cy="80645"/>
          </a:xfrm>
          <a:custGeom>
            <a:avLst/>
            <a:gdLst/>
            <a:ahLst/>
            <a:cxnLst/>
            <a:rect l="l" t="t" r="r" b="b"/>
            <a:pathLst>
              <a:path h="80645">
                <a:moveTo>
                  <a:pt x="0" y="0"/>
                </a:moveTo>
                <a:lnTo>
                  <a:pt x="0" y="8026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7700771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7700771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7709916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7709916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7322819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7322819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7331964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7331964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6944868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6944868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6950964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6950964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6563868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6563868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6573011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6573011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6185915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6185915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6195059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6195059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5807964" y="4875276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77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5807964" y="5172455"/>
            <a:ext cx="0" cy="80645"/>
          </a:xfrm>
          <a:custGeom>
            <a:avLst/>
            <a:gdLst/>
            <a:ahLst/>
            <a:cxnLst/>
            <a:rect l="l" t="t" r="r" b="b"/>
            <a:pathLst>
              <a:path h="80645">
                <a:moveTo>
                  <a:pt x="0" y="0"/>
                </a:moveTo>
                <a:lnTo>
                  <a:pt x="0" y="8026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5814059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5814059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5058155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5058155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4677155" y="4884420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5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4677155" y="5172455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3512820" y="4329684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10947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3512820" y="3747515"/>
            <a:ext cx="0" cy="481965"/>
          </a:xfrm>
          <a:custGeom>
            <a:avLst/>
            <a:gdLst/>
            <a:ahLst/>
            <a:cxnLst/>
            <a:rect l="l" t="t" r="r" b="b"/>
            <a:pathLst>
              <a:path h="481964">
                <a:moveTo>
                  <a:pt x="0" y="4814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3512820" y="3256788"/>
            <a:ext cx="0" cy="390525"/>
          </a:xfrm>
          <a:custGeom>
            <a:avLst/>
            <a:gdLst/>
            <a:ahLst/>
            <a:cxnLst/>
            <a:rect l="l" t="t" r="r" b="b"/>
            <a:pathLst>
              <a:path h="390525">
                <a:moveTo>
                  <a:pt x="0" y="390144"/>
                </a:moveTo>
                <a:lnTo>
                  <a:pt x="0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3534155" y="4329684"/>
            <a:ext cx="0" cy="60960"/>
          </a:xfrm>
          <a:custGeom>
            <a:avLst/>
            <a:gdLst/>
            <a:ahLst/>
            <a:cxnLst/>
            <a:rect l="l" t="t" r="r" b="b"/>
            <a:pathLst>
              <a:path h="60960">
                <a:moveTo>
                  <a:pt x="0" y="609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3534155" y="3747515"/>
            <a:ext cx="0" cy="481965"/>
          </a:xfrm>
          <a:custGeom>
            <a:avLst/>
            <a:gdLst/>
            <a:ahLst/>
            <a:cxnLst/>
            <a:rect l="l" t="t" r="r" b="b"/>
            <a:pathLst>
              <a:path h="481964">
                <a:moveTo>
                  <a:pt x="0" y="4814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3784091" y="363474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13690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3799332" y="363474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13690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3534155" y="363474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19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9569195" y="3259835"/>
            <a:ext cx="42545" cy="0"/>
          </a:xfrm>
          <a:custGeom>
            <a:avLst/>
            <a:gdLst/>
            <a:ahLst/>
            <a:cxnLst/>
            <a:rect l="l" t="t" r="r" b="b"/>
            <a:pathLst>
              <a:path w="42545">
                <a:moveTo>
                  <a:pt x="0" y="0"/>
                </a:moveTo>
                <a:lnTo>
                  <a:pt x="424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9569195" y="3259835"/>
            <a:ext cx="42545" cy="133985"/>
          </a:xfrm>
          <a:custGeom>
            <a:avLst/>
            <a:gdLst/>
            <a:ahLst/>
            <a:cxnLst/>
            <a:rect l="l" t="t" r="r" b="b"/>
            <a:pathLst>
              <a:path w="42545" h="133985">
                <a:moveTo>
                  <a:pt x="42418" y="133730"/>
                </a:moveTo>
                <a:lnTo>
                  <a:pt x="0" y="13373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8496300" y="2385060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79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8481059" y="2385060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0"/>
                </a:moveTo>
                <a:lnTo>
                  <a:pt x="0" y="332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8115300" y="2385060"/>
            <a:ext cx="0" cy="786130"/>
          </a:xfrm>
          <a:custGeom>
            <a:avLst/>
            <a:gdLst/>
            <a:ahLst/>
            <a:cxnLst/>
            <a:rect l="l" t="t" r="r" b="b"/>
            <a:pathLst>
              <a:path h="786130">
                <a:moveTo>
                  <a:pt x="0" y="0"/>
                </a:moveTo>
                <a:lnTo>
                  <a:pt x="0" y="7861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8101393" y="2918460"/>
            <a:ext cx="421003" cy="4525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7700771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7700771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7709916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7709916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8007095" y="27523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>
                <a:moveTo>
                  <a:pt x="0" y="0"/>
                </a:moveTo>
                <a:lnTo>
                  <a:pt x="94106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7671816" y="2752344"/>
            <a:ext cx="67310" cy="0"/>
          </a:xfrm>
          <a:custGeom>
            <a:avLst/>
            <a:gdLst/>
            <a:ahLst/>
            <a:cxnLst/>
            <a:rect l="l" t="t" r="r" b="b"/>
            <a:pathLst>
              <a:path w="67309">
                <a:moveTo>
                  <a:pt x="0" y="0"/>
                </a:moveTo>
                <a:lnTo>
                  <a:pt x="669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7281671" y="275234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21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6925056" y="2752344"/>
            <a:ext cx="70485" cy="0"/>
          </a:xfrm>
          <a:custGeom>
            <a:avLst/>
            <a:gdLst/>
            <a:ahLst/>
            <a:cxnLst/>
            <a:rect l="l" t="t" r="r" b="b"/>
            <a:pathLst>
              <a:path w="70484">
                <a:moveTo>
                  <a:pt x="0" y="0"/>
                </a:moveTo>
                <a:lnTo>
                  <a:pt x="69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6537959" y="275234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217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8496300" y="2403348"/>
            <a:ext cx="24130" cy="0"/>
          </a:xfrm>
          <a:custGeom>
            <a:avLst/>
            <a:gdLst/>
            <a:ahLst/>
            <a:cxnLst/>
            <a:rect l="l" t="t" r="r" b="b"/>
            <a:pathLst>
              <a:path w="24129">
                <a:moveTo>
                  <a:pt x="0" y="0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8481059" y="2415539"/>
            <a:ext cx="24130" cy="0"/>
          </a:xfrm>
          <a:custGeom>
            <a:avLst/>
            <a:gdLst/>
            <a:ahLst/>
            <a:cxnLst/>
            <a:rect l="l" t="t" r="r" b="b"/>
            <a:pathLst>
              <a:path w="24129">
                <a:moveTo>
                  <a:pt x="0" y="0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7322819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7322819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7331964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7331964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6957059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6957059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6966204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6966204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5792723" y="3357371"/>
            <a:ext cx="1865630" cy="0"/>
          </a:xfrm>
          <a:custGeom>
            <a:avLst/>
            <a:gdLst/>
            <a:ahLst/>
            <a:cxnLst/>
            <a:rect l="l" t="t" r="r" b="b"/>
            <a:pathLst>
              <a:path w="1865629">
                <a:moveTo>
                  <a:pt x="0" y="0"/>
                </a:moveTo>
                <a:lnTo>
                  <a:pt x="186537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5792723" y="3378708"/>
            <a:ext cx="1865630" cy="0"/>
          </a:xfrm>
          <a:custGeom>
            <a:avLst/>
            <a:gdLst/>
            <a:ahLst/>
            <a:cxnLst/>
            <a:rect l="l" t="t" r="r" b="b"/>
            <a:pathLst>
              <a:path w="1865629">
                <a:moveTo>
                  <a:pt x="0" y="0"/>
                </a:moveTo>
                <a:lnTo>
                  <a:pt x="186537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3512820" y="3369564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>
                <a:moveTo>
                  <a:pt x="695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3512820" y="3256788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>
                <a:moveTo>
                  <a:pt x="695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3534155" y="3771900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>
                <a:moveTo>
                  <a:pt x="0" y="0"/>
                </a:moveTo>
                <a:lnTo>
                  <a:pt x="3196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3534155" y="3784091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>
                <a:moveTo>
                  <a:pt x="31965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6547104" y="4346447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492" y="0"/>
                </a:lnTo>
              </a:path>
            </a:pathLst>
          </a:custGeom>
          <a:ln w="59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7225283" y="4335779"/>
            <a:ext cx="88265" cy="0"/>
          </a:xfrm>
          <a:custGeom>
            <a:avLst/>
            <a:gdLst/>
            <a:ahLst/>
            <a:cxnLst/>
            <a:rect l="l" t="t" r="r" b="b"/>
            <a:pathLst>
              <a:path w="88265">
                <a:moveTo>
                  <a:pt x="8801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7911083" y="4262628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5">
                <a:moveTo>
                  <a:pt x="0" y="429768"/>
                </a:moveTo>
                <a:lnTo>
                  <a:pt x="0" y="0"/>
                </a:lnTo>
              </a:path>
            </a:pathLst>
          </a:custGeom>
          <a:ln w="3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7911083" y="3921252"/>
            <a:ext cx="0" cy="240665"/>
          </a:xfrm>
          <a:custGeom>
            <a:avLst/>
            <a:gdLst/>
            <a:ahLst/>
            <a:cxnLst/>
            <a:rect l="l" t="t" r="r" b="b"/>
            <a:pathLst>
              <a:path h="240664">
                <a:moveTo>
                  <a:pt x="0" y="24053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7926323" y="4262628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0" y="3632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7926323" y="3921252"/>
            <a:ext cx="0" cy="240665"/>
          </a:xfrm>
          <a:custGeom>
            <a:avLst/>
            <a:gdLst/>
            <a:ahLst/>
            <a:cxnLst/>
            <a:rect l="l" t="t" r="r" b="b"/>
            <a:pathLst>
              <a:path h="240664">
                <a:moveTo>
                  <a:pt x="0" y="24053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7664195" y="3561588"/>
            <a:ext cx="30480" cy="73025"/>
          </a:xfrm>
          <a:custGeom>
            <a:avLst/>
            <a:gdLst/>
            <a:ahLst/>
            <a:cxnLst/>
            <a:rect l="l" t="t" r="r" b="b"/>
            <a:pathLst>
              <a:path w="30479" h="73025">
                <a:moveTo>
                  <a:pt x="0" y="73025"/>
                </a:moveTo>
                <a:lnTo>
                  <a:pt x="29972" y="73025"/>
                </a:ln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9576910" y="4280915"/>
            <a:ext cx="0" cy="1270"/>
          </a:xfrm>
          <a:custGeom>
            <a:avLst/>
            <a:gdLst/>
            <a:ahLst/>
            <a:cxnLst/>
            <a:rect l="l" t="t" r="r" b="b"/>
            <a:pathLst>
              <a:path h="1270">
                <a:moveTo>
                  <a:pt x="0" y="0"/>
                </a:moveTo>
                <a:lnTo>
                  <a:pt x="0" y="1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9576910" y="4337748"/>
            <a:ext cx="0" cy="59055"/>
          </a:xfrm>
          <a:custGeom>
            <a:avLst/>
            <a:gdLst/>
            <a:ahLst/>
            <a:cxnLst/>
            <a:rect l="l" t="t" r="r" b="b"/>
            <a:pathLst>
              <a:path h="59054">
                <a:moveTo>
                  <a:pt x="0" y="0"/>
                </a:moveTo>
                <a:lnTo>
                  <a:pt x="0" y="584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5792723" y="4183379"/>
            <a:ext cx="0" cy="539115"/>
          </a:xfrm>
          <a:custGeom>
            <a:avLst/>
            <a:gdLst/>
            <a:ahLst/>
            <a:cxnLst/>
            <a:rect l="l" t="t" r="r" b="b"/>
            <a:pathLst>
              <a:path h="539114">
                <a:moveTo>
                  <a:pt x="0" y="538988"/>
                </a:moveTo>
                <a:lnTo>
                  <a:pt x="0" y="0"/>
                </a:lnTo>
              </a:path>
            </a:pathLst>
          </a:custGeom>
          <a:ln w="3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5792723" y="3616452"/>
            <a:ext cx="0" cy="454659"/>
          </a:xfrm>
          <a:custGeom>
            <a:avLst/>
            <a:gdLst/>
            <a:ahLst/>
            <a:cxnLst/>
            <a:rect l="l" t="t" r="r" b="b"/>
            <a:pathLst>
              <a:path h="454660">
                <a:moveTo>
                  <a:pt x="0" y="45415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6204203" y="3634740"/>
            <a:ext cx="0" cy="615950"/>
          </a:xfrm>
          <a:custGeom>
            <a:avLst/>
            <a:gdLst/>
            <a:ahLst/>
            <a:cxnLst/>
            <a:rect l="l" t="t" r="r" b="b"/>
            <a:pathLst>
              <a:path h="615950">
                <a:moveTo>
                  <a:pt x="0" y="61556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6390132" y="3616452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24079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3512820" y="3619500"/>
            <a:ext cx="2057400" cy="0"/>
          </a:xfrm>
          <a:custGeom>
            <a:avLst/>
            <a:gdLst/>
            <a:ahLst/>
            <a:cxnLst/>
            <a:rect l="l" t="t" r="r" b="b"/>
            <a:pathLst>
              <a:path w="2057400">
                <a:moveTo>
                  <a:pt x="0" y="0"/>
                </a:moveTo>
                <a:lnTo>
                  <a:pt x="20568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7338059" y="363474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2133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5792723" y="363474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5804915" y="4250435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6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7225283" y="3686555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4">
                <a:moveTo>
                  <a:pt x="1336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7225283" y="3701796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4">
                <a:moveTo>
                  <a:pt x="1336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5213603" y="3646932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1183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6618731" y="3909059"/>
            <a:ext cx="0" cy="420370"/>
          </a:xfrm>
          <a:custGeom>
            <a:avLst/>
            <a:gdLst/>
            <a:ahLst/>
            <a:cxnLst/>
            <a:rect l="l" t="t" r="r" b="b"/>
            <a:pathLst>
              <a:path h="420370">
                <a:moveTo>
                  <a:pt x="0" y="42011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7225283" y="3701796"/>
            <a:ext cx="0" cy="633730"/>
          </a:xfrm>
          <a:custGeom>
            <a:avLst/>
            <a:gdLst/>
            <a:ahLst/>
            <a:cxnLst/>
            <a:rect l="l" t="t" r="r" b="b"/>
            <a:pathLst>
              <a:path h="633729">
                <a:moveTo>
                  <a:pt x="0" y="63372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6606540" y="3909059"/>
            <a:ext cx="0" cy="341630"/>
          </a:xfrm>
          <a:custGeom>
            <a:avLst/>
            <a:gdLst/>
            <a:ahLst/>
            <a:cxnLst/>
            <a:rect l="l" t="t" r="r" b="b"/>
            <a:pathLst>
              <a:path h="341629">
                <a:moveTo>
                  <a:pt x="0" y="34124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3534155" y="4277867"/>
            <a:ext cx="1566545" cy="82550"/>
          </a:xfrm>
          <a:custGeom>
            <a:avLst/>
            <a:gdLst/>
            <a:ahLst/>
            <a:cxnLst/>
            <a:rect l="l" t="t" r="r" b="b"/>
            <a:pathLst>
              <a:path w="1566545" h="82550">
                <a:moveTo>
                  <a:pt x="1566291" y="0"/>
                </a:moveTo>
                <a:lnTo>
                  <a:pt x="1566291" y="82296"/>
                </a:lnTo>
                <a:lnTo>
                  <a:pt x="0" y="822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3601211" y="4369308"/>
            <a:ext cx="688975" cy="0"/>
          </a:xfrm>
          <a:custGeom>
            <a:avLst/>
            <a:gdLst/>
            <a:ahLst/>
            <a:cxnLst/>
            <a:rect l="l" t="t" r="r" b="b"/>
            <a:pathLst>
              <a:path w="688975">
                <a:moveTo>
                  <a:pt x="6888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4341876" y="4341876"/>
            <a:ext cx="414655" cy="0"/>
          </a:xfrm>
          <a:custGeom>
            <a:avLst/>
            <a:gdLst/>
            <a:ahLst/>
            <a:cxnLst/>
            <a:rect l="l" t="t" r="r" b="b"/>
            <a:pathLst>
              <a:path w="414654">
                <a:moveTo>
                  <a:pt x="414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3872484" y="4341876"/>
            <a:ext cx="402590" cy="0"/>
          </a:xfrm>
          <a:custGeom>
            <a:avLst/>
            <a:gdLst/>
            <a:ahLst/>
            <a:cxnLst/>
            <a:rect l="l" t="t" r="r" b="b"/>
            <a:pathLst>
              <a:path w="402589">
                <a:moveTo>
                  <a:pt x="40220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4774691" y="4347971"/>
            <a:ext cx="259079" cy="0"/>
          </a:xfrm>
          <a:custGeom>
            <a:avLst/>
            <a:gdLst/>
            <a:ahLst/>
            <a:cxnLst/>
            <a:rect l="l" t="t" r="r" b="b"/>
            <a:pathLst>
              <a:path w="259079">
                <a:moveTo>
                  <a:pt x="25869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5073396" y="4268723"/>
            <a:ext cx="27305" cy="9525"/>
          </a:xfrm>
          <a:custGeom>
            <a:avLst/>
            <a:gdLst/>
            <a:ahLst/>
            <a:cxnLst/>
            <a:rect l="l" t="t" r="r" b="b"/>
            <a:pathLst>
              <a:path w="27304" h="9525">
                <a:moveTo>
                  <a:pt x="27177" y="9143"/>
                </a:moveTo>
                <a:lnTo>
                  <a:pt x="0" y="914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5073396" y="3869435"/>
            <a:ext cx="0" cy="295910"/>
          </a:xfrm>
          <a:custGeom>
            <a:avLst/>
            <a:gdLst/>
            <a:ahLst/>
            <a:cxnLst/>
            <a:rect l="l" t="t" r="r" b="b"/>
            <a:pathLst>
              <a:path h="295910">
                <a:moveTo>
                  <a:pt x="0" y="29565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5332476" y="3616452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2997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5058155" y="4268723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1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5058155" y="3869435"/>
            <a:ext cx="0" cy="295910"/>
          </a:xfrm>
          <a:custGeom>
            <a:avLst/>
            <a:gdLst/>
            <a:ahLst/>
            <a:cxnLst/>
            <a:rect l="l" t="t" r="r" b="b"/>
            <a:pathLst>
              <a:path h="295910">
                <a:moveTo>
                  <a:pt x="0" y="29565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5033771" y="4277867"/>
            <a:ext cx="24765" cy="70485"/>
          </a:xfrm>
          <a:custGeom>
            <a:avLst/>
            <a:gdLst/>
            <a:ahLst/>
            <a:cxnLst/>
            <a:rect l="l" t="t" r="r" b="b"/>
            <a:pathLst>
              <a:path w="24764" h="70485">
                <a:moveTo>
                  <a:pt x="0" y="69977"/>
                </a:moveTo>
                <a:lnTo>
                  <a:pt x="0" y="0"/>
                </a:ln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4774691" y="4158996"/>
            <a:ext cx="0" cy="200660"/>
          </a:xfrm>
          <a:custGeom>
            <a:avLst/>
            <a:gdLst/>
            <a:ahLst/>
            <a:cxnLst/>
            <a:rect l="l" t="t" r="r" b="b"/>
            <a:pathLst>
              <a:path h="200660">
                <a:moveTo>
                  <a:pt x="0" y="0"/>
                </a:moveTo>
                <a:lnTo>
                  <a:pt x="0" y="2006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4756403" y="4158996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2756916" y="3198876"/>
            <a:ext cx="73025" cy="1240790"/>
          </a:xfrm>
          <a:custGeom>
            <a:avLst/>
            <a:gdLst/>
            <a:ahLst/>
            <a:cxnLst/>
            <a:rect l="l" t="t" r="r" b="b"/>
            <a:pathLst>
              <a:path w="73025" h="1240789">
                <a:moveTo>
                  <a:pt x="73025" y="1240282"/>
                </a:moveTo>
                <a:lnTo>
                  <a:pt x="7302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2744723" y="322021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7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2772155" y="3625596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360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2625851" y="3482340"/>
            <a:ext cx="0" cy="133985"/>
          </a:xfrm>
          <a:custGeom>
            <a:avLst/>
            <a:gdLst/>
            <a:ahLst/>
            <a:cxnLst/>
            <a:rect l="l" t="t" r="r" b="b"/>
            <a:pathLst>
              <a:path h="133985">
                <a:moveTo>
                  <a:pt x="0" y="133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2625851" y="3220211"/>
            <a:ext cx="0" cy="161925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1614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2607564" y="3482340"/>
            <a:ext cx="0" cy="133985"/>
          </a:xfrm>
          <a:custGeom>
            <a:avLst/>
            <a:gdLst/>
            <a:ahLst/>
            <a:cxnLst/>
            <a:rect l="l" t="t" r="r" b="b"/>
            <a:pathLst>
              <a:path h="133985">
                <a:moveTo>
                  <a:pt x="0" y="133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2607564" y="336956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1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2494788" y="3220211"/>
            <a:ext cx="0" cy="133985"/>
          </a:xfrm>
          <a:custGeom>
            <a:avLst/>
            <a:gdLst/>
            <a:ahLst/>
            <a:cxnLst/>
            <a:rect l="l" t="t" r="r" b="b"/>
            <a:pathLst>
              <a:path h="133985">
                <a:moveTo>
                  <a:pt x="0" y="13373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2479548" y="3220211"/>
            <a:ext cx="0" cy="149225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1492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2744723" y="443941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21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2744723" y="31988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121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2598420" y="3198876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4533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2394204" y="3198876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4">
                <a:moveTo>
                  <a:pt x="11849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2598420" y="322021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3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2397251" y="3220211"/>
            <a:ext cx="115570" cy="0"/>
          </a:xfrm>
          <a:custGeom>
            <a:avLst/>
            <a:gdLst/>
            <a:ahLst/>
            <a:cxnLst/>
            <a:rect l="l" t="t" r="r" b="b"/>
            <a:pathLst>
              <a:path w="115569">
                <a:moveTo>
                  <a:pt x="0" y="0"/>
                </a:moveTo>
                <a:lnTo>
                  <a:pt x="1153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2494788" y="3351276"/>
            <a:ext cx="115570" cy="0"/>
          </a:xfrm>
          <a:custGeom>
            <a:avLst/>
            <a:gdLst/>
            <a:ahLst/>
            <a:cxnLst/>
            <a:rect l="l" t="t" r="r" b="b"/>
            <a:pathLst>
              <a:path w="115569">
                <a:moveTo>
                  <a:pt x="11531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2351532" y="3244595"/>
            <a:ext cx="6350" cy="124460"/>
          </a:xfrm>
          <a:custGeom>
            <a:avLst/>
            <a:gdLst/>
            <a:ahLst/>
            <a:cxnLst/>
            <a:rect l="l" t="t" r="r" b="b"/>
            <a:pathLst>
              <a:path w="6350" h="124460">
                <a:moveTo>
                  <a:pt x="5842" y="1244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2430779" y="5241035"/>
            <a:ext cx="1905" cy="12065"/>
          </a:xfrm>
          <a:custGeom>
            <a:avLst/>
            <a:gdLst/>
            <a:ahLst/>
            <a:cxnLst/>
            <a:rect l="l" t="t" r="r" b="b"/>
            <a:pathLst>
              <a:path w="1905" h="12064">
                <a:moveTo>
                  <a:pt x="0" y="11811"/>
                </a:moveTo>
                <a:lnTo>
                  <a:pt x="17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2453513" y="4827842"/>
            <a:ext cx="0" cy="314325"/>
          </a:xfrm>
          <a:custGeom>
            <a:avLst/>
            <a:gdLst/>
            <a:ahLst/>
            <a:cxnLst/>
            <a:rect l="l" t="t" r="r" b="b"/>
            <a:pathLst>
              <a:path h="314325">
                <a:moveTo>
                  <a:pt x="0" y="0"/>
                </a:moveTo>
                <a:lnTo>
                  <a:pt x="0" y="314069"/>
                </a:lnTo>
              </a:path>
            </a:pathLst>
          </a:custGeom>
          <a:ln w="306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2476500" y="4677155"/>
            <a:ext cx="5715" cy="55244"/>
          </a:xfrm>
          <a:custGeom>
            <a:avLst/>
            <a:gdLst/>
            <a:ahLst/>
            <a:cxnLst/>
            <a:rect l="l" t="t" r="r" b="b"/>
            <a:pathLst>
              <a:path w="5714" h="55245">
                <a:moveTo>
                  <a:pt x="2730" y="-1713"/>
                </a:moveTo>
                <a:lnTo>
                  <a:pt x="2730" y="56450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2415539" y="5241035"/>
            <a:ext cx="3175" cy="12065"/>
          </a:xfrm>
          <a:custGeom>
            <a:avLst/>
            <a:gdLst/>
            <a:ahLst/>
            <a:cxnLst/>
            <a:rect l="l" t="t" r="r" b="b"/>
            <a:pathLst>
              <a:path w="3175" h="12064">
                <a:moveTo>
                  <a:pt x="0" y="12064"/>
                </a:moveTo>
                <a:lnTo>
                  <a:pt x="27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2424683" y="5128259"/>
            <a:ext cx="1905" cy="8890"/>
          </a:xfrm>
          <a:custGeom>
            <a:avLst/>
            <a:gdLst/>
            <a:ahLst/>
            <a:cxnLst/>
            <a:rect l="l" t="t" r="r" b="b"/>
            <a:pathLst>
              <a:path w="1905" h="8889">
                <a:moveTo>
                  <a:pt x="0" y="8762"/>
                </a:moveTo>
                <a:lnTo>
                  <a:pt x="17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522731" y="4893564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>
                <a:moveTo>
                  <a:pt x="10311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522731" y="4869179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>
                <a:moveTo>
                  <a:pt x="10311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522731" y="4841747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>
                <a:moveTo>
                  <a:pt x="10311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623316" y="4826508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899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830580" y="4753355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0" y="0"/>
                </a:moveTo>
                <a:lnTo>
                  <a:pt x="888" y="4953"/>
                </a:lnTo>
                <a:lnTo>
                  <a:pt x="1790" y="10033"/>
                </a:lnTo>
                <a:lnTo>
                  <a:pt x="2705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812291" y="4753355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0" y="0"/>
                </a:moveTo>
                <a:lnTo>
                  <a:pt x="927" y="4953"/>
                </a:lnTo>
                <a:lnTo>
                  <a:pt x="1866" y="10033"/>
                </a:lnTo>
                <a:lnTo>
                  <a:pt x="2819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723900" y="4768596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0" y="0"/>
                </a:moveTo>
                <a:lnTo>
                  <a:pt x="977" y="5079"/>
                </a:lnTo>
                <a:lnTo>
                  <a:pt x="1968" y="10159"/>
                </a:lnTo>
                <a:lnTo>
                  <a:pt x="2971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2613660" y="4439411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3047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2394204" y="4439411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1402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1068324" y="5241035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1068324" y="4756403"/>
            <a:ext cx="0" cy="384175"/>
          </a:xfrm>
          <a:custGeom>
            <a:avLst/>
            <a:gdLst/>
            <a:ahLst/>
            <a:cxnLst/>
            <a:rect l="l" t="t" r="r" b="b"/>
            <a:pathLst>
              <a:path h="384175">
                <a:moveTo>
                  <a:pt x="0" y="38379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1086611" y="524103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913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1086611" y="4753355"/>
            <a:ext cx="0" cy="386715"/>
          </a:xfrm>
          <a:custGeom>
            <a:avLst/>
            <a:gdLst/>
            <a:ahLst/>
            <a:cxnLst/>
            <a:rect l="l" t="t" r="r" b="b"/>
            <a:pathLst>
              <a:path h="386714">
                <a:moveTo>
                  <a:pt x="0" y="3865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2034539" y="4799076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179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1086611" y="5073396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>
                <a:moveTo>
                  <a:pt x="0" y="0"/>
                </a:moveTo>
                <a:lnTo>
                  <a:pt x="5939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1086611" y="5058155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69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1086611" y="5006340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69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1086611" y="4994147"/>
            <a:ext cx="594360" cy="79375"/>
          </a:xfrm>
          <a:custGeom>
            <a:avLst/>
            <a:gdLst/>
            <a:ahLst/>
            <a:cxnLst/>
            <a:rect l="l" t="t" r="r" b="b"/>
            <a:pathLst>
              <a:path w="594360" h="79375">
                <a:moveTo>
                  <a:pt x="0" y="0"/>
                </a:moveTo>
                <a:lnTo>
                  <a:pt x="593979" y="0"/>
                </a:lnTo>
                <a:lnTo>
                  <a:pt x="593979" y="7912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1662683" y="4994147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6388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1848611" y="4811267"/>
            <a:ext cx="186055" cy="441959"/>
          </a:xfrm>
          <a:custGeom>
            <a:avLst/>
            <a:gdLst/>
            <a:ahLst/>
            <a:cxnLst/>
            <a:rect l="l" t="t" r="r" b="b"/>
            <a:pathLst>
              <a:path w="186055" h="441960">
                <a:moveTo>
                  <a:pt x="0" y="441705"/>
                </a:moveTo>
                <a:lnTo>
                  <a:pt x="0" y="0"/>
                </a:lnTo>
                <a:lnTo>
                  <a:pt x="1859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2052827" y="4811267"/>
            <a:ext cx="387350" cy="30480"/>
          </a:xfrm>
          <a:custGeom>
            <a:avLst/>
            <a:gdLst/>
            <a:ahLst/>
            <a:cxnLst/>
            <a:rect l="l" t="t" r="r" b="b"/>
            <a:pathLst>
              <a:path w="387350" h="30479">
                <a:moveTo>
                  <a:pt x="386842" y="302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812291" y="4753355"/>
            <a:ext cx="18415" cy="3175"/>
          </a:xfrm>
          <a:custGeom>
            <a:avLst/>
            <a:gdLst/>
            <a:ahLst/>
            <a:cxnLst/>
            <a:rect l="l" t="t" r="r" b="b"/>
            <a:pathLst>
              <a:path w="18415" h="3175">
                <a:moveTo>
                  <a:pt x="17881" y="0"/>
                </a:move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699516" y="4768596"/>
            <a:ext cx="24130" cy="3175"/>
          </a:xfrm>
          <a:custGeom>
            <a:avLst/>
            <a:gdLst/>
            <a:ahLst/>
            <a:cxnLst/>
            <a:rect l="l" t="t" r="r" b="b"/>
            <a:pathLst>
              <a:path w="24129" h="3175">
                <a:moveTo>
                  <a:pt x="23977" y="0"/>
                </a:moveTo>
                <a:lnTo>
                  <a:pt x="0" y="27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2430779" y="2385060"/>
            <a:ext cx="1905" cy="9525"/>
          </a:xfrm>
          <a:custGeom>
            <a:avLst/>
            <a:gdLst/>
            <a:ahLst/>
            <a:cxnLst/>
            <a:rect l="l" t="t" r="r" b="b"/>
            <a:pathLst>
              <a:path w="1905" h="9525">
                <a:moveTo>
                  <a:pt x="0" y="0"/>
                </a:moveTo>
                <a:lnTo>
                  <a:pt x="1777" y="9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2415539" y="2385060"/>
            <a:ext cx="3175" cy="12065"/>
          </a:xfrm>
          <a:custGeom>
            <a:avLst/>
            <a:gdLst/>
            <a:ahLst/>
            <a:cxnLst/>
            <a:rect l="l" t="t" r="r" b="b"/>
            <a:pathLst>
              <a:path w="3175" h="12064">
                <a:moveTo>
                  <a:pt x="0" y="0"/>
                </a:moveTo>
                <a:lnTo>
                  <a:pt x="2793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2424683" y="2497835"/>
            <a:ext cx="3175" cy="12065"/>
          </a:xfrm>
          <a:custGeom>
            <a:avLst/>
            <a:gdLst/>
            <a:ahLst/>
            <a:cxnLst/>
            <a:rect l="l" t="t" r="r" b="b"/>
            <a:pathLst>
              <a:path w="3175" h="12064">
                <a:moveTo>
                  <a:pt x="0" y="0"/>
                </a:moveTo>
                <a:lnTo>
                  <a:pt x="2793" y="11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522731" y="2717292"/>
            <a:ext cx="32384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0" y="0"/>
                </a:moveTo>
                <a:lnTo>
                  <a:pt x="3200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522731" y="2744723"/>
            <a:ext cx="32384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0" y="0"/>
                </a:moveTo>
                <a:lnTo>
                  <a:pt x="3200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522731" y="2769107"/>
            <a:ext cx="32384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0" y="0"/>
                </a:moveTo>
                <a:lnTo>
                  <a:pt x="3200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522731" y="2796539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9701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620268" y="2785872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3941"/>
                </a:lnTo>
              </a:path>
            </a:pathLst>
          </a:custGeom>
          <a:ln w="10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830580" y="2869692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2705" y="0"/>
                </a:moveTo>
                <a:lnTo>
                  <a:pt x="1790" y="4953"/>
                </a:lnTo>
                <a:lnTo>
                  <a:pt x="888" y="10033"/>
                </a:lnTo>
                <a:lnTo>
                  <a:pt x="0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812291" y="2869692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2819" y="0"/>
                </a:moveTo>
                <a:lnTo>
                  <a:pt x="1866" y="4953"/>
                </a:lnTo>
                <a:lnTo>
                  <a:pt x="927" y="10033"/>
                </a:lnTo>
                <a:lnTo>
                  <a:pt x="0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723900" y="2854451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2971" y="0"/>
                </a:moveTo>
                <a:lnTo>
                  <a:pt x="1968" y="5080"/>
                </a:lnTo>
                <a:lnTo>
                  <a:pt x="977" y="10160"/>
                </a:ln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708659" y="2817876"/>
            <a:ext cx="2540" cy="8890"/>
          </a:xfrm>
          <a:custGeom>
            <a:avLst/>
            <a:gdLst/>
            <a:ahLst/>
            <a:cxnLst/>
            <a:rect l="l" t="t" r="r" b="b"/>
            <a:pathLst>
              <a:path w="2540" h="8889">
                <a:moveTo>
                  <a:pt x="2146" y="0"/>
                </a:moveTo>
                <a:lnTo>
                  <a:pt x="1422" y="2921"/>
                </a:lnTo>
                <a:lnTo>
                  <a:pt x="711" y="5841"/>
                </a:lnTo>
                <a:lnTo>
                  <a:pt x="0" y="87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702563" y="2827020"/>
            <a:ext cx="5715" cy="36195"/>
          </a:xfrm>
          <a:custGeom>
            <a:avLst/>
            <a:gdLst/>
            <a:ahLst/>
            <a:cxnLst/>
            <a:rect l="l" t="t" r="r" b="b"/>
            <a:pathLst>
              <a:path w="5715" h="36194">
                <a:moveTo>
                  <a:pt x="5524" y="0"/>
                </a:moveTo>
                <a:lnTo>
                  <a:pt x="3657" y="12064"/>
                </a:lnTo>
                <a:lnTo>
                  <a:pt x="1816" y="24129"/>
                </a:lnTo>
                <a:lnTo>
                  <a:pt x="0" y="361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1068324" y="238506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66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1086611" y="2305811"/>
            <a:ext cx="0" cy="579120"/>
          </a:xfrm>
          <a:custGeom>
            <a:avLst/>
            <a:gdLst/>
            <a:ahLst/>
            <a:cxnLst/>
            <a:rect l="l" t="t" r="r" b="b"/>
            <a:pathLst>
              <a:path h="579119">
                <a:moveTo>
                  <a:pt x="0" y="578992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1086611" y="2564892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>
                <a:moveTo>
                  <a:pt x="0" y="0"/>
                </a:moveTo>
                <a:lnTo>
                  <a:pt x="593979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1086611" y="2580132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69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1086611" y="2631948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69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1086611" y="2564892"/>
            <a:ext cx="594360" cy="79375"/>
          </a:xfrm>
          <a:custGeom>
            <a:avLst/>
            <a:gdLst/>
            <a:ahLst/>
            <a:cxnLst/>
            <a:rect l="l" t="t" r="r" b="b"/>
            <a:pathLst>
              <a:path w="594360" h="79375">
                <a:moveTo>
                  <a:pt x="0" y="79121"/>
                </a:moveTo>
                <a:lnTo>
                  <a:pt x="593979" y="79121"/>
                </a:lnTo>
                <a:lnTo>
                  <a:pt x="5939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1662683" y="2580132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8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2061972" y="2522220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2061972" y="2938272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8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812291" y="2884932"/>
            <a:ext cx="18415" cy="3175"/>
          </a:xfrm>
          <a:custGeom>
            <a:avLst/>
            <a:gdLst/>
            <a:ahLst/>
            <a:cxnLst/>
            <a:rect l="l" t="t" r="r" b="b"/>
            <a:pathLst>
              <a:path w="18415" h="3175">
                <a:moveTo>
                  <a:pt x="17881" y="27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702563" y="2866644"/>
            <a:ext cx="21590" cy="5715"/>
          </a:xfrm>
          <a:custGeom>
            <a:avLst/>
            <a:gdLst/>
            <a:ahLst/>
            <a:cxnLst/>
            <a:rect l="l" t="t" r="r" b="b"/>
            <a:pathLst>
              <a:path w="21590" h="5714">
                <a:moveTo>
                  <a:pt x="21209" y="54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9576816" y="4396740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6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9576816" y="428059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4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5792723" y="4265676"/>
            <a:ext cx="758825" cy="79375"/>
          </a:xfrm>
          <a:custGeom>
            <a:avLst/>
            <a:gdLst/>
            <a:ahLst/>
            <a:cxnLst/>
            <a:rect l="l" t="t" r="r" b="b"/>
            <a:pathLst>
              <a:path w="758825" h="79375">
                <a:moveTo>
                  <a:pt x="758571" y="78866"/>
                </a:moveTo>
                <a:lnTo>
                  <a:pt x="758571" y="0"/>
                </a:lnTo>
                <a:lnTo>
                  <a:pt x="64897" y="0"/>
                </a:lnTo>
                <a:lnTo>
                  <a:pt x="64897" y="78866"/>
                </a:lnTo>
                <a:lnTo>
                  <a:pt x="0" y="78866"/>
                </a:lnTo>
                <a:lnTo>
                  <a:pt x="0" y="645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7926323" y="4299203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7909559" y="431292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233" y="0"/>
                </a:lnTo>
              </a:path>
            </a:pathLst>
          </a:custGeom>
          <a:ln w="55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3872484" y="3896867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3601211" y="4360164"/>
            <a:ext cx="0" cy="71755"/>
          </a:xfrm>
          <a:custGeom>
            <a:avLst/>
            <a:gdLst/>
            <a:ahLst/>
            <a:cxnLst/>
            <a:rect l="l" t="t" r="r" b="b"/>
            <a:pathLst>
              <a:path h="71754">
                <a:moveTo>
                  <a:pt x="0" y="0"/>
                </a:moveTo>
                <a:lnTo>
                  <a:pt x="0" y="716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3585971" y="4360164"/>
            <a:ext cx="0" cy="71755"/>
          </a:xfrm>
          <a:custGeom>
            <a:avLst/>
            <a:gdLst/>
            <a:ahLst/>
            <a:cxnLst/>
            <a:rect l="l" t="t" r="r" b="b"/>
            <a:pathLst>
              <a:path h="71754">
                <a:moveTo>
                  <a:pt x="0" y="0"/>
                </a:moveTo>
                <a:lnTo>
                  <a:pt x="0" y="716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3512820" y="4439411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1863851" y="2385060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1851660" y="2385060"/>
            <a:ext cx="12700" cy="170815"/>
          </a:xfrm>
          <a:custGeom>
            <a:avLst/>
            <a:gdLst/>
            <a:ahLst/>
            <a:cxnLst/>
            <a:rect l="l" t="t" r="r" b="b"/>
            <a:pathLst>
              <a:path w="12700" h="170814">
                <a:moveTo>
                  <a:pt x="0" y="0"/>
                </a:moveTo>
                <a:lnTo>
                  <a:pt x="0" y="170687"/>
                </a:lnTo>
                <a:lnTo>
                  <a:pt x="12191" y="1706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2061972" y="252222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0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2046732" y="2510027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909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8069580" y="3299459"/>
            <a:ext cx="0" cy="58419"/>
          </a:xfrm>
          <a:custGeom>
            <a:avLst/>
            <a:gdLst/>
            <a:ahLst/>
            <a:cxnLst/>
            <a:rect l="l" t="t" r="r" b="b"/>
            <a:pathLst>
              <a:path h="58420">
                <a:moveTo>
                  <a:pt x="0" y="579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8773668" y="4283964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8788907" y="429615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8773668" y="4283964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8788907" y="4296155"/>
            <a:ext cx="42545" cy="30480"/>
          </a:xfrm>
          <a:custGeom>
            <a:avLst/>
            <a:gdLst/>
            <a:ahLst/>
            <a:cxnLst/>
            <a:rect l="l" t="t" r="r" b="b"/>
            <a:pathLst>
              <a:path w="42545" h="30479">
                <a:moveTo>
                  <a:pt x="42164" y="30099"/>
                </a:moveTo>
                <a:lnTo>
                  <a:pt x="0" y="3009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5097779" y="3293364"/>
            <a:ext cx="0" cy="85090"/>
          </a:xfrm>
          <a:custGeom>
            <a:avLst/>
            <a:gdLst/>
            <a:ahLst/>
            <a:cxnLst/>
            <a:rect l="l" t="t" r="r" b="b"/>
            <a:pathLst>
              <a:path h="85089">
                <a:moveTo>
                  <a:pt x="0" y="0"/>
                </a:moveTo>
                <a:lnTo>
                  <a:pt x="0" y="849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3582923" y="3256788"/>
            <a:ext cx="0" cy="112395"/>
          </a:xfrm>
          <a:custGeom>
            <a:avLst/>
            <a:gdLst/>
            <a:ahLst/>
            <a:cxnLst/>
            <a:rect l="l" t="t" r="r" b="b"/>
            <a:pathLst>
              <a:path h="112395">
                <a:moveTo>
                  <a:pt x="0" y="11226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522731" y="5253228"/>
            <a:ext cx="12700" cy="60960"/>
          </a:xfrm>
          <a:custGeom>
            <a:avLst/>
            <a:gdLst/>
            <a:ahLst/>
            <a:cxnLst/>
            <a:rect l="l" t="t" r="r" b="b"/>
            <a:pathLst>
              <a:path w="12700" h="60960">
                <a:moveTo>
                  <a:pt x="0" y="0"/>
                </a:moveTo>
                <a:lnTo>
                  <a:pt x="12192" y="0"/>
                </a:lnTo>
                <a:lnTo>
                  <a:pt x="12192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9596628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8" y="0"/>
                </a:move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501395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0" y="60451"/>
                </a:moveTo>
                <a:lnTo>
                  <a:pt x="33413" y="60451"/>
                </a:lnTo>
                <a:lnTo>
                  <a:pt x="3341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9596628" y="2324100"/>
            <a:ext cx="12700" cy="60960"/>
          </a:xfrm>
          <a:custGeom>
            <a:avLst/>
            <a:gdLst/>
            <a:ahLst/>
            <a:cxnLst/>
            <a:rect l="l" t="t" r="r" b="b"/>
            <a:pathLst>
              <a:path w="12700" h="60960">
                <a:moveTo>
                  <a:pt x="12192" y="60451"/>
                </a:move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2743200" y="441045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168" y="0"/>
                </a:lnTo>
              </a:path>
            </a:pathLst>
          </a:custGeom>
          <a:ln w="53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2397251" y="4408932"/>
            <a:ext cx="247015" cy="0"/>
          </a:xfrm>
          <a:custGeom>
            <a:avLst/>
            <a:gdLst/>
            <a:ahLst/>
            <a:cxnLst/>
            <a:rect l="l" t="t" r="r" b="b"/>
            <a:pathLst>
              <a:path w="247014">
                <a:moveTo>
                  <a:pt x="0" y="0"/>
                </a:moveTo>
                <a:lnTo>
                  <a:pt x="2466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2351532" y="3220211"/>
            <a:ext cx="48895" cy="24130"/>
          </a:xfrm>
          <a:custGeom>
            <a:avLst/>
            <a:gdLst/>
            <a:ahLst/>
            <a:cxnLst/>
            <a:rect l="l" t="t" r="r" b="b"/>
            <a:pathLst>
              <a:path w="48894" h="24130">
                <a:moveTo>
                  <a:pt x="45212" y="0"/>
                </a:moveTo>
                <a:lnTo>
                  <a:pt x="48641" y="24129"/>
                </a:lnTo>
                <a:lnTo>
                  <a:pt x="0" y="241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2394204" y="3192779"/>
            <a:ext cx="1905" cy="6350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777" y="609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2366772" y="2979420"/>
            <a:ext cx="2540" cy="12065"/>
          </a:xfrm>
          <a:custGeom>
            <a:avLst/>
            <a:gdLst/>
            <a:ahLst/>
            <a:cxnLst/>
            <a:rect l="l" t="t" r="r" b="b"/>
            <a:pathLst>
              <a:path w="2539" h="12064">
                <a:moveTo>
                  <a:pt x="2412" y="1181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2375916" y="3195827"/>
            <a:ext cx="5715" cy="42545"/>
          </a:xfrm>
          <a:custGeom>
            <a:avLst/>
            <a:gdLst/>
            <a:ahLst/>
            <a:cxnLst/>
            <a:rect l="l" t="t" r="r" b="b"/>
            <a:pathLst>
              <a:path w="5714" h="42544">
                <a:moveTo>
                  <a:pt x="5714" y="421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2348483" y="2982467"/>
            <a:ext cx="2540" cy="8890"/>
          </a:xfrm>
          <a:custGeom>
            <a:avLst/>
            <a:gdLst/>
            <a:ahLst/>
            <a:cxnLst/>
            <a:rect l="l" t="t" r="r" b="b"/>
            <a:pathLst>
              <a:path w="2539" h="8889">
                <a:moveTo>
                  <a:pt x="2413" y="889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2394204" y="3192779"/>
            <a:ext cx="1905" cy="6350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0" y="0"/>
                </a:moveTo>
                <a:lnTo>
                  <a:pt x="1777" y="59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2375916" y="3195827"/>
            <a:ext cx="1905" cy="3175"/>
          </a:xfrm>
          <a:custGeom>
            <a:avLst/>
            <a:gdLst/>
            <a:ahLst/>
            <a:cxnLst/>
            <a:rect l="l" t="t" r="r" b="b"/>
            <a:pathLst>
              <a:path w="1905" h="3175">
                <a:moveTo>
                  <a:pt x="0" y="0"/>
                </a:moveTo>
                <a:lnTo>
                  <a:pt x="1777" y="30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2351532" y="4393691"/>
            <a:ext cx="48895" cy="15240"/>
          </a:xfrm>
          <a:custGeom>
            <a:avLst/>
            <a:gdLst/>
            <a:ahLst/>
            <a:cxnLst/>
            <a:rect l="l" t="t" r="r" b="b"/>
            <a:pathLst>
              <a:path w="48894" h="15239">
                <a:moveTo>
                  <a:pt x="46355" y="15240"/>
                </a:moveTo>
                <a:lnTo>
                  <a:pt x="4864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2394204" y="4439411"/>
            <a:ext cx="1905" cy="6350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777" y="0"/>
                </a:moveTo>
                <a:lnTo>
                  <a:pt x="0" y="60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2366772" y="4646676"/>
            <a:ext cx="2540" cy="12065"/>
          </a:xfrm>
          <a:custGeom>
            <a:avLst/>
            <a:gdLst/>
            <a:ahLst/>
            <a:cxnLst/>
            <a:rect l="l" t="t" r="r" b="b"/>
            <a:pathLst>
              <a:path w="2539" h="12064">
                <a:moveTo>
                  <a:pt x="2412" y="0"/>
                </a:moveTo>
                <a:lnTo>
                  <a:pt x="0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2375916" y="4399788"/>
            <a:ext cx="5715" cy="42545"/>
          </a:xfrm>
          <a:custGeom>
            <a:avLst/>
            <a:gdLst/>
            <a:ahLst/>
            <a:cxnLst/>
            <a:rect l="l" t="t" r="r" b="b"/>
            <a:pathLst>
              <a:path w="5714" h="42545">
                <a:moveTo>
                  <a:pt x="5714" y="0"/>
                </a:moveTo>
                <a:lnTo>
                  <a:pt x="0" y="4254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2348483" y="4646676"/>
            <a:ext cx="2540" cy="8890"/>
          </a:xfrm>
          <a:custGeom>
            <a:avLst/>
            <a:gdLst/>
            <a:ahLst/>
            <a:cxnLst/>
            <a:rect l="l" t="t" r="r" b="b"/>
            <a:pathLst>
              <a:path w="2539" h="8889">
                <a:moveTo>
                  <a:pt x="2413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2394204" y="4439411"/>
            <a:ext cx="1905" cy="6350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0" y="6096"/>
                </a:moveTo>
                <a:lnTo>
                  <a:pt x="17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2375916" y="4439411"/>
            <a:ext cx="1905" cy="3175"/>
          </a:xfrm>
          <a:custGeom>
            <a:avLst/>
            <a:gdLst/>
            <a:ahLst/>
            <a:cxnLst/>
            <a:rect l="l" t="t" r="r" b="b"/>
            <a:pathLst>
              <a:path w="1905" h="3175">
                <a:moveTo>
                  <a:pt x="0" y="3048"/>
                </a:moveTo>
                <a:lnTo>
                  <a:pt x="17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2366772" y="3616452"/>
            <a:ext cx="24130" cy="0"/>
          </a:xfrm>
          <a:custGeom>
            <a:avLst/>
            <a:gdLst/>
            <a:ahLst/>
            <a:cxnLst/>
            <a:rect l="l" t="t" r="r" b="b"/>
            <a:pathLst>
              <a:path w="24130">
                <a:moveTo>
                  <a:pt x="2387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2458211" y="3634740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120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2366772" y="3634740"/>
            <a:ext cx="24130" cy="0"/>
          </a:xfrm>
          <a:custGeom>
            <a:avLst/>
            <a:gdLst/>
            <a:ahLst/>
            <a:cxnLst/>
            <a:rect l="l" t="t" r="r" b="b"/>
            <a:pathLst>
              <a:path w="24130">
                <a:moveTo>
                  <a:pt x="2412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2052827" y="2385060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2046732" y="2385060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2808732" y="3357371"/>
            <a:ext cx="0" cy="1033144"/>
          </a:xfrm>
          <a:custGeom>
            <a:avLst/>
            <a:gdLst/>
            <a:ahLst/>
            <a:cxnLst/>
            <a:rect l="l" t="t" r="r" b="b"/>
            <a:pathLst>
              <a:path h="1033145">
                <a:moveTo>
                  <a:pt x="0" y="103314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2808732" y="322021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581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3512820" y="439064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29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8167116" y="3936491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5771388" y="4875276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121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5033771" y="3293364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7883652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9099804" y="4043171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9016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9108947" y="4027932"/>
            <a:ext cx="502920" cy="0"/>
          </a:xfrm>
          <a:custGeom>
            <a:avLst/>
            <a:gdLst/>
            <a:ahLst/>
            <a:cxnLst/>
            <a:rect l="l" t="t" r="r" b="b"/>
            <a:pathLst>
              <a:path w="502920">
                <a:moveTo>
                  <a:pt x="0" y="0"/>
                </a:moveTo>
                <a:lnTo>
                  <a:pt x="50253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3546347" y="2503932"/>
            <a:ext cx="0" cy="753110"/>
          </a:xfrm>
          <a:custGeom>
            <a:avLst/>
            <a:gdLst/>
            <a:ahLst/>
            <a:cxnLst/>
            <a:rect l="l" t="t" r="r" b="b"/>
            <a:pathLst>
              <a:path h="753110">
                <a:moveTo>
                  <a:pt x="0" y="0"/>
                </a:moveTo>
                <a:lnTo>
                  <a:pt x="0" y="7527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2034539" y="2982467"/>
            <a:ext cx="313690" cy="18415"/>
          </a:xfrm>
          <a:custGeom>
            <a:avLst/>
            <a:gdLst/>
            <a:ahLst/>
            <a:cxnLst/>
            <a:rect l="l" t="t" r="r" b="b"/>
            <a:pathLst>
              <a:path w="313689" h="18414">
                <a:moveTo>
                  <a:pt x="0" y="17272"/>
                </a:moveTo>
                <a:lnTo>
                  <a:pt x="15748" y="17653"/>
                </a:lnTo>
                <a:lnTo>
                  <a:pt x="31496" y="17780"/>
                </a:lnTo>
                <a:lnTo>
                  <a:pt x="47117" y="17907"/>
                </a:lnTo>
                <a:lnTo>
                  <a:pt x="110109" y="16891"/>
                </a:lnTo>
                <a:lnTo>
                  <a:pt x="157226" y="14859"/>
                </a:lnTo>
                <a:lnTo>
                  <a:pt x="204216" y="11811"/>
                </a:lnTo>
                <a:lnTo>
                  <a:pt x="251206" y="7493"/>
                </a:lnTo>
                <a:lnTo>
                  <a:pt x="298069" y="2032"/>
                </a:lnTo>
                <a:lnTo>
                  <a:pt x="31369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2348483" y="2961132"/>
            <a:ext cx="127635" cy="20955"/>
          </a:xfrm>
          <a:custGeom>
            <a:avLst/>
            <a:gdLst/>
            <a:ahLst/>
            <a:cxnLst/>
            <a:rect l="l" t="t" r="r" b="b"/>
            <a:pathLst>
              <a:path w="127635" h="20955">
                <a:moveTo>
                  <a:pt x="0" y="20827"/>
                </a:moveTo>
                <a:lnTo>
                  <a:pt x="38481" y="15366"/>
                </a:lnTo>
                <a:lnTo>
                  <a:pt x="76708" y="9270"/>
                </a:lnTo>
                <a:lnTo>
                  <a:pt x="114935" y="2412"/>
                </a:lnTo>
                <a:lnTo>
                  <a:pt x="1276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2439923" y="2497835"/>
            <a:ext cx="42545" cy="463550"/>
          </a:xfrm>
          <a:custGeom>
            <a:avLst/>
            <a:gdLst/>
            <a:ahLst/>
            <a:cxnLst/>
            <a:rect l="l" t="t" r="r" b="b"/>
            <a:pathLst>
              <a:path w="42544" h="463550">
                <a:moveTo>
                  <a:pt x="42163" y="46329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2345435" y="2510027"/>
            <a:ext cx="106680" cy="426720"/>
          </a:xfrm>
          <a:custGeom>
            <a:avLst/>
            <a:gdLst/>
            <a:ahLst/>
            <a:cxnLst/>
            <a:rect l="l" t="t" r="r" b="b"/>
            <a:pathLst>
              <a:path w="106680" h="426719">
                <a:moveTo>
                  <a:pt x="80009" y="0"/>
                </a:moveTo>
                <a:lnTo>
                  <a:pt x="0" y="0"/>
                </a:lnTo>
                <a:lnTo>
                  <a:pt x="0" y="28194"/>
                </a:lnTo>
                <a:lnTo>
                  <a:pt x="71246" y="28194"/>
                </a:lnTo>
                <a:lnTo>
                  <a:pt x="106299" y="42672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2061972" y="2936748"/>
            <a:ext cx="389890" cy="33655"/>
          </a:xfrm>
          <a:custGeom>
            <a:avLst/>
            <a:gdLst/>
            <a:ahLst/>
            <a:cxnLst/>
            <a:rect l="l" t="t" r="r" b="b"/>
            <a:pathLst>
              <a:path w="389889" h="33655">
                <a:moveTo>
                  <a:pt x="0" y="33400"/>
                </a:moveTo>
                <a:lnTo>
                  <a:pt x="39242" y="33274"/>
                </a:lnTo>
                <a:lnTo>
                  <a:pt x="78358" y="32512"/>
                </a:lnTo>
                <a:lnTo>
                  <a:pt x="117475" y="30987"/>
                </a:lnTo>
                <a:lnTo>
                  <a:pt x="156590" y="28701"/>
                </a:lnTo>
                <a:lnTo>
                  <a:pt x="195579" y="25653"/>
                </a:lnTo>
                <a:lnTo>
                  <a:pt x="234569" y="21971"/>
                </a:lnTo>
                <a:lnTo>
                  <a:pt x="273430" y="17525"/>
                </a:lnTo>
                <a:lnTo>
                  <a:pt x="312292" y="12446"/>
                </a:lnTo>
                <a:lnTo>
                  <a:pt x="350900" y="6603"/>
                </a:lnTo>
                <a:lnTo>
                  <a:pt x="370204" y="3428"/>
                </a:lnTo>
                <a:lnTo>
                  <a:pt x="3895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1872995" y="2942844"/>
            <a:ext cx="0" cy="13970"/>
          </a:xfrm>
          <a:custGeom>
            <a:avLst/>
            <a:gdLst/>
            <a:ahLst/>
            <a:cxnLst/>
            <a:rect l="l" t="t" r="r" b="b"/>
            <a:pathLst>
              <a:path h="13969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1876044" y="2945892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0" y="0"/>
                </a:moveTo>
                <a:lnTo>
                  <a:pt x="0" y="1066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1872995" y="2942844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17360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1876044" y="2945892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5">
                <a:moveTo>
                  <a:pt x="13398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1248155" y="2875788"/>
            <a:ext cx="624840" cy="85725"/>
          </a:xfrm>
          <a:custGeom>
            <a:avLst/>
            <a:gdLst/>
            <a:ahLst/>
            <a:cxnLst/>
            <a:rect l="l" t="t" r="r" b="b"/>
            <a:pathLst>
              <a:path w="624839" h="85725">
                <a:moveTo>
                  <a:pt x="0" y="27686"/>
                </a:moveTo>
                <a:lnTo>
                  <a:pt x="0" y="0"/>
                </a:lnTo>
                <a:lnTo>
                  <a:pt x="56387" y="0"/>
                </a:lnTo>
                <a:lnTo>
                  <a:pt x="56387" y="34162"/>
                </a:lnTo>
                <a:lnTo>
                  <a:pt x="198119" y="49275"/>
                </a:lnTo>
                <a:lnTo>
                  <a:pt x="340232" y="62991"/>
                </a:lnTo>
                <a:lnTo>
                  <a:pt x="482726" y="75057"/>
                </a:lnTo>
                <a:lnTo>
                  <a:pt x="624839" y="853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708659" y="2827020"/>
            <a:ext cx="362585" cy="52069"/>
          </a:xfrm>
          <a:custGeom>
            <a:avLst/>
            <a:gdLst/>
            <a:ahLst/>
            <a:cxnLst/>
            <a:rect l="l" t="t" r="r" b="b"/>
            <a:pathLst>
              <a:path w="362584" h="52069">
                <a:moveTo>
                  <a:pt x="0" y="0"/>
                </a:moveTo>
                <a:lnTo>
                  <a:pt x="120815" y="18287"/>
                </a:lnTo>
                <a:lnTo>
                  <a:pt x="241261" y="35432"/>
                </a:lnTo>
                <a:lnTo>
                  <a:pt x="362458" y="515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708659" y="2817876"/>
            <a:ext cx="362585" cy="54610"/>
          </a:xfrm>
          <a:custGeom>
            <a:avLst/>
            <a:gdLst/>
            <a:ahLst/>
            <a:cxnLst/>
            <a:rect l="l" t="t" r="r" b="b"/>
            <a:pathLst>
              <a:path w="362584" h="54610">
                <a:moveTo>
                  <a:pt x="0" y="0"/>
                </a:moveTo>
                <a:lnTo>
                  <a:pt x="120472" y="19303"/>
                </a:lnTo>
                <a:lnTo>
                  <a:pt x="241338" y="37591"/>
                </a:lnTo>
                <a:lnTo>
                  <a:pt x="362203" y="546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1086611" y="2881883"/>
            <a:ext cx="161290" cy="20955"/>
          </a:xfrm>
          <a:custGeom>
            <a:avLst/>
            <a:gdLst/>
            <a:ahLst/>
            <a:cxnLst/>
            <a:rect l="l" t="t" r="r" b="b"/>
            <a:pathLst>
              <a:path w="161290" h="20955">
                <a:moveTo>
                  <a:pt x="0" y="0"/>
                </a:moveTo>
                <a:lnTo>
                  <a:pt x="161035" y="20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726948" y="2857500"/>
            <a:ext cx="88265" cy="15240"/>
          </a:xfrm>
          <a:custGeom>
            <a:avLst/>
            <a:gdLst/>
            <a:ahLst/>
            <a:cxnLst/>
            <a:rect l="l" t="t" r="r" b="b"/>
            <a:pathLst>
              <a:path w="88265" h="15239">
                <a:moveTo>
                  <a:pt x="0" y="0"/>
                </a:moveTo>
                <a:lnTo>
                  <a:pt x="88011" y="14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830580" y="2872739"/>
            <a:ext cx="1203960" cy="125095"/>
          </a:xfrm>
          <a:custGeom>
            <a:avLst/>
            <a:gdLst/>
            <a:ahLst/>
            <a:cxnLst/>
            <a:rect l="l" t="t" r="r" b="b"/>
            <a:pathLst>
              <a:path w="1203960" h="125094">
                <a:moveTo>
                  <a:pt x="0" y="0"/>
                </a:moveTo>
                <a:lnTo>
                  <a:pt x="133032" y="19558"/>
                </a:lnTo>
                <a:lnTo>
                  <a:pt x="266458" y="37846"/>
                </a:lnTo>
                <a:lnTo>
                  <a:pt x="399884" y="54737"/>
                </a:lnTo>
                <a:lnTo>
                  <a:pt x="533272" y="69976"/>
                </a:lnTo>
                <a:lnTo>
                  <a:pt x="667131" y="83820"/>
                </a:lnTo>
                <a:lnTo>
                  <a:pt x="801243" y="96393"/>
                </a:lnTo>
                <a:lnTo>
                  <a:pt x="935101" y="107442"/>
                </a:lnTo>
                <a:lnTo>
                  <a:pt x="1069213" y="116712"/>
                </a:lnTo>
                <a:lnTo>
                  <a:pt x="1203452" y="1247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2034539" y="4637532"/>
            <a:ext cx="313690" cy="18415"/>
          </a:xfrm>
          <a:custGeom>
            <a:avLst/>
            <a:gdLst/>
            <a:ahLst/>
            <a:cxnLst/>
            <a:rect l="l" t="t" r="r" b="b"/>
            <a:pathLst>
              <a:path w="313689" h="18414">
                <a:moveTo>
                  <a:pt x="313690" y="17907"/>
                </a:moveTo>
                <a:lnTo>
                  <a:pt x="266827" y="12065"/>
                </a:lnTo>
                <a:lnTo>
                  <a:pt x="219837" y="7493"/>
                </a:lnTo>
                <a:lnTo>
                  <a:pt x="172847" y="3937"/>
                </a:lnTo>
                <a:lnTo>
                  <a:pt x="125730" y="1524"/>
                </a:lnTo>
                <a:lnTo>
                  <a:pt x="78612" y="254"/>
                </a:lnTo>
                <a:lnTo>
                  <a:pt x="47117" y="0"/>
                </a:lnTo>
                <a:lnTo>
                  <a:pt x="31496" y="127"/>
                </a:lnTo>
                <a:lnTo>
                  <a:pt x="15748" y="254"/>
                </a:lnTo>
                <a:lnTo>
                  <a:pt x="0" y="6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2369820" y="4658867"/>
            <a:ext cx="112395" cy="17780"/>
          </a:xfrm>
          <a:custGeom>
            <a:avLst/>
            <a:gdLst/>
            <a:ahLst/>
            <a:cxnLst/>
            <a:rect l="l" t="t" r="r" b="b"/>
            <a:pathLst>
              <a:path w="112394" h="17779">
                <a:moveTo>
                  <a:pt x="112394" y="17779"/>
                </a:moveTo>
                <a:lnTo>
                  <a:pt x="75056" y="11175"/>
                </a:lnTo>
                <a:lnTo>
                  <a:pt x="37592" y="5206"/>
                </a:lnTo>
                <a:lnTo>
                  <a:pt x="12573" y="165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2345435" y="4829555"/>
            <a:ext cx="94615" cy="299085"/>
          </a:xfrm>
          <a:custGeom>
            <a:avLst/>
            <a:gdLst/>
            <a:ahLst/>
            <a:cxnLst/>
            <a:rect l="l" t="t" r="r" b="b"/>
            <a:pathLst>
              <a:path w="94614" h="299085">
                <a:moveTo>
                  <a:pt x="79375" y="298577"/>
                </a:moveTo>
                <a:lnTo>
                  <a:pt x="0" y="298577"/>
                </a:lnTo>
                <a:lnTo>
                  <a:pt x="0" y="270002"/>
                </a:lnTo>
                <a:lnTo>
                  <a:pt x="70738" y="270002"/>
                </a:lnTo>
                <a:lnTo>
                  <a:pt x="93344" y="11049"/>
                </a:lnTo>
                <a:lnTo>
                  <a:pt x="941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2449067" y="4701540"/>
            <a:ext cx="3175" cy="27305"/>
          </a:xfrm>
          <a:custGeom>
            <a:avLst/>
            <a:gdLst/>
            <a:ahLst/>
            <a:cxnLst/>
            <a:rect l="l" t="t" r="r" b="b"/>
            <a:pathLst>
              <a:path w="3175" h="27304">
                <a:moveTo>
                  <a:pt x="1396" y="-1713"/>
                </a:moveTo>
                <a:lnTo>
                  <a:pt x="1396" y="28891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2061972" y="4668011"/>
            <a:ext cx="389890" cy="33655"/>
          </a:xfrm>
          <a:custGeom>
            <a:avLst/>
            <a:gdLst/>
            <a:ahLst/>
            <a:cxnLst/>
            <a:rect l="l" t="t" r="r" b="b"/>
            <a:pathLst>
              <a:path w="389889" h="33654">
                <a:moveTo>
                  <a:pt x="389508" y="33400"/>
                </a:moveTo>
                <a:lnTo>
                  <a:pt x="350900" y="26924"/>
                </a:lnTo>
                <a:lnTo>
                  <a:pt x="312292" y="21081"/>
                </a:lnTo>
                <a:lnTo>
                  <a:pt x="273430" y="15875"/>
                </a:lnTo>
                <a:lnTo>
                  <a:pt x="234569" y="11430"/>
                </a:lnTo>
                <a:lnTo>
                  <a:pt x="195579" y="7746"/>
                </a:lnTo>
                <a:lnTo>
                  <a:pt x="156590" y="4825"/>
                </a:lnTo>
                <a:lnTo>
                  <a:pt x="117475" y="2539"/>
                </a:lnTo>
                <a:lnTo>
                  <a:pt x="78358" y="1015"/>
                </a:lnTo>
                <a:lnTo>
                  <a:pt x="39242" y="126"/>
                </a:lnTo>
                <a:lnTo>
                  <a:pt x="1955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2061972" y="4668011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717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1872995" y="4677155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1876044" y="4674108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1872995" y="4695444"/>
            <a:ext cx="191770" cy="0"/>
          </a:xfrm>
          <a:custGeom>
            <a:avLst/>
            <a:gdLst/>
            <a:ahLst/>
            <a:cxnLst/>
            <a:rect l="l" t="t" r="r" b="b"/>
            <a:pathLst>
              <a:path w="191769">
                <a:moveTo>
                  <a:pt x="0" y="0"/>
                </a:moveTo>
                <a:lnTo>
                  <a:pt x="1915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1876044" y="4692396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5">
                <a:moveTo>
                  <a:pt x="13398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1248155" y="4677155"/>
            <a:ext cx="624840" cy="85725"/>
          </a:xfrm>
          <a:custGeom>
            <a:avLst/>
            <a:gdLst/>
            <a:ahLst/>
            <a:cxnLst/>
            <a:rect l="l" t="t" r="r" b="b"/>
            <a:pathLst>
              <a:path w="624839" h="85725">
                <a:moveTo>
                  <a:pt x="624839" y="0"/>
                </a:moveTo>
                <a:lnTo>
                  <a:pt x="482726" y="10287"/>
                </a:lnTo>
                <a:lnTo>
                  <a:pt x="340232" y="21971"/>
                </a:lnTo>
                <a:lnTo>
                  <a:pt x="198119" y="35687"/>
                </a:lnTo>
                <a:lnTo>
                  <a:pt x="56387" y="51181"/>
                </a:lnTo>
                <a:lnTo>
                  <a:pt x="56387" y="85344"/>
                </a:lnTo>
                <a:lnTo>
                  <a:pt x="0" y="85344"/>
                </a:lnTo>
                <a:lnTo>
                  <a:pt x="0" y="576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623316" y="4759452"/>
            <a:ext cx="445134" cy="67310"/>
          </a:xfrm>
          <a:custGeom>
            <a:avLst/>
            <a:gdLst/>
            <a:ahLst/>
            <a:cxnLst/>
            <a:rect l="l" t="t" r="r" b="b"/>
            <a:pathLst>
              <a:path w="445134" h="67310">
                <a:moveTo>
                  <a:pt x="444881" y="0"/>
                </a:moveTo>
                <a:lnTo>
                  <a:pt x="296329" y="20700"/>
                </a:lnTo>
                <a:lnTo>
                  <a:pt x="148170" y="42925"/>
                </a:lnTo>
                <a:lnTo>
                  <a:pt x="0" y="669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708659" y="4768596"/>
            <a:ext cx="362585" cy="52069"/>
          </a:xfrm>
          <a:custGeom>
            <a:avLst/>
            <a:gdLst/>
            <a:ahLst/>
            <a:cxnLst/>
            <a:rect l="l" t="t" r="r" b="b"/>
            <a:pathLst>
              <a:path w="362584" h="52070">
                <a:moveTo>
                  <a:pt x="362458" y="0"/>
                </a:moveTo>
                <a:lnTo>
                  <a:pt x="241376" y="16128"/>
                </a:lnTo>
                <a:lnTo>
                  <a:pt x="120307" y="33273"/>
                </a:lnTo>
                <a:lnTo>
                  <a:pt x="0" y="515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1086611" y="4735067"/>
            <a:ext cx="161290" cy="21590"/>
          </a:xfrm>
          <a:custGeom>
            <a:avLst/>
            <a:gdLst/>
            <a:ahLst/>
            <a:cxnLst/>
            <a:rect l="l" t="t" r="r" b="b"/>
            <a:pathLst>
              <a:path w="161290" h="21589">
                <a:moveTo>
                  <a:pt x="161035" y="0"/>
                </a:moveTo>
                <a:lnTo>
                  <a:pt x="0" y="212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699516" y="4771644"/>
            <a:ext cx="8890" cy="48260"/>
          </a:xfrm>
          <a:custGeom>
            <a:avLst/>
            <a:gdLst/>
            <a:ahLst/>
            <a:cxnLst/>
            <a:rect l="l" t="t" r="r" b="b"/>
            <a:pathLst>
              <a:path w="8890" h="48260">
                <a:moveTo>
                  <a:pt x="8623" y="48259"/>
                </a:moveTo>
                <a:lnTo>
                  <a:pt x="7048" y="4025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726948" y="4765547"/>
            <a:ext cx="88265" cy="15240"/>
          </a:xfrm>
          <a:custGeom>
            <a:avLst/>
            <a:gdLst/>
            <a:ahLst/>
            <a:cxnLst/>
            <a:rect l="l" t="t" r="r" b="b"/>
            <a:pathLst>
              <a:path w="88265" h="15239">
                <a:moveTo>
                  <a:pt x="88011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830580" y="4640579"/>
            <a:ext cx="1203960" cy="125095"/>
          </a:xfrm>
          <a:custGeom>
            <a:avLst/>
            <a:gdLst/>
            <a:ahLst/>
            <a:cxnLst/>
            <a:rect l="l" t="t" r="r" b="b"/>
            <a:pathLst>
              <a:path w="1203960" h="125095">
                <a:moveTo>
                  <a:pt x="1203452" y="0"/>
                </a:moveTo>
                <a:lnTo>
                  <a:pt x="1069213" y="8001"/>
                </a:lnTo>
                <a:lnTo>
                  <a:pt x="935101" y="17272"/>
                </a:lnTo>
                <a:lnTo>
                  <a:pt x="801243" y="28321"/>
                </a:lnTo>
                <a:lnTo>
                  <a:pt x="667131" y="40513"/>
                </a:lnTo>
                <a:lnTo>
                  <a:pt x="533272" y="54737"/>
                </a:lnTo>
                <a:lnTo>
                  <a:pt x="399884" y="69977"/>
                </a:lnTo>
                <a:lnTo>
                  <a:pt x="266458" y="86868"/>
                </a:lnTo>
                <a:lnTo>
                  <a:pt x="133032" y="104775"/>
                </a:lnTo>
                <a:lnTo>
                  <a:pt x="0" y="12471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2034539" y="4692396"/>
            <a:ext cx="18415" cy="12065"/>
          </a:xfrm>
          <a:custGeom>
            <a:avLst/>
            <a:gdLst/>
            <a:ahLst/>
            <a:cxnLst/>
            <a:rect l="l" t="t" r="r" b="b"/>
            <a:pathLst>
              <a:path w="18414" h="12064">
                <a:moveTo>
                  <a:pt x="17907" y="0"/>
                </a:moveTo>
                <a:lnTo>
                  <a:pt x="17907" y="12064"/>
                </a:lnTo>
                <a:lnTo>
                  <a:pt x="0" y="1206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693419" y="3113532"/>
            <a:ext cx="88900" cy="12065"/>
          </a:xfrm>
          <a:custGeom>
            <a:avLst/>
            <a:gdLst/>
            <a:ahLst/>
            <a:cxnLst/>
            <a:rect l="l" t="t" r="r" b="b"/>
            <a:pathLst>
              <a:path w="88900" h="12064">
                <a:moveTo>
                  <a:pt x="88392" y="1193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696468" y="3086100"/>
            <a:ext cx="88900" cy="12065"/>
          </a:xfrm>
          <a:custGeom>
            <a:avLst/>
            <a:gdLst/>
            <a:ahLst/>
            <a:cxnLst/>
            <a:rect l="l" t="t" r="r" b="b"/>
            <a:pathLst>
              <a:path w="88900" h="12064">
                <a:moveTo>
                  <a:pt x="88391" y="1168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699516" y="3058667"/>
            <a:ext cx="88265" cy="12065"/>
          </a:xfrm>
          <a:custGeom>
            <a:avLst/>
            <a:gdLst/>
            <a:ahLst/>
            <a:cxnLst/>
            <a:rect l="l" t="t" r="r" b="b"/>
            <a:pathLst>
              <a:path w="88265" h="12064">
                <a:moveTo>
                  <a:pt x="88138" y="1206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702563" y="3031235"/>
            <a:ext cx="88900" cy="12700"/>
          </a:xfrm>
          <a:custGeom>
            <a:avLst/>
            <a:gdLst/>
            <a:ahLst/>
            <a:cxnLst/>
            <a:rect l="l" t="t" r="r" b="b"/>
            <a:pathLst>
              <a:path w="88900" h="12700">
                <a:moveTo>
                  <a:pt x="88392" y="121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705612" y="3003804"/>
            <a:ext cx="88900" cy="12065"/>
          </a:xfrm>
          <a:custGeom>
            <a:avLst/>
            <a:gdLst/>
            <a:ahLst/>
            <a:cxnLst/>
            <a:rect l="l" t="t" r="r" b="b"/>
            <a:pathLst>
              <a:path w="88900" h="12064">
                <a:moveTo>
                  <a:pt x="88392" y="1193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708659" y="2976372"/>
            <a:ext cx="88265" cy="12065"/>
          </a:xfrm>
          <a:custGeom>
            <a:avLst/>
            <a:gdLst/>
            <a:ahLst/>
            <a:cxnLst/>
            <a:rect l="l" t="t" r="r" b="b"/>
            <a:pathLst>
              <a:path w="88265" h="12064">
                <a:moveTo>
                  <a:pt x="88011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693419" y="4512564"/>
            <a:ext cx="88900" cy="12065"/>
          </a:xfrm>
          <a:custGeom>
            <a:avLst/>
            <a:gdLst/>
            <a:ahLst/>
            <a:cxnLst/>
            <a:rect l="l" t="t" r="r" b="b"/>
            <a:pathLst>
              <a:path w="88900" h="12064">
                <a:moveTo>
                  <a:pt x="88392" y="0"/>
                </a:moveTo>
                <a:lnTo>
                  <a:pt x="0" y="11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696468" y="4539996"/>
            <a:ext cx="88900" cy="12065"/>
          </a:xfrm>
          <a:custGeom>
            <a:avLst/>
            <a:gdLst/>
            <a:ahLst/>
            <a:cxnLst/>
            <a:rect l="l" t="t" r="r" b="b"/>
            <a:pathLst>
              <a:path w="88900" h="12064">
                <a:moveTo>
                  <a:pt x="88391" y="0"/>
                </a:moveTo>
                <a:lnTo>
                  <a:pt x="0" y="116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699516" y="4567428"/>
            <a:ext cx="88265" cy="12065"/>
          </a:xfrm>
          <a:custGeom>
            <a:avLst/>
            <a:gdLst/>
            <a:ahLst/>
            <a:cxnLst/>
            <a:rect l="l" t="t" r="r" b="b"/>
            <a:pathLst>
              <a:path w="88265" h="12064">
                <a:moveTo>
                  <a:pt x="88138" y="0"/>
                </a:moveTo>
                <a:lnTo>
                  <a:pt x="0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702563" y="4594859"/>
            <a:ext cx="88900" cy="12700"/>
          </a:xfrm>
          <a:custGeom>
            <a:avLst/>
            <a:gdLst/>
            <a:ahLst/>
            <a:cxnLst/>
            <a:rect l="l" t="t" r="r" b="b"/>
            <a:pathLst>
              <a:path w="88900" h="12700">
                <a:moveTo>
                  <a:pt x="88392" y="0"/>
                </a:moveTo>
                <a:lnTo>
                  <a:pt x="0" y="12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705612" y="4622291"/>
            <a:ext cx="88900" cy="12065"/>
          </a:xfrm>
          <a:custGeom>
            <a:avLst/>
            <a:gdLst/>
            <a:ahLst/>
            <a:cxnLst/>
            <a:rect l="l" t="t" r="r" b="b"/>
            <a:pathLst>
              <a:path w="88900" h="12064">
                <a:moveTo>
                  <a:pt x="88392" y="0"/>
                </a:moveTo>
                <a:lnTo>
                  <a:pt x="0" y="11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708659" y="4649723"/>
            <a:ext cx="88265" cy="12065"/>
          </a:xfrm>
          <a:custGeom>
            <a:avLst/>
            <a:gdLst/>
            <a:ahLst/>
            <a:cxnLst/>
            <a:rect l="l" t="t" r="r" b="b"/>
            <a:pathLst>
              <a:path w="88265" h="12064">
                <a:moveTo>
                  <a:pt x="88011" y="0"/>
                </a:moveTo>
                <a:lnTo>
                  <a:pt x="0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6848665" y="4343908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6735889" y="4343908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812291" y="3006851"/>
            <a:ext cx="1122045" cy="130810"/>
          </a:xfrm>
          <a:custGeom>
            <a:avLst/>
            <a:gdLst/>
            <a:ahLst/>
            <a:cxnLst/>
            <a:rect l="l" t="t" r="r" b="b"/>
            <a:pathLst>
              <a:path w="1122045" h="130810">
                <a:moveTo>
                  <a:pt x="1121664" y="1305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812291" y="4500371"/>
            <a:ext cx="1122045" cy="130810"/>
          </a:xfrm>
          <a:custGeom>
            <a:avLst/>
            <a:gdLst/>
            <a:ahLst/>
            <a:cxnLst/>
            <a:rect l="l" t="t" r="r" b="b"/>
            <a:pathLst>
              <a:path w="1122045" h="130810">
                <a:moveTo>
                  <a:pt x="1121664" y="0"/>
                </a:moveTo>
                <a:lnTo>
                  <a:pt x="0" y="1308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1815083" y="4439411"/>
            <a:ext cx="109855" cy="12065"/>
          </a:xfrm>
          <a:custGeom>
            <a:avLst/>
            <a:gdLst/>
            <a:ahLst/>
            <a:cxnLst/>
            <a:rect l="l" t="t" r="r" b="b"/>
            <a:pathLst>
              <a:path w="109855" h="12064">
                <a:moveTo>
                  <a:pt x="109728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1815083" y="3186683"/>
            <a:ext cx="109855" cy="12065"/>
          </a:xfrm>
          <a:custGeom>
            <a:avLst/>
            <a:gdLst/>
            <a:ahLst/>
            <a:cxnLst/>
            <a:rect l="l" t="t" r="r" b="b"/>
            <a:pathLst>
              <a:path w="109855" h="12064">
                <a:moveTo>
                  <a:pt x="109728" y="116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1589532" y="4454652"/>
            <a:ext cx="225425" cy="24765"/>
          </a:xfrm>
          <a:custGeom>
            <a:avLst/>
            <a:gdLst/>
            <a:ahLst/>
            <a:cxnLst/>
            <a:rect l="l" t="t" r="r" b="b"/>
            <a:pathLst>
              <a:path w="225425" h="24764">
                <a:moveTo>
                  <a:pt x="225044" y="0"/>
                </a:moveTo>
                <a:lnTo>
                  <a:pt x="0" y="242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1589532" y="3159251"/>
            <a:ext cx="225425" cy="24130"/>
          </a:xfrm>
          <a:custGeom>
            <a:avLst/>
            <a:gdLst/>
            <a:ahLst/>
            <a:cxnLst/>
            <a:rect l="l" t="t" r="r" b="b"/>
            <a:pathLst>
              <a:path w="225425" h="24130">
                <a:moveTo>
                  <a:pt x="225044" y="2400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1476755" y="4479035"/>
            <a:ext cx="113030" cy="14604"/>
          </a:xfrm>
          <a:custGeom>
            <a:avLst/>
            <a:gdLst/>
            <a:ahLst/>
            <a:cxnLst/>
            <a:rect l="l" t="t" r="r" b="b"/>
            <a:pathLst>
              <a:path w="113030" h="14604">
                <a:moveTo>
                  <a:pt x="112775" y="0"/>
                </a:moveTo>
                <a:lnTo>
                  <a:pt x="0" y="146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1470660" y="4421123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0"/>
                </a:moveTo>
                <a:lnTo>
                  <a:pt x="0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1464563" y="4360164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0"/>
                </a:moveTo>
                <a:lnTo>
                  <a:pt x="0" y="11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1476755" y="3147060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775" y="1168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1251203" y="4494276"/>
            <a:ext cx="225425" cy="24130"/>
          </a:xfrm>
          <a:custGeom>
            <a:avLst/>
            <a:gdLst/>
            <a:ahLst/>
            <a:cxnLst/>
            <a:rect l="l" t="t" r="r" b="b"/>
            <a:pathLst>
              <a:path w="225425" h="24129">
                <a:moveTo>
                  <a:pt x="225298" y="0"/>
                </a:move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1251203" y="3119627"/>
            <a:ext cx="225425" cy="24130"/>
          </a:xfrm>
          <a:custGeom>
            <a:avLst/>
            <a:gdLst/>
            <a:ahLst/>
            <a:cxnLst/>
            <a:rect l="l" t="t" r="r" b="b"/>
            <a:pathLst>
              <a:path w="225425" h="24130">
                <a:moveTo>
                  <a:pt x="225298" y="2400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1138427" y="4521708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1132332" y="4463796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0"/>
                </a:moveTo>
                <a:lnTo>
                  <a:pt x="0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1138427" y="3104388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1168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1132332" y="3162300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1123188" y="3281171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116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912875" y="4536947"/>
            <a:ext cx="225425" cy="24130"/>
          </a:xfrm>
          <a:custGeom>
            <a:avLst/>
            <a:gdLst/>
            <a:ahLst/>
            <a:cxnLst/>
            <a:rect l="l" t="t" r="r" b="b"/>
            <a:pathLst>
              <a:path w="225425" h="24129">
                <a:moveTo>
                  <a:pt x="225298" y="0"/>
                </a:move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906780" y="4479035"/>
            <a:ext cx="225425" cy="24130"/>
          </a:xfrm>
          <a:custGeom>
            <a:avLst/>
            <a:gdLst/>
            <a:ahLst/>
            <a:cxnLst/>
            <a:rect l="l" t="t" r="r" b="b"/>
            <a:pathLst>
              <a:path w="225425" h="24129">
                <a:moveTo>
                  <a:pt x="225044" y="0"/>
                </a:move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912875" y="3076955"/>
            <a:ext cx="225425" cy="24130"/>
          </a:xfrm>
          <a:custGeom>
            <a:avLst/>
            <a:gdLst/>
            <a:ahLst/>
            <a:cxnLst/>
            <a:rect l="l" t="t" r="r" b="b"/>
            <a:pathLst>
              <a:path w="225425" h="24130">
                <a:moveTo>
                  <a:pt x="225298" y="240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803148" y="4564379"/>
            <a:ext cx="109855" cy="12065"/>
          </a:xfrm>
          <a:custGeom>
            <a:avLst/>
            <a:gdLst/>
            <a:ahLst/>
            <a:cxnLst/>
            <a:rect l="l" t="t" r="r" b="b"/>
            <a:pathLst>
              <a:path w="109855" h="12064">
                <a:moveTo>
                  <a:pt x="109727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797051" y="4506467"/>
            <a:ext cx="113030" cy="12700"/>
          </a:xfrm>
          <a:custGeom>
            <a:avLst/>
            <a:gdLst/>
            <a:ahLst/>
            <a:cxnLst/>
            <a:rect l="l" t="t" r="r" b="b"/>
            <a:pathLst>
              <a:path w="113030" h="12700">
                <a:moveTo>
                  <a:pt x="112522" y="0"/>
                </a:moveTo>
                <a:lnTo>
                  <a:pt x="0" y="121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790955" y="4448555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0"/>
                </a:moveTo>
                <a:lnTo>
                  <a:pt x="0" y="1206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803148" y="3061716"/>
            <a:ext cx="109855" cy="14604"/>
          </a:xfrm>
          <a:custGeom>
            <a:avLst/>
            <a:gdLst/>
            <a:ahLst/>
            <a:cxnLst/>
            <a:rect l="l" t="t" r="r" b="b"/>
            <a:pathLst>
              <a:path w="109855" h="14605">
                <a:moveTo>
                  <a:pt x="109727" y="1460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797051" y="3119627"/>
            <a:ext cx="113030" cy="12700"/>
          </a:xfrm>
          <a:custGeom>
            <a:avLst/>
            <a:gdLst/>
            <a:ahLst/>
            <a:cxnLst/>
            <a:rect l="l" t="t" r="r" b="b"/>
            <a:pathLst>
              <a:path w="113030" h="12700">
                <a:moveTo>
                  <a:pt x="112522" y="1219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790955" y="3177539"/>
            <a:ext cx="113030" cy="12065"/>
          </a:xfrm>
          <a:custGeom>
            <a:avLst/>
            <a:gdLst/>
            <a:ahLst/>
            <a:cxnLst/>
            <a:rect l="l" t="t" r="r" b="b"/>
            <a:pathLst>
              <a:path w="113030" h="12064">
                <a:moveTo>
                  <a:pt x="112522" y="120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3558540" y="5134355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4" h="100329">
                <a:moveTo>
                  <a:pt x="97155" y="100203"/>
                </a:moveTo>
                <a:lnTo>
                  <a:pt x="88137" y="59055"/>
                </a:lnTo>
                <a:lnTo>
                  <a:pt x="63881" y="26162"/>
                </a:lnTo>
                <a:lnTo>
                  <a:pt x="28194" y="5334"/>
                </a:lnTo>
                <a:lnTo>
                  <a:pt x="14477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3546347" y="2406395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5">
                <a:moveTo>
                  <a:pt x="0" y="97154"/>
                </a:moveTo>
                <a:lnTo>
                  <a:pt x="42290" y="88137"/>
                </a:lnTo>
                <a:lnTo>
                  <a:pt x="76200" y="63880"/>
                </a:lnTo>
                <a:lnTo>
                  <a:pt x="97662" y="28193"/>
                </a:lnTo>
                <a:lnTo>
                  <a:pt x="101346" y="14477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1863851" y="4826508"/>
            <a:ext cx="573405" cy="426720"/>
          </a:xfrm>
          <a:custGeom>
            <a:avLst/>
            <a:gdLst/>
            <a:ahLst/>
            <a:cxnLst/>
            <a:rect l="l" t="t" r="r" b="b"/>
            <a:pathLst>
              <a:path w="573405" h="426720">
                <a:moveTo>
                  <a:pt x="573024" y="28956"/>
                </a:moveTo>
                <a:lnTo>
                  <a:pt x="188595" y="0"/>
                </a:lnTo>
                <a:lnTo>
                  <a:pt x="0" y="0"/>
                </a:lnTo>
                <a:lnTo>
                  <a:pt x="0" y="4263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577595" y="4942332"/>
            <a:ext cx="9525" cy="21590"/>
          </a:xfrm>
          <a:custGeom>
            <a:avLst/>
            <a:gdLst/>
            <a:ahLst/>
            <a:cxnLst/>
            <a:rect l="l" t="t" r="r" b="b"/>
            <a:pathLst>
              <a:path w="9525" h="21589">
                <a:moveTo>
                  <a:pt x="9144" y="21082"/>
                </a:moveTo>
                <a:lnTo>
                  <a:pt x="9144" y="5969"/>
                </a:lnTo>
                <a:lnTo>
                  <a:pt x="8534" y="3048"/>
                </a:lnTo>
                <a:lnTo>
                  <a:pt x="7315" y="762"/>
                </a:lnTo>
                <a:lnTo>
                  <a:pt x="5486" y="0"/>
                </a:lnTo>
                <a:lnTo>
                  <a:pt x="3962" y="0"/>
                </a:lnTo>
                <a:lnTo>
                  <a:pt x="2133" y="762"/>
                </a:lnTo>
                <a:lnTo>
                  <a:pt x="914" y="3048"/>
                </a:lnTo>
                <a:lnTo>
                  <a:pt x="0" y="5969"/>
                </a:lnTo>
                <a:lnTo>
                  <a:pt x="0" y="210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559308" y="4942332"/>
            <a:ext cx="12700" cy="21590"/>
          </a:xfrm>
          <a:custGeom>
            <a:avLst/>
            <a:gdLst/>
            <a:ahLst/>
            <a:cxnLst/>
            <a:rect l="l" t="t" r="r" b="b"/>
            <a:pathLst>
              <a:path w="12700" h="21589">
                <a:moveTo>
                  <a:pt x="12192" y="0"/>
                </a:moveTo>
                <a:lnTo>
                  <a:pt x="12192" y="21082"/>
                </a:lnTo>
                <a:lnTo>
                  <a:pt x="4470" y="21082"/>
                </a:lnTo>
                <a:lnTo>
                  <a:pt x="2032" y="19939"/>
                </a:lnTo>
                <a:lnTo>
                  <a:pt x="1219" y="18796"/>
                </a:lnTo>
                <a:lnTo>
                  <a:pt x="0" y="16891"/>
                </a:lnTo>
                <a:lnTo>
                  <a:pt x="0" y="13970"/>
                </a:lnTo>
                <a:lnTo>
                  <a:pt x="1219" y="12065"/>
                </a:lnTo>
                <a:lnTo>
                  <a:pt x="2032" y="10922"/>
                </a:lnTo>
                <a:lnTo>
                  <a:pt x="4470" y="9779"/>
                </a:lnTo>
                <a:lnTo>
                  <a:pt x="12192" y="97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559308" y="4841747"/>
            <a:ext cx="15240" cy="79375"/>
          </a:xfrm>
          <a:custGeom>
            <a:avLst/>
            <a:gdLst/>
            <a:ahLst/>
            <a:cxnLst/>
            <a:rect l="l" t="t" r="r" b="b"/>
            <a:pathLst>
              <a:path w="15240" h="79375">
                <a:moveTo>
                  <a:pt x="14960" y="78993"/>
                </a:moveTo>
                <a:lnTo>
                  <a:pt x="14960" y="0"/>
                </a:lnTo>
                <a:lnTo>
                  <a:pt x="0" y="13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574548" y="484174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0"/>
                </a:moveTo>
                <a:lnTo>
                  <a:pt x="12192" y="12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571500" y="4917947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6095" y="3047"/>
                </a:moveTo>
                <a:lnTo>
                  <a:pt x="6095" y="1396"/>
                </a:lnTo>
                <a:lnTo>
                  <a:pt x="4724" y="0"/>
                </a:lnTo>
                <a:lnTo>
                  <a:pt x="3048" y="0"/>
                </a:lnTo>
                <a:lnTo>
                  <a:pt x="1358" y="0"/>
                </a:lnTo>
                <a:lnTo>
                  <a:pt x="0" y="1396"/>
                </a:lnTo>
                <a:lnTo>
                  <a:pt x="0" y="3047"/>
                </a:lnTo>
                <a:lnTo>
                  <a:pt x="0" y="4699"/>
                </a:lnTo>
                <a:lnTo>
                  <a:pt x="1358" y="6095"/>
                </a:lnTo>
                <a:lnTo>
                  <a:pt x="3048" y="6095"/>
                </a:lnTo>
                <a:lnTo>
                  <a:pt x="4724" y="6095"/>
                </a:lnTo>
                <a:lnTo>
                  <a:pt x="6095" y="4699"/>
                </a:lnTo>
                <a:lnTo>
                  <a:pt x="6095" y="30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577595" y="2677667"/>
            <a:ext cx="9525" cy="21590"/>
          </a:xfrm>
          <a:custGeom>
            <a:avLst/>
            <a:gdLst/>
            <a:ahLst/>
            <a:cxnLst/>
            <a:rect l="l" t="t" r="r" b="b"/>
            <a:pathLst>
              <a:path w="9525" h="21589">
                <a:moveTo>
                  <a:pt x="9144" y="21082"/>
                </a:moveTo>
                <a:lnTo>
                  <a:pt x="9144" y="5969"/>
                </a:lnTo>
                <a:lnTo>
                  <a:pt x="8534" y="3048"/>
                </a:lnTo>
                <a:lnTo>
                  <a:pt x="7315" y="1143"/>
                </a:lnTo>
                <a:lnTo>
                  <a:pt x="5486" y="0"/>
                </a:lnTo>
                <a:lnTo>
                  <a:pt x="3962" y="0"/>
                </a:lnTo>
                <a:lnTo>
                  <a:pt x="2133" y="1143"/>
                </a:lnTo>
                <a:lnTo>
                  <a:pt x="914" y="3048"/>
                </a:lnTo>
                <a:lnTo>
                  <a:pt x="0" y="5969"/>
                </a:lnTo>
                <a:lnTo>
                  <a:pt x="0" y="210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559308" y="2677667"/>
            <a:ext cx="12700" cy="21590"/>
          </a:xfrm>
          <a:custGeom>
            <a:avLst/>
            <a:gdLst/>
            <a:ahLst/>
            <a:cxnLst/>
            <a:rect l="l" t="t" r="r" b="b"/>
            <a:pathLst>
              <a:path w="12700" h="21589">
                <a:moveTo>
                  <a:pt x="12192" y="0"/>
                </a:moveTo>
                <a:lnTo>
                  <a:pt x="12192" y="21082"/>
                </a:lnTo>
                <a:lnTo>
                  <a:pt x="4470" y="21082"/>
                </a:lnTo>
                <a:lnTo>
                  <a:pt x="2032" y="19939"/>
                </a:lnTo>
                <a:lnTo>
                  <a:pt x="1219" y="19177"/>
                </a:lnTo>
                <a:lnTo>
                  <a:pt x="0" y="16891"/>
                </a:lnTo>
                <a:lnTo>
                  <a:pt x="0" y="13970"/>
                </a:lnTo>
                <a:lnTo>
                  <a:pt x="1219" y="12065"/>
                </a:lnTo>
                <a:lnTo>
                  <a:pt x="2032" y="10922"/>
                </a:lnTo>
                <a:lnTo>
                  <a:pt x="4470" y="10160"/>
                </a:lnTo>
                <a:lnTo>
                  <a:pt x="12192" y="101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559308" y="2717292"/>
            <a:ext cx="15240" cy="79375"/>
          </a:xfrm>
          <a:custGeom>
            <a:avLst/>
            <a:gdLst/>
            <a:ahLst/>
            <a:cxnLst/>
            <a:rect l="l" t="t" r="r" b="b"/>
            <a:pathLst>
              <a:path w="15240" h="79375">
                <a:moveTo>
                  <a:pt x="14960" y="0"/>
                </a:moveTo>
                <a:lnTo>
                  <a:pt x="14960" y="78994"/>
                </a:lnTo>
                <a:lnTo>
                  <a:pt x="0" y="659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574548" y="278434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571500" y="2714244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6095" y="3047"/>
                </a:moveTo>
                <a:lnTo>
                  <a:pt x="6095" y="1396"/>
                </a:lnTo>
                <a:lnTo>
                  <a:pt x="4724" y="0"/>
                </a:lnTo>
                <a:lnTo>
                  <a:pt x="3048" y="0"/>
                </a:lnTo>
                <a:lnTo>
                  <a:pt x="1358" y="0"/>
                </a:lnTo>
                <a:lnTo>
                  <a:pt x="0" y="1396"/>
                </a:lnTo>
                <a:lnTo>
                  <a:pt x="0" y="3047"/>
                </a:lnTo>
                <a:lnTo>
                  <a:pt x="0" y="4698"/>
                </a:lnTo>
                <a:lnTo>
                  <a:pt x="1358" y="6095"/>
                </a:lnTo>
                <a:lnTo>
                  <a:pt x="3048" y="6095"/>
                </a:lnTo>
                <a:lnTo>
                  <a:pt x="4724" y="6095"/>
                </a:lnTo>
                <a:lnTo>
                  <a:pt x="6095" y="4698"/>
                </a:lnTo>
                <a:lnTo>
                  <a:pt x="6095" y="30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800100" y="4649723"/>
            <a:ext cx="15240" cy="9525"/>
          </a:xfrm>
          <a:custGeom>
            <a:avLst/>
            <a:gdLst/>
            <a:ahLst/>
            <a:cxnLst/>
            <a:rect l="l" t="t" r="r" b="b"/>
            <a:pathLst>
              <a:path w="15240" h="9525">
                <a:moveTo>
                  <a:pt x="14363" y="0"/>
                </a:moveTo>
                <a:lnTo>
                  <a:pt x="15024" y="6350"/>
                </a:lnTo>
                <a:lnTo>
                  <a:pt x="647" y="9143"/>
                </a:lnTo>
                <a:lnTo>
                  <a:pt x="0" y="22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687323" y="4664964"/>
            <a:ext cx="17780" cy="8890"/>
          </a:xfrm>
          <a:custGeom>
            <a:avLst/>
            <a:gdLst/>
            <a:ahLst/>
            <a:cxnLst/>
            <a:rect l="l" t="t" r="r" b="b"/>
            <a:pathLst>
              <a:path w="17779" h="8889">
                <a:moveTo>
                  <a:pt x="16649" y="0"/>
                </a:moveTo>
                <a:lnTo>
                  <a:pt x="17780" y="6858"/>
                </a:lnTo>
                <a:lnTo>
                  <a:pt x="1130" y="8890"/>
                </a:lnTo>
                <a:lnTo>
                  <a:pt x="0" y="20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800100" y="2979420"/>
            <a:ext cx="15240" cy="9525"/>
          </a:xfrm>
          <a:custGeom>
            <a:avLst/>
            <a:gdLst/>
            <a:ahLst/>
            <a:cxnLst/>
            <a:rect l="l" t="t" r="r" b="b"/>
            <a:pathLst>
              <a:path w="15240" h="9525">
                <a:moveTo>
                  <a:pt x="14363" y="9143"/>
                </a:moveTo>
                <a:lnTo>
                  <a:pt x="15024" y="2793"/>
                </a:lnTo>
                <a:lnTo>
                  <a:pt x="647" y="0"/>
                </a:lnTo>
                <a:lnTo>
                  <a:pt x="0" y="68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687323" y="2964179"/>
            <a:ext cx="18415" cy="9525"/>
          </a:xfrm>
          <a:custGeom>
            <a:avLst/>
            <a:gdLst/>
            <a:ahLst/>
            <a:cxnLst/>
            <a:rect l="l" t="t" r="r" b="b"/>
            <a:pathLst>
              <a:path w="18415" h="9525">
                <a:moveTo>
                  <a:pt x="17246" y="9144"/>
                </a:moveTo>
                <a:lnTo>
                  <a:pt x="18021" y="2159"/>
                </a:lnTo>
                <a:lnTo>
                  <a:pt x="787" y="0"/>
                </a:lnTo>
                <a:lnTo>
                  <a:pt x="0" y="73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620268" y="2823972"/>
            <a:ext cx="85090" cy="15240"/>
          </a:xfrm>
          <a:custGeom>
            <a:avLst/>
            <a:gdLst/>
            <a:ahLst/>
            <a:cxnLst/>
            <a:rect l="l" t="t" r="r" b="b"/>
            <a:pathLst>
              <a:path w="85090" h="15239">
                <a:moveTo>
                  <a:pt x="0" y="0"/>
                </a:moveTo>
                <a:lnTo>
                  <a:pt x="84848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4780788" y="3631691"/>
            <a:ext cx="0" cy="287020"/>
          </a:xfrm>
          <a:custGeom>
            <a:avLst/>
            <a:gdLst/>
            <a:ahLst/>
            <a:cxnLst/>
            <a:rect l="l" t="t" r="r" b="b"/>
            <a:pathLst>
              <a:path h="287020">
                <a:moveTo>
                  <a:pt x="0" y="0"/>
                </a:moveTo>
                <a:lnTo>
                  <a:pt x="0" y="2865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4753355" y="3631691"/>
            <a:ext cx="27940" cy="287020"/>
          </a:xfrm>
          <a:custGeom>
            <a:avLst/>
            <a:gdLst/>
            <a:ahLst/>
            <a:cxnLst/>
            <a:rect l="l" t="t" r="r" b="b"/>
            <a:pathLst>
              <a:path w="27939" h="287020">
                <a:moveTo>
                  <a:pt x="27432" y="0"/>
                </a:moveTo>
                <a:lnTo>
                  <a:pt x="0" y="0"/>
                </a:lnTo>
                <a:lnTo>
                  <a:pt x="0" y="286512"/>
                </a:lnTo>
                <a:lnTo>
                  <a:pt x="27432" y="2865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4152900" y="3631691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0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4171188" y="3631691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0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4451603" y="3631691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0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4469891" y="3631691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0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4671059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3512820" y="3378708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84099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3582923" y="3357371"/>
            <a:ext cx="770890" cy="0"/>
          </a:xfrm>
          <a:custGeom>
            <a:avLst/>
            <a:gdLst/>
            <a:ahLst/>
            <a:cxnLst/>
            <a:rect l="l" t="t" r="r" b="b"/>
            <a:pathLst>
              <a:path w="770889">
                <a:moveTo>
                  <a:pt x="770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7499604" y="3753611"/>
            <a:ext cx="146050" cy="15240"/>
          </a:xfrm>
          <a:custGeom>
            <a:avLst/>
            <a:gdLst/>
            <a:ahLst/>
            <a:cxnLst/>
            <a:rect l="l" t="t" r="r" b="b"/>
            <a:pathLst>
              <a:path w="146050" h="15239">
                <a:moveTo>
                  <a:pt x="146050" y="0"/>
                </a:moveTo>
                <a:lnTo>
                  <a:pt x="0" y="0"/>
                </a:lnTo>
                <a:lnTo>
                  <a:pt x="0" y="152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7421880" y="4069079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5" h="17779">
                <a:moveTo>
                  <a:pt x="18034" y="0"/>
                </a:moveTo>
                <a:lnTo>
                  <a:pt x="0" y="17780"/>
                </a:lnTo>
                <a:lnTo>
                  <a:pt x="36195" y="17780"/>
                </a:lnTo>
                <a:lnTo>
                  <a:pt x="180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7423404" y="4070603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5" h="17779">
                <a:moveTo>
                  <a:pt x="36195" y="17780"/>
                </a:moveTo>
                <a:lnTo>
                  <a:pt x="0" y="17780"/>
                </a:lnTo>
                <a:lnTo>
                  <a:pt x="18034" y="0"/>
                </a:lnTo>
                <a:lnTo>
                  <a:pt x="36195" y="177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7441692" y="4070603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19189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7421880" y="3941064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5" h="17779">
                <a:moveTo>
                  <a:pt x="36195" y="0"/>
                </a:moveTo>
                <a:lnTo>
                  <a:pt x="0" y="0"/>
                </a:lnTo>
                <a:lnTo>
                  <a:pt x="18034" y="17780"/>
                </a:lnTo>
                <a:lnTo>
                  <a:pt x="36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7423404" y="3942588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5" h="17779">
                <a:moveTo>
                  <a:pt x="36195" y="0"/>
                </a:moveTo>
                <a:lnTo>
                  <a:pt x="0" y="0"/>
                </a:lnTo>
                <a:lnTo>
                  <a:pt x="18034" y="17779"/>
                </a:lnTo>
                <a:lnTo>
                  <a:pt x="36195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7441692" y="3765803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0"/>
                </a:moveTo>
                <a:lnTo>
                  <a:pt x="0" y="1948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7565135" y="4056888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5" h="17779">
                <a:moveTo>
                  <a:pt x="18034" y="0"/>
                </a:moveTo>
                <a:lnTo>
                  <a:pt x="0" y="17779"/>
                </a:lnTo>
                <a:lnTo>
                  <a:pt x="36195" y="17779"/>
                </a:lnTo>
                <a:lnTo>
                  <a:pt x="180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7566659" y="4058411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5" h="17779">
                <a:moveTo>
                  <a:pt x="36195" y="17779"/>
                </a:moveTo>
                <a:lnTo>
                  <a:pt x="0" y="17779"/>
                </a:lnTo>
                <a:lnTo>
                  <a:pt x="18034" y="0"/>
                </a:lnTo>
                <a:lnTo>
                  <a:pt x="36195" y="1777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7584947" y="4058411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19494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2531364" y="4091940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4" h="17779">
                <a:moveTo>
                  <a:pt x="36194" y="17780"/>
                </a:moveTo>
                <a:lnTo>
                  <a:pt x="0" y="17780"/>
                </a:lnTo>
                <a:lnTo>
                  <a:pt x="18034" y="0"/>
                </a:lnTo>
                <a:lnTo>
                  <a:pt x="36194" y="177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2549651" y="4091940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19494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2531364" y="3966971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4" h="17779">
                <a:moveTo>
                  <a:pt x="36194" y="0"/>
                </a:moveTo>
                <a:lnTo>
                  <a:pt x="0" y="0"/>
                </a:lnTo>
                <a:lnTo>
                  <a:pt x="18034" y="17779"/>
                </a:lnTo>
                <a:lnTo>
                  <a:pt x="36194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2549651" y="3790188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0"/>
                </a:moveTo>
                <a:lnTo>
                  <a:pt x="0" y="1948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2674620" y="4082796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30" h="17779">
                <a:moveTo>
                  <a:pt x="36575" y="17779"/>
                </a:moveTo>
                <a:lnTo>
                  <a:pt x="0" y="17779"/>
                </a:lnTo>
                <a:lnTo>
                  <a:pt x="18542" y="0"/>
                </a:lnTo>
                <a:lnTo>
                  <a:pt x="36575" y="1777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2692907" y="4082796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19469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2674620" y="3957828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30" h="17779">
                <a:moveTo>
                  <a:pt x="36575" y="0"/>
                </a:moveTo>
                <a:lnTo>
                  <a:pt x="0" y="0"/>
                </a:lnTo>
                <a:lnTo>
                  <a:pt x="18542" y="17780"/>
                </a:lnTo>
                <a:lnTo>
                  <a:pt x="36575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2692907" y="3781044"/>
            <a:ext cx="0" cy="194945"/>
          </a:xfrm>
          <a:custGeom>
            <a:avLst/>
            <a:gdLst/>
            <a:ahLst/>
            <a:cxnLst/>
            <a:rect l="l" t="t" r="r" b="b"/>
            <a:pathLst>
              <a:path h="194945">
                <a:moveTo>
                  <a:pt x="0" y="0"/>
                </a:moveTo>
                <a:lnTo>
                  <a:pt x="0" y="1948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6963156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6804659" y="3366515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6225540" y="3625596"/>
            <a:ext cx="164465" cy="0"/>
          </a:xfrm>
          <a:custGeom>
            <a:avLst/>
            <a:gdLst/>
            <a:ahLst/>
            <a:cxnLst/>
            <a:rect l="l" t="t" r="r" b="b"/>
            <a:pathLst>
              <a:path w="164464">
                <a:moveTo>
                  <a:pt x="0" y="0"/>
                </a:moveTo>
                <a:lnTo>
                  <a:pt x="1643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6390132" y="3616452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6332220" y="3616452"/>
            <a:ext cx="64135" cy="17780"/>
          </a:xfrm>
          <a:custGeom>
            <a:avLst/>
            <a:gdLst/>
            <a:ahLst/>
            <a:cxnLst/>
            <a:rect l="l" t="t" r="r" b="b"/>
            <a:pathLst>
              <a:path w="64135" h="17779">
                <a:moveTo>
                  <a:pt x="0" y="0"/>
                </a:moveTo>
                <a:lnTo>
                  <a:pt x="63626" y="0"/>
                </a:lnTo>
                <a:lnTo>
                  <a:pt x="63626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772668" y="4631435"/>
            <a:ext cx="8890" cy="15240"/>
          </a:xfrm>
          <a:custGeom>
            <a:avLst/>
            <a:gdLst/>
            <a:ahLst/>
            <a:cxnLst/>
            <a:rect l="l" t="t" r="r" b="b"/>
            <a:pathLst>
              <a:path w="8890" h="15239">
                <a:moveTo>
                  <a:pt x="8775" y="14731"/>
                </a:moveTo>
                <a:lnTo>
                  <a:pt x="8775" y="3937"/>
                </a:lnTo>
                <a:lnTo>
                  <a:pt x="8051" y="762"/>
                </a:lnTo>
                <a:lnTo>
                  <a:pt x="6222" y="0"/>
                </a:lnTo>
                <a:lnTo>
                  <a:pt x="4025" y="0"/>
                </a:lnTo>
                <a:lnTo>
                  <a:pt x="2565" y="762"/>
                </a:lnTo>
                <a:lnTo>
                  <a:pt x="0" y="3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772668" y="4631435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763523" y="4625340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2108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754380" y="4631435"/>
            <a:ext cx="12065" cy="15240"/>
          </a:xfrm>
          <a:custGeom>
            <a:avLst/>
            <a:gdLst/>
            <a:ahLst/>
            <a:cxnLst/>
            <a:rect l="l" t="t" r="r" b="b"/>
            <a:pathLst>
              <a:path w="12065" h="15239">
                <a:moveTo>
                  <a:pt x="11887" y="11556"/>
                </a:moveTo>
                <a:lnTo>
                  <a:pt x="10058" y="13462"/>
                </a:lnTo>
                <a:lnTo>
                  <a:pt x="8229" y="14731"/>
                </a:lnTo>
                <a:lnTo>
                  <a:pt x="5029" y="14731"/>
                </a:lnTo>
                <a:lnTo>
                  <a:pt x="3200" y="13462"/>
                </a:lnTo>
                <a:lnTo>
                  <a:pt x="1371" y="11556"/>
                </a:lnTo>
                <a:lnTo>
                  <a:pt x="0" y="8381"/>
                </a:lnTo>
                <a:lnTo>
                  <a:pt x="0" y="6350"/>
                </a:lnTo>
                <a:lnTo>
                  <a:pt x="1371" y="3175"/>
                </a:lnTo>
                <a:lnTo>
                  <a:pt x="3200" y="762"/>
                </a:lnTo>
                <a:lnTo>
                  <a:pt x="5029" y="0"/>
                </a:lnTo>
                <a:lnTo>
                  <a:pt x="8229" y="0"/>
                </a:lnTo>
                <a:lnTo>
                  <a:pt x="10058" y="762"/>
                </a:lnTo>
                <a:lnTo>
                  <a:pt x="11887" y="3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748283" y="2976372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11785" y="5841"/>
                </a:moveTo>
                <a:lnTo>
                  <a:pt x="11785" y="2666"/>
                </a:lnTo>
                <a:lnTo>
                  <a:pt x="9143" y="0"/>
                </a:lnTo>
                <a:lnTo>
                  <a:pt x="5892" y="0"/>
                </a:lnTo>
                <a:lnTo>
                  <a:pt x="2641" y="0"/>
                </a:lnTo>
                <a:lnTo>
                  <a:pt x="0" y="2666"/>
                </a:lnTo>
                <a:lnTo>
                  <a:pt x="0" y="5841"/>
                </a:lnTo>
                <a:lnTo>
                  <a:pt x="0" y="9143"/>
                </a:lnTo>
                <a:lnTo>
                  <a:pt x="2641" y="11811"/>
                </a:lnTo>
                <a:lnTo>
                  <a:pt x="5892" y="11811"/>
                </a:lnTo>
                <a:lnTo>
                  <a:pt x="9143" y="11811"/>
                </a:lnTo>
                <a:lnTo>
                  <a:pt x="11785" y="9143"/>
                </a:lnTo>
                <a:lnTo>
                  <a:pt x="11785" y="584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772668" y="2988564"/>
            <a:ext cx="9525" cy="15240"/>
          </a:xfrm>
          <a:custGeom>
            <a:avLst/>
            <a:gdLst/>
            <a:ahLst/>
            <a:cxnLst/>
            <a:rect l="l" t="t" r="r" b="b"/>
            <a:pathLst>
              <a:path w="9525" h="15239">
                <a:moveTo>
                  <a:pt x="9016" y="14732"/>
                </a:moveTo>
                <a:lnTo>
                  <a:pt x="9016" y="4318"/>
                </a:lnTo>
                <a:lnTo>
                  <a:pt x="8229" y="1143"/>
                </a:lnTo>
                <a:lnTo>
                  <a:pt x="6654" y="0"/>
                </a:lnTo>
                <a:lnTo>
                  <a:pt x="3911" y="0"/>
                </a:lnTo>
                <a:lnTo>
                  <a:pt x="2349" y="1143"/>
                </a:lnTo>
                <a:lnTo>
                  <a:pt x="0" y="43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757427" y="2988564"/>
            <a:ext cx="9525" cy="15240"/>
          </a:xfrm>
          <a:custGeom>
            <a:avLst/>
            <a:gdLst/>
            <a:ahLst/>
            <a:cxnLst/>
            <a:rect l="l" t="t" r="r" b="b"/>
            <a:pathLst>
              <a:path w="9525" h="15239">
                <a:moveTo>
                  <a:pt x="8915" y="11557"/>
                </a:moveTo>
                <a:lnTo>
                  <a:pt x="7200" y="13970"/>
                </a:lnTo>
                <a:lnTo>
                  <a:pt x="5829" y="14732"/>
                </a:lnTo>
                <a:lnTo>
                  <a:pt x="3771" y="14732"/>
                </a:lnTo>
                <a:lnTo>
                  <a:pt x="2057" y="13970"/>
                </a:lnTo>
                <a:lnTo>
                  <a:pt x="685" y="11557"/>
                </a:lnTo>
                <a:lnTo>
                  <a:pt x="0" y="8382"/>
                </a:lnTo>
                <a:lnTo>
                  <a:pt x="0" y="6350"/>
                </a:lnTo>
                <a:lnTo>
                  <a:pt x="685" y="3175"/>
                </a:lnTo>
                <a:lnTo>
                  <a:pt x="2057" y="1143"/>
                </a:lnTo>
                <a:lnTo>
                  <a:pt x="3771" y="0"/>
                </a:lnTo>
                <a:lnTo>
                  <a:pt x="5829" y="0"/>
                </a:lnTo>
                <a:lnTo>
                  <a:pt x="7200" y="1143"/>
                </a:lnTo>
                <a:lnTo>
                  <a:pt x="8915" y="3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748283" y="4649723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11785" y="5842"/>
                </a:moveTo>
                <a:lnTo>
                  <a:pt x="11785" y="2667"/>
                </a:lnTo>
                <a:lnTo>
                  <a:pt x="9143" y="0"/>
                </a:lnTo>
                <a:lnTo>
                  <a:pt x="5892" y="0"/>
                </a:lnTo>
                <a:lnTo>
                  <a:pt x="2641" y="0"/>
                </a:lnTo>
                <a:lnTo>
                  <a:pt x="0" y="2667"/>
                </a:lnTo>
                <a:lnTo>
                  <a:pt x="0" y="5842"/>
                </a:lnTo>
                <a:lnTo>
                  <a:pt x="0" y="9143"/>
                </a:lnTo>
                <a:lnTo>
                  <a:pt x="2641" y="11811"/>
                </a:lnTo>
                <a:lnTo>
                  <a:pt x="5892" y="11811"/>
                </a:lnTo>
                <a:lnTo>
                  <a:pt x="9143" y="11811"/>
                </a:lnTo>
                <a:lnTo>
                  <a:pt x="11785" y="9143"/>
                </a:lnTo>
                <a:lnTo>
                  <a:pt x="11785" y="58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620268" y="2785872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9404604" y="2763011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>
                <a:moveTo>
                  <a:pt x="0" y="0"/>
                </a:moveTo>
                <a:lnTo>
                  <a:pt x="2040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9154668" y="2763011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14935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8804147" y="2763011"/>
            <a:ext cx="249554" cy="0"/>
          </a:xfrm>
          <a:custGeom>
            <a:avLst/>
            <a:gdLst/>
            <a:ahLst/>
            <a:cxnLst/>
            <a:rect l="l" t="t" r="r" b="b"/>
            <a:pathLst>
              <a:path w="249554">
                <a:moveTo>
                  <a:pt x="0" y="0"/>
                </a:moveTo>
                <a:lnTo>
                  <a:pt x="249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9404604" y="2747772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>
                <a:moveTo>
                  <a:pt x="0" y="0"/>
                </a:moveTo>
                <a:lnTo>
                  <a:pt x="2040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9154668" y="2747772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8862059" y="2747772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4">
                <a:moveTo>
                  <a:pt x="0" y="0"/>
                </a:moveTo>
                <a:lnTo>
                  <a:pt x="19189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8862059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8862059" y="2654807"/>
            <a:ext cx="0" cy="93345"/>
          </a:xfrm>
          <a:custGeom>
            <a:avLst/>
            <a:gdLst/>
            <a:ahLst/>
            <a:cxnLst/>
            <a:rect l="l" t="t" r="r" b="b"/>
            <a:pathLst>
              <a:path h="93344">
                <a:moveTo>
                  <a:pt x="0" y="0"/>
                </a:moveTo>
                <a:lnTo>
                  <a:pt x="0" y="929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8849868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8849868" y="2654807"/>
            <a:ext cx="0" cy="93345"/>
          </a:xfrm>
          <a:custGeom>
            <a:avLst/>
            <a:gdLst/>
            <a:ahLst/>
            <a:cxnLst/>
            <a:rect l="l" t="t" r="r" b="b"/>
            <a:pathLst>
              <a:path h="93344">
                <a:moveTo>
                  <a:pt x="0" y="0"/>
                </a:moveTo>
                <a:lnTo>
                  <a:pt x="0" y="929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9243059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9243059" y="2654807"/>
            <a:ext cx="0" cy="93345"/>
          </a:xfrm>
          <a:custGeom>
            <a:avLst/>
            <a:gdLst/>
            <a:ahLst/>
            <a:cxnLst/>
            <a:rect l="l" t="t" r="r" b="b"/>
            <a:pathLst>
              <a:path h="93344">
                <a:moveTo>
                  <a:pt x="0" y="0"/>
                </a:moveTo>
                <a:lnTo>
                  <a:pt x="0" y="929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9227819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9227819" y="2654807"/>
            <a:ext cx="0" cy="93345"/>
          </a:xfrm>
          <a:custGeom>
            <a:avLst/>
            <a:gdLst/>
            <a:ahLst/>
            <a:cxnLst/>
            <a:rect l="l" t="t" r="r" b="b"/>
            <a:pathLst>
              <a:path h="93344">
                <a:moveTo>
                  <a:pt x="0" y="0"/>
                </a:moveTo>
                <a:lnTo>
                  <a:pt x="0" y="929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5792723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8310371" y="3372611"/>
            <a:ext cx="51435" cy="6350"/>
          </a:xfrm>
          <a:custGeom>
            <a:avLst/>
            <a:gdLst/>
            <a:ahLst/>
            <a:cxnLst/>
            <a:rect l="l" t="t" r="r" b="b"/>
            <a:pathLst>
              <a:path w="51434" h="6350">
                <a:moveTo>
                  <a:pt x="0" y="5968"/>
                </a:moveTo>
                <a:lnTo>
                  <a:pt x="12953" y="5587"/>
                </a:lnTo>
                <a:lnTo>
                  <a:pt x="25907" y="4445"/>
                </a:lnTo>
                <a:lnTo>
                  <a:pt x="38734" y="2539"/>
                </a:lnTo>
                <a:lnTo>
                  <a:pt x="514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6231635" y="3616452"/>
            <a:ext cx="100330" cy="17780"/>
          </a:xfrm>
          <a:custGeom>
            <a:avLst/>
            <a:gdLst/>
            <a:ahLst/>
            <a:cxnLst/>
            <a:rect l="l" t="t" r="r" b="b"/>
            <a:pathLst>
              <a:path w="100329" h="17779">
                <a:moveTo>
                  <a:pt x="100075" y="0"/>
                </a:moveTo>
                <a:lnTo>
                  <a:pt x="0" y="0"/>
                </a:lnTo>
                <a:lnTo>
                  <a:pt x="0" y="17780"/>
                </a:lnTo>
                <a:lnTo>
                  <a:pt x="100075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6606540" y="3634740"/>
            <a:ext cx="0" cy="173990"/>
          </a:xfrm>
          <a:custGeom>
            <a:avLst/>
            <a:gdLst/>
            <a:ahLst/>
            <a:cxnLst/>
            <a:rect l="l" t="t" r="r" b="b"/>
            <a:pathLst>
              <a:path h="173989">
                <a:moveTo>
                  <a:pt x="0" y="17360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5713729" y="3328415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544" y="0"/>
                </a:lnTo>
              </a:path>
            </a:pathLst>
          </a:custGeom>
          <a:ln w="68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5140452" y="3332988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>
                <a:moveTo>
                  <a:pt x="0" y="0"/>
                </a:moveTo>
                <a:lnTo>
                  <a:pt x="3976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5140452" y="3326891"/>
            <a:ext cx="429895" cy="6350"/>
          </a:xfrm>
          <a:custGeom>
            <a:avLst/>
            <a:gdLst/>
            <a:ahLst/>
            <a:cxnLst/>
            <a:rect l="l" t="t" r="r" b="b"/>
            <a:pathLst>
              <a:path w="429895" h="6350">
                <a:moveTo>
                  <a:pt x="0" y="0"/>
                </a:moveTo>
                <a:lnTo>
                  <a:pt x="429387" y="0"/>
                </a:lnTo>
                <a:lnTo>
                  <a:pt x="429387" y="60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5670803" y="3619500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8994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5332476" y="3616452"/>
            <a:ext cx="237490" cy="6350"/>
          </a:xfrm>
          <a:custGeom>
            <a:avLst/>
            <a:gdLst/>
            <a:ahLst/>
            <a:cxnLst/>
            <a:rect l="l" t="t" r="r" b="b"/>
            <a:pathLst>
              <a:path w="237489" h="6350">
                <a:moveTo>
                  <a:pt x="0" y="6096"/>
                </a:moveTo>
                <a:lnTo>
                  <a:pt x="237362" y="6096"/>
                </a:lnTo>
                <a:lnTo>
                  <a:pt x="2373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5140452" y="3616452"/>
            <a:ext cx="73025" cy="30480"/>
          </a:xfrm>
          <a:custGeom>
            <a:avLst/>
            <a:gdLst/>
            <a:ahLst/>
            <a:cxnLst/>
            <a:rect l="l" t="t" r="r" b="b"/>
            <a:pathLst>
              <a:path w="73025" h="30479">
                <a:moveTo>
                  <a:pt x="73025" y="29972"/>
                </a:moveTo>
                <a:lnTo>
                  <a:pt x="7302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4774691" y="4186428"/>
            <a:ext cx="115570" cy="161925"/>
          </a:xfrm>
          <a:custGeom>
            <a:avLst/>
            <a:gdLst/>
            <a:ahLst/>
            <a:cxnLst/>
            <a:rect l="l" t="t" r="r" b="b"/>
            <a:pathLst>
              <a:path w="115570" h="161925">
                <a:moveTo>
                  <a:pt x="115443" y="0"/>
                </a:moveTo>
                <a:lnTo>
                  <a:pt x="0" y="1614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4774691" y="4186428"/>
            <a:ext cx="115570" cy="161925"/>
          </a:xfrm>
          <a:custGeom>
            <a:avLst/>
            <a:gdLst/>
            <a:ahLst/>
            <a:cxnLst/>
            <a:rect l="l" t="t" r="r" b="b"/>
            <a:pathLst>
              <a:path w="115570" h="161925">
                <a:moveTo>
                  <a:pt x="115443" y="16141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8014716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7840980" y="2750820"/>
            <a:ext cx="167640" cy="9525"/>
          </a:xfrm>
          <a:custGeom>
            <a:avLst/>
            <a:gdLst/>
            <a:ahLst/>
            <a:cxnLst/>
            <a:rect l="l" t="t" r="r" b="b"/>
            <a:pathLst>
              <a:path w="167640" h="9525">
                <a:moveTo>
                  <a:pt x="0" y="0"/>
                </a:moveTo>
                <a:lnTo>
                  <a:pt x="167513" y="0"/>
                </a:lnTo>
                <a:lnTo>
                  <a:pt x="167513" y="9016"/>
                </a:ln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7929371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7926323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7847076" y="2753867"/>
            <a:ext cx="161290" cy="0"/>
          </a:xfrm>
          <a:custGeom>
            <a:avLst/>
            <a:gdLst/>
            <a:ahLst/>
            <a:cxnLst/>
            <a:rect l="l" t="t" r="r" b="b"/>
            <a:pathLst>
              <a:path w="161290">
                <a:moveTo>
                  <a:pt x="0" y="0"/>
                </a:moveTo>
                <a:lnTo>
                  <a:pt x="1611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7289292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7283195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7362443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7368540" y="2750820"/>
            <a:ext cx="200660" cy="9525"/>
          </a:xfrm>
          <a:custGeom>
            <a:avLst/>
            <a:gdLst/>
            <a:ahLst/>
            <a:cxnLst/>
            <a:rect l="l" t="t" r="r" b="b"/>
            <a:pathLst>
              <a:path w="200659" h="9525">
                <a:moveTo>
                  <a:pt x="200659" y="0"/>
                </a:moveTo>
                <a:lnTo>
                  <a:pt x="0" y="0"/>
                </a:lnTo>
                <a:lnTo>
                  <a:pt x="0" y="9016"/>
                </a:lnTo>
                <a:lnTo>
                  <a:pt x="200659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7095743" y="2752344"/>
            <a:ext cx="188595" cy="0"/>
          </a:xfrm>
          <a:custGeom>
            <a:avLst/>
            <a:gdLst/>
            <a:ahLst/>
            <a:cxnLst/>
            <a:rect l="l" t="t" r="r" b="b"/>
            <a:pathLst>
              <a:path w="188595">
                <a:moveTo>
                  <a:pt x="0" y="0"/>
                </a:moveTo>
                <a:lnTo>
                  <a:pt x="188467" y="0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7463028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7469123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7368540" y="2753867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5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6618731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6624828" y="2750820"/>
            <a:ext cx="200660" cy="9525"/>
          </a:xfrm>
          <a:custGeom>
            <a:avLst/>
            <a:gdLst/>
            <a:ahLst/>
            <a:cxnLst/>
            <a:rect l="l" t="t" r="r" b="b"/>
            <a:pathLst>
              <a:path w="200659" h="9525">
                <a:moveTo>
                  <a:pt x="200660" y="0"/>
                </a:moveTo>
                <a:lnTo>
                  <a:pt x="0" y="0"/>
                </a:lnTo>
                <a:lnTo>
                  <a:pt x="0" y="9016"/>
                </a:lnTo>
                <a:lnTo>
                  <a:pt x="20066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7191756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7197852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7103364" y="2753867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3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6719316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6725411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6624828" y="2753867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5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6237732" y="2650235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5">
                <a:moveTo>
                  <a:pt x="0" y="1097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6338315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6231635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6344411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6545580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6338315" y="2750820"/>
            <a:ext cx="200660" cy="9525"/>
          </a:xfrm>
          <a:custGeom>
            <a:avLst/>
            <a:gdLst/>
            <a:ahLst/>
            <a:cxnLst/>
            <a:rect l="l" t="t" r="r" b="b"/>
            <a:pathLst>
              <a:path w="200659" h="9525">
                <a:moveTo>
                  <a:pt x="0" y="0"/>
                </a:moveTo>
                <a:lnTo>
                  <a:pt x="200660" y="0"/>
                </a:lnTo>
                <a:lnTo>
                  <a:pt x="200660" y="9016"/>
                </a:lnTo>
                <a:lnTo>
                  <a:pt x="0" y="90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6444996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6438900" y="275082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0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6344411" y="2753867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5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7307580" y="4847844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36194"/>
                </a:moveTo>
                <a:lnTo>
                  <a:pt x="0" y="0"/>
                </a:lnTo>
              </a:path>
            </a:pathLst>
          </a:custGeom>
          <a:ln w="99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729843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7350252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7356347" y="4875276"/>
            <a:ext cx="203835" cy="8890"/>
          </a:xfrm>
          <a:custGeom>
            <a:avLst/>
            <a:gdLst/>
            <a:ahLst/>
            <a:cxnLst/>
            <a:rect l="l" t="t" r="r" b="b"/>
            <a:pathLst>
              <a:path w="203834" h="8889">
                <a:moveTo>
                  <a:pt x="203834" y="8636"/>
                </a:moveTo>
                <a:lnTo>
                  <a:pt x="0" y="8636"/>
                </a:lnTo>
                <a:lnTo>
                  <a:pt x="0" y="0"/>
                </a:lnTo>
                <a:lnTo>
                  <a:pt x="2038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7456931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745083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7356347" y="4881371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7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7092695" y="4879847"/>
            <a:ext cx="203835" cy="0"/>
          </a:xfrm>
          <a:custGeom>
            <a:avLst/>
            <a:gdLst/>
            <a:ahLst/>
            <a:cxnLst/>
            <a:rect l="l" t="t" r="r" b="b"/>
            <a:pathLst>
              <a:path w="203834">
                <a:moveTo>
                  <a:pt x="0" y="0"/>
                </a:moveTo>
                <a:lnTo>
                  <a:pt x="203834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7197852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7191756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7100316" y="4881371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7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659130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659739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654558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6539483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6595871" y="4879847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6330696" y="4879847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4">
                <a:moveTo>
                  <a:pt x="0" y="0"/>
                </a:moveTo>
                <a:lnTo>
                  <a:pt x="209930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669798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6694931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6597395" y="4881371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6167628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6161532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6435852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6441947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6338315" y="4881371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16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5949696" y="4879847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5">
                <a:moveTo>
                  <a:pt x="0" y="0"/>
                </a:moveTo>
                <a:lnTo>
                  <a:pt x="209930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605790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6063996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5957315" y="4881371"/>
            <a:ext cx="203835" cy="0"/>
          </a:xfrm>
          <a:custGeom>
            <a:avLst/>
            <a:gdLst/>
            <a:ahLst/>
            <a:cxnLst/>
            <a:rect l="l" t="t" r="r" b="b"/>
            <a:pathLst>
              <a:path w="203835">
                <a:moveTo>
                  <a:pt x="0" y="0"/>
                </a:moveTo>
                <a:lnTo>
                  <a:pt x="2038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5817108" y="2385060"/>
            <a:ext cx="0" cy="25907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25907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5832347" y="2385060"/>
            <a:ext cx="0" cy="25907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25907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5817108" y="2744723"/>
            <a:ext cx="0" cy="161290"/>
          </a:xfrm>
          <a:custGeom>
            <a:avLst/>
            <a:gdLst/>
            <a:ahLst/>
            <a:cxnLst/>
            <a:rect l="l" t="t" r="r" b="b"/>
            <a:pathLst>
              <a:path h="161289">
                <a:moveTo>
                  <a:pt x="0" y="0"/>
                </a:moveTo>
                <a:lnTo>
                  <a:pt x="0" y="1611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5832347" y="2833116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30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9176004" y="4216908"/>
            <a:ext cx="0" cy="396240"/>
          </a:xfrm>
          <a:custGeom>
            <a:avLst/>
            <a:gdLst/>
            <a:ahLst/>
            <a:cxnLst/>
            <a:rect l="l" t="t" r="r" b="b"/>
            <a:pathLst>
              <a:path h="396239">
                <a:moveTo>
                  <a:pt x="0" y="39623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9191243" y="4216908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3804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9218676" y="4826508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11810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8761476" y="488442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010" y="0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9227819" y="4829555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5">
                <a:moveTo>
                  <a:pt x="0" y="423545"/>
                </a:moveTo>
                <a:lnTo>
                  <a:pt x="0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9218676" y="4789932"/>
            <a:ext cx="0" cy="462915"/>
          </a:xfrm>
          <a:custGeom>
            <a:avLst/>
            <a:gdLst/>
            <a:ahLst/>
            <a:cxnLst/>
            <a:rect l="l" t="t" r="r" b="b"/>
            <a:pathLst>
              <a:path h="462914">
                <a:moveTo>
                  <a:pt x="0" y="462788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9230868" y="4789932"/>
            <a:ext cx="0" cy="94615"/>
          </a:xfrm>
          <a:custGeom>
            <a:avLst/>
            <a:gdLst/>
            <a:ahLst/>
            <a:cxnLst/>
            <a:rect l="l" t="t" r="r" b="b"/>
            <a:pathLst>
              <a:path h="94614">
                <a:moveTo>
                  <a:pt x="0" y="9436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8660892" y="4890515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8660892" y="4878323"/>
            <a:ext cx="100330" cy="0"/>
          </a:xfrm>
          <a:custGeom>
            <a:avLst/>
            <a:gdLst/>
            <a:ahLst/>
            <a:cxnLst/>
            <a:rect l="l" t="t" r="r" b="b"/>
            <a:pathLst>
              <a:path w="100329">
                <a:moveTo>
                  <a:pt x="0" y="0"/>
                </a:moveTo>
                <a:lnTo>
                  <a:pt x="100075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788670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7892795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7947659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7953756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7851647" y="48768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>
                <a:moveTo>
                  <a:pt x="0" y="0"/>
                </a:moveTo>
                <a:lnTo>
                  <a:pt x="94106" y="0"/>
                </a:lnTo>
              </a:path>
            </a:pathLst>
          </a:custGeom>
          <a:ln w="76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7853171" y="488442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47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4902708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4896611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4841747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4835652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4840223" y="4879847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11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4521708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4518659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4460747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4457700" y="487527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4459223" y="4879847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1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4895088" y="487984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242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4517135" y="4879847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449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4303776" y="4879847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987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8871204" y="3354323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4">
                <a:moveTo>
                  <a:pt x="0" y="408050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8804147" y="2747772"/>
            <a:ext cx="45720" cy="15240"/>
          </a:xfrm>
          <a:custGeom>
            <a:avLst/>
            <a:gdLst/>
            <a:ahLst/>
            <a:cxnLst/>
            <a:rect l="l" t="t" r="r" b="b"/>
            <a:pathLst>
              <a:path w="45720" h="15239">
                <a:moveTo>
                  <a:pt x="0" y="14731"/>
                </a:moveTo>
                <a:lnTo>
                  <a:pt x="0" y="0"/>
                </a:lnTo>
                <a:lnTo>
                  <a:pt x="4521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7918671" y="3921252"/>
            <a:ext cx="0" cy="240665"/>
          </a:xfrm>
          <a:custGeom>
            <a:avLst/>
            <a:gdLst/>
            <a:ahLst/>
            <a:cxnLst/>
            <a:rect l="l" t="t" r="r" b="b"/>
            <a:pathLst>
              <a:path h="240664">
                <a:moveTo>
                  <a:pt x="0" y="0"/>
                </a:moveTo>
                <a:lnTo>
                  <a:pt x="0" y="240537"/>
                </a:lnTo>
              </a:path>
            </a:pathLst>
          </a:custGeom>
          <a:ln w="187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5817108" y="3625596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>
                <a:moveTo>
                  <a:pt x="1035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7097268" y="3625596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4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8520683" y="2403348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41427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8505443" y="2415539"/>
            <a:ext cx="0" cy="401955"/>
          </a:xfrm>
          <a:custGeom>
            <a:avLst/>
            <a:gdLst/>
            <a:ahLst/>
            <a:cxnLst/>
            <a:rect l="l" t="t" r="r" b="b"/>
            <a:pathLst>
              <a:path h="401955">
                <a:moveTo>
                  <a:pt x="0" y="40195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8505443" y="2778251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8505443" y="2711195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4351020" y="3256788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5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4454652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4347971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4460747" y="335737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7664195" y="409194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7737347" y="4076700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8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7725156" y="4082796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0" y="11811"/>
                </a:moveTo>
                <a:lnTo>
                  <a:pt x="0" y="0"/>
                </a:lnTo>
                <a:lnTo>
                  <a:pt x="1181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7725156" y="4076700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4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7725156" y="3869435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443" y="0"/>
                </a:lnTo>
              </a:path>
            </a:pathLst>
          </a:custGeom>
          <a:ln w="8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7725156" y="3628644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243712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7737347" y="3616452"/>
            <a:ext cx="0" cy="256540"/>
          </a:xfrm>
          <a:custGeom>
            <a:avLst/>
            <a:gdLst/>
            <a:ahLst/>
            <a:cxnLst/>
            <a:rect l="l" t="t" r="r" b="b"/>
            <a:pathLst>
              <a:path h="256539">
                <a:moveTo>
                  <a:pt x="0" y="2560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9230868" y="4613147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730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9218676" y="4608576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4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2238755" y="252222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2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2238755" y="251002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2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7694676" y="3628644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5039867" y="3902964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0" y="0"/>
                </a:moveTo>
                <a:lnTo>
                  <a:pt x="179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5073396" y="3628644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0" y="364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5058155" y="3628644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0" y="364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5039867" y="3628644"/>
            <a:ext cx="100330" cy="0"/>
          </a:xfrm>
          <a:custGeom>
            <a:avLst/>
            <a:gdLst/>
            <a:ahLst/>
            <a:cxnLst/>
            <a:rect l="l" t="t" r="r" b="b"/>
            <a:pathLst>
              <a:path w="100329">
                <a:moveTo>
                  <a:pt x="0" y="0"/>
                </a:moveTo>
                <a:lnTo>
                  <a:pt x="1002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5058155" y="366217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5058155" y="3872484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5073396" y="2385060"/>
            <a:ext cx="0" cy="908050"/>
          </a:xfrm>
          <a:custGeom>
            <a:avLst/>
            <a:gdLst/>
            <a:ahLst/>
            <a:cxnLst/>
            <a:rect l="l" t="t" r="r" b="b"/>
            <a:pathLst>
              <a:path h="908050">
                <a:moveTo>
                  <a:pt x="0" y="0"/>
                </a:moveTo>
                <a:lnTo>
                  <a:pt x="0" y="9079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7648956" y="439674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7648956" y="4649723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7325868" y="439674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7310628" y="4649723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7911083" y="4037076"/>
            <a:ext cx="15240" cy="27305"/>
          </a:xfrm>
          <a:custGeom>
            <a:avLst/>
            <a:gdLst/>
            <a:ahLst/>
            <a:cxnLst/>
            <a:rect l="l" t="t" r="r" b="b"/>
            <a:pathLst>
              <a:path w="15240" h="27304">
                <a:moveTo>
                  <a:pt x="14732" y="27050"/>
                </a:moveTo>
                <a:lnTo>
                  <a:pt x="14732" y="0"/>
                </a:lnTo>
                <a:lnTo>
                  <a:pt x="0" y="0"/>
                </a:lnTo>
                <a:lnTo>
                  <a:pt x="0" y="270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7911083" y="4128515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7911083" y="4155947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7911083" y="4155947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40" h="6350">
                <a:moveTo>
                  <a:pt x="14732" y="0"/>
                </a:moveTo>
                <a:lnTo>
                  <a:pt x="14732" y="6096"/>
                </a:lnTo>
                <a:lnTo>
                  <a:pt x="0" y="609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3534155" y="5103876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7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3552444" y="5234940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2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3534155" y="5234940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2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7911083" y="4125467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98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2052827" y="4799076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69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2037588" y="4796028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30099"/>
                </a:moveTo>
                <a:lnTo>
                  <a:pt x="0" y="0"/>
                </a:lnTo>
              </a:path>
            </a:pathLst>
          </a:custGeom>
          <a:ln w="83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1866900" y="4826508"/>
            <a:ext cx="0" cy="411480"/>
          </a:xfrm>
          <a:custGeom>
            <a:avLst/>
            <a:gdLst/>
            <a:ahLst/>
            <a:cxnLst/>
            <a:rect l="l" t="t" r="r" b="b"/>
            <a:pathLst>
              <a:path h="411479">
                <a:moveTo>
                  <a:pt x="0" y="411099"/>
                </a:moveTo>
                <a:lnTo>
                  <a:pt x="0" y="0"/>
                </a:lnTo>
              </a:path>
            </a:pathLst>
          </a:custGeom>
          <a:ln w="8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1869948" y="4920996"/>
            <a:ext cx="66675" cy="313690"/>
          </a:xfrm>
          <a:custGeom>
            <a:avLst/>
            <a:gdLst/>
            <a:ahLst/>
            <a:cxnLst/>
            <a:rect l="l" t="t" r="r" b="b"/>
            <a:pathLst>
              <a:path w="66675" h="313689">
                <a:moveTo>
                  <a:pt x="0" y="313435"/>
                </a:moveTo>
                <a:lnTo>
                  <a:pt x="66675" y="313435"/>
                </a:lnTo>
                <a:lnTo>
                  <a:pt x="6667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2354579" y="4396740"/>
            <a:ext cx="6350" cy="42545"/>
          </a:xfrm>
          <a:custGeom>
            <a:avLst/>
            <a:gdLst/>
            <a:ahLst/>
            <a:cxnLst/>
            <a:rect l="l" t="t" r="r" b="b"/>
            <a:pathLst>
              <a:path w="6350" h="42545">
                <a:moveTo>
                  <a:pt x="5968" y="0"/>
                </a:moveTo>
                <a:lnTo>
                  <a:pt x="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2290572" y="4402835"/>
            <a:ext cx="3175" cy="27305"/>
          </a:xfrm>
          <a:custGeom>
            <a:avLst/>
            <a:gdLst/>
            <a:ahLst/>
            <a:cxnLst/>
            <a:rect l="l" t="t" r="r" b="b"/>
            <a:pathLst>
              <a:path w="3175" h="27304">
                <a:moveTo>
                  <a:pt x="1460" y="-1713"/>
                </a:moveTo>
                <a:lnTo>
                  <a:pt x="1460" y="29018"/>
                </a:lnTo>
              </a:path>
            </a:pathLst>
          </a:custGeom>
          <a:ln w="63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2296667" y="4405884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0"/>
                </a:moveTo>
                <a:lnTo>
                  <a:pt x="0" y="181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2290572" y="3208020"/>
            <a:ext cx="3175" cy="27305"/>
          </a:xfrm>
          <a:custGeom>
            <a:avLst/>
            <a:gdLst/>
            <a:ahLst/>
            <a:cxnLst/>
            <a:rect l="l" t="t" r="r" b="b"/>
            <a:pathLst>
              <a:path w="3175" h="27305">
                <a:moveTo>
                  <a:pt x="1460" y="-1713"/>
                </a:moveTo>
                <a:lnTo>
                  <a:pt x="1460" y="29018"/>
                </a:lnTo>
              </a:path>
            </a:pathLst>
          </a:custGeom>
          <a:ln w="63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2296667" y="3214116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816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7664195" y="4131564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6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7703819" y="4091940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29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7664195" y="4104132"/>
            <a:ext cx="27305" cy="18415"/>
          </a:xfrm>
          <a:custGeom>
            <a:avLst/>
            <a:gdLst/>
            <a:ahLst/>
            <a:cxnLst/>
            <a:rect l="l" t="t" r="r" b="b"/>
            <a:pathLst>
              <a:path w="27304" h="18414">
                <a:moveTo>
                  <a:pt x="27050" y="1828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7664195" y="4104132"/>
            <a:ext cx="27305" cy="18415"/>
          </a:xfrm>
          <a:custGeom>
            <a:avLst/>
            <a:gdLst/>
            <a:ahLst/>
            <a:cxnLst/>
            <a:rect l="l" t="t" r="r" b="b"/>
            <a:pathLst>
              <a:path w="27304" h="18414">
                <a:moveTo>
                  <a:pt x="27050" y="0"/>
                </a:moveTo>
                <a:lnTo>
                  <a:pt x="0" y="18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5213603" y="3680459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0" y="0"/>
                </a:moveTo>
                <a:lnTo>
                  <a:pt x="1183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2333244" y="3208020"/>
            <a:ext cx="18415" cy="1222375"/>
          </a:xfrm>
          <a:custGeom>
            <a:avLst/>
            <a:gdLst/>
            <a:ahLst/>
            <a:cxnLst/>
            <a:rect l="l" t="t" r="r" b="b"/>
            <a:pathLst>
              <a:path w="18414" h="1222375">
                <a:moveTo>
                  <a:pt x="0" y="1222247"/>
                </a:moveTo>
                <a:lnTo>
                  <a:pt x="6476" y="1099819"/>
                </a:lnTo>
                <a:lnTo>
                  <a:pt x="11683" y="977772"/>
                </a:lnTo>
                <a:lnTo>
                  <a:pt x="15112" y="855726"/>
                </a:lnTo>
                <a:lnTo>
                  <a:pt x="17399" y="733297"/>
                </a:lnTo>
                <a:lnTo>
                  <a:pt x="18161" y="610869"/>
                </a:lnTo>
                <a:lnTo>
                  <a:pt x="17399" y="488950"/>
                </a:lnTo>
                <a:lnTo>
                  <a:pt x="15112" y="366521"/>
                </a:lnTo>
                <a:lnTo>
                  <a:pt x="11683" y="244475"/>
                </a:lnTo>
                <a:lnTo>
                  <a:pt x="6476" y="12204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2351532" y="3244595"/>
            <a:ext cx="17780" cy="1148715"/>
          </a:xfrm>
          <a:custGeom>
            <a:avLst/>
            <a:gdLst/>
            <a:ahLst/>
            <a:cxnLst/>
            <a:rect l="l" t="t" r="r" b="b"/>
            <a:pathLst>
              <a:path w="17780" h="1148714">
                <a:moveTo>
                  <a:pt x="0" y="1148714"/>
                </a:moveTo>
                <a:lnTo>
                  <a:pt x="7112" y="1021079"/>
                </a:lnTo>
                <a:lnTo>
                  <a:pt x="12700" y="892937"/>
                </a:lnTo>
                <a:lnTo>
                  <a:pt x="16001" y="764920"/>
                </a:lnTo>
                <a:lnTo>
                  <a:pt x="17780" y="636904"/>
                </a:lnTo>
                <a:lnTo>
                  <a:pt x="17780" y="508762"/>
                </a:lnTo>
                <a:lnTo>
                  <a:pt x="16001" y="380745"/>
                </a:lnTo>
                <a:lnTo>
                  <a:pt x="12192" y="252729"/>
                </a:lnTo>
                <a:lnTo>
                  <a:pt x="6731" y="12458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2375916" y="3195827"/>
            <a:ext cx="1905" cy="3175"/>
          </a:xfrm>
          <a:custGeom>
            <a:avLst/>
            <a:gdLst/>
            <a:ahLst/>
            <a:cxnLst/>
            <a:rect l="l" t="t" r="r" b="b"/>
            <a:pathLst>
              <a:path w="1905" h="3175">
                <a:moveTo>
                  <a:pt x="0" y="0"/>
                </a:moveTo>
                <a:lnTo>
                  <a:pt x="1777" y="30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3534155" y="2385060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790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3546347" y="2385060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790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7926323" y="3628644"/>
            <a:ext cx="0" cy="191770"/>
          </a:xfrm>
          <a:custGeom>
            <a:avLst/>
            <a:gdLst/>
            <a:ahLst/>
            <a:cxnLst/>
            <a:rect l="l" t="t" r="r" b="b"/>
            <a:pathLst>
              <a:path h="191770">
                <a:moveTo>
                  <a:pt x="0" y="19151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7725156" y="4076700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8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7703819" y="4125467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7703819" y="4101084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5798820" y="3906011"/>
            <a:ext cx="0" cy="165100"/>
          </a:xfrm>
          <a:custGeom>
            <a:avLst/>
            <a:gdLst/>
            <a:ahLst/>
            <a:cxnLst/>
            <a:rect l="l" t="t" r="r" b="b"/>
            <a:pathLst>
              <a:path h="165100">
                <a:moveTo>
                  <a:pt x="0" y="1645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5804915" y="4183379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8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5798820" y="4183379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6388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6576059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6576059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6588252" y="2385060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4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6588252" y="261213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5140452" y="3616452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5750052" y="3326891"/>
            <a:ext cx="42545" cy="52069"/>
          </a:xfrm>
          <a:custGeom>
            <a:avLst/>
            <a:gdLst/>
            <a:ahLst/>
            <a:cxnLst/>
            <a:rect l="l" t="t" r="r" b="b"/>
            <a:pathLst>
              <a:path w="42545" h="52070">
                <a:moveTo>
                  <a:pt x="42545" y="51688"/>
                </a:moveTo>
                <a:lnTo>
                  <a:pt x="0" y="51688"/>
                </a:lnTo>
                <a:lnTo>
                  <a:pt x="0" y="0"/>
                </a:lnTo>
                <a:lnTo>
                  <a:pt x="4254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5750052" y="3616452"/>
            <a:ext cx="42545" cy="12065"/>
          </a:xfrm>
          <a:custGeom>
            <a:avLst/>
            <a:gdLst/>
            <a:ahLst/>
            <a:cxnLst/>
            <a:rect l="l" t="t" r="r" b="b"/>
            <a:pathLst>
              <a:path w="42545" h="12064">
                <a:moveTo>
                  <a:pt x="42545" y="0"/>
                </a:moveTo>
                <a:lnTo>
                  <a:pt x="0" y="0"/>
                </a:lnTo>
                <a:lnTo>
                  <a:pt x="0" y="11811"/>
                </a:lnTo>
                <a:lnTo>
                  <a:pt x="42545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5097779" y="3326891"/>
            <a:ext cx="42545" cy="52069"/>
          </a:xfrm>
          <a:custGeom>
            <a:avLst/>
            <a:gdLst/>
            <a:ahLst/>
            <a:cxnLst/>
            <a:rect l="l" t="t" r="r" b="b"/>
            <a:pathLst>
              <a:path w="42545" h="52070">
                <a:moveTo>
                  <a:pt x="0" y="51688"/>
                </a:moveTo>
                <a:lnTo>
                  <a:pt x="42164" y="51688"/>
                </a:lnTo>
                <a:lnTo>
                  <a:pt x="4216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5759196" y="3336035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33274" y="33147"/>
                </a:moveTo>
                <a:lnTo>
                  <a:pt x="0" y="33147"/>
                </a:lnTo>
                <a:lnTo>
                  <a:pt x="0" y="0"/>
                </a:lnTo>
                <a:lnTo>
                  <a:pt x="332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5097779" y="3336035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0" y="0"/>
                </a:moveTo>
                <a:lnTo>
                  <a:pt x="33528" y="0"/>
                </a:lnTo>
                <a:lnTo>
                  <a:pt x="33528" y="33147"/>
                </a:lnTo>
                <a:lnTo>
                  <a:pt x="0" y="331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1248155" y="2875788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577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7664195" y="3680459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6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7664195" y="369570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8144256" y="2426207"/>
            <a:ext cx="287020" cy="756285"/>
          </a:xfrm>
          <a:custGeom>
            <a:avLst/>
            <a:gdLst/>
            <a:ahLst/>
            <a:cxnLst/>
            <a:rect l="l" t="t" r="r" b="b"/>
            <a:pathLst>
              <a:path w="287020" h="756285">
                <a:moveTo>
                  <a:pt x="0" y="755903"/>
                </a:moveTo>
                <a:lnTo>
                  <a:pt x="286511" y="755903"/>
                </a:lnTo>
                <a:lnTo>
                  <a:pt x="286511" y="0"/>
                </a:lnTo>
                <a:lnTo>
                  <a:pt x="0" y="0"/>
                </a:lnTo>
                <a:lnTo>
                  <a:pt x="0" y="755903"/>
                </a:lnTo>
                <a:close/>
              </a:path>
            </a:pathLst>
          </a:custGeom>
          <a:solidFill>
            <a:srgbClr val="1C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6236208" y="3749040"/>
            <a:ext cx="323215" cy="368935"/>
          </a:xfrm>
          <a:custGeom>
            <a:avLst/>
            <a:gdLst/>
            <a:ahLst/>
            <a:cxnLst/>
            <a:rect l="l" t="t" r="r" b="b"/>
            <a:pathLst>
              <a:path w="323215" h="368935">
                <a:moveTo>
                  <a:pt x="0" y="368808"/>
                </a:moveTo>
                <a:lnTo>
                  <a:pt x="323088" y="368808"/>
                </a:lnTo>
                <a:lnTo>
                  <a:pt x="323088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9214104" y="4053840"/>
            <a:ext cx="363220" cy="554990"/>
          </a:xfrm>
          <a:custGeom>
            <a:avLst/>
            <a:gdLst/>
            <a:ahLst/>
            <a:cxnLst/>
            <a:rect l="l" t="t" r="r" b="b"/>
            <a:pathLst>
              <a:path w="363220" h="554989">
                <a:moveTo>
                  <a:pt x="0" y="554736"/>
                </a:moveTo>
                <a:lnTo>
                  <a:pt x="362711" y="554736"/>
                </a:lnTo>
                <a:lnTo>
                  <a:pt x="362711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6" name="object 1206"/>
          <p:cNvSpPr txBox="1"/>
          <p:nvPr/>
        </p:nvSpPr>
        <p:spPr>
          <a:xfrm>
            <a:off x="9430111" y="4093113"/>
            <a:ext cx="138430" cy="46609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800" spc="-5" dirty="0">
                <a:latin typeface="Arial"/>
                <a:cs typeface="Arial"/>
              </a:rPr>
              <a:t>X 2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desks</a:t>
            </a:r>
            <a:endParaRPr sz="800">
              <a:latin typeface="Arial"/>
              <a:cs typeface="Arial"/>
            </a:endParaRPr>
          </a:p>
        </p:txBody>
      </p:sp>
      <p:sp>
        <p:nvSpPr>
          <p:cNvPr id="1207" name="object 1207"/>
          <p:cNvSpPr/>
          <p:nvPr/>
        </p:nvSpPr>
        <p:spPr>
          <a:xfrm>
            <a:off x="6632447" y="3697223"/>
            <a:ext cx="573405" cy="646430"/>
          </a:xfrm>
          <a:custGeom>
            <a:avLst/>
            <a:gdLst/>
            <a:ahLst/>
            <a:cxnLst/>
            <a:rect l="l" t="t" r="r" b="b"/>
            <a:pathLst>
              <a:path w="573404" h="646429">
                <a:moveTo>
                  <a:pt x="0" y="646176"/>
                </a:moveTo>
                <a:lnTo>
                  <a:pt x="573024" y="646176"/>
                </a:lnTo>
                <a:lnTo>
                  <a:pt x="573024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08" name="object 1208"/>
          <p:cNvSpPr/>
          <p:nvPr/>
        </p:nvSpPr>
        <p:spPr>
          <a:xfrm>
            <a:off x="7940040" y="4011167"/>
            <a:ext cx="911860" cy="262255"/>
          </a:xfrm>
          <a:custGeom>
            <a:avLst/>
            <a:gdLst/>
            <a:ahLst/>
            <a:cxnLst/>
            <a:rect l="l" t="t" r="r" b="b"/>
            <a:pathLst>
              <a:path w="911859" h="262254">
                <a:moveTo>
                  <a:pt x="0" y="262127"/>
                </a:moveTo>
                <a:lnTo>
                  <a:pt x="911351" y="262127"/>
                </a:lnTo>
                <a:lnTo>
                  <a:pt x="911351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4520184" y="4398264"/>
            <a:ext cx="527685" cy="207645"/>
          </a:xfrm>
          <a:custGeom>
            <a:avLst/>
            <a:gdLst/>
            <a:ahLst/>
            <a:cxnLst/>
            <a:rect l="l" t="t" r="r" b="b"/>
            <a:pathLst>
              <a:path w="527685" h="207645">
                <a:moveTo>
                  <a:pt x="0" y="207263"/>
                </a:moveTo>
                <a:lnTo>
                  <a:pt x="527303" y="207263"/>
                </a:lnTo>
                <a:lnTo>
                  <a:pt x="527303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5803391" y="4355591"/>
            <a:ext cx="1508760" cy="241300"/>
          </a:xfrm>
          <a:custGeom>
            <a:avLst/>
            <a:gdLst/>
            <a:ahLst/>
            <a:cxnLst/>
            <a:rect l="l" t="t" r="r" b="b"/>
            <a:pathLst>
              <a:path w="1508759" h="241300">
                <a:moveTo>
                  <a:pt x="0" y="240792"/>
                </a:moveTo>
                <a:lnTo>
                  <a:pt x="1508760" y="240792"/>
                </a:lnTo>
                <a:lnTo>
                  <a:pt x="1508760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8552688" y="3547871"/>
            <a:ext cx="250190" cy="372110"/>
          </a:xfrm>
          <a:custGeom>
            <a:avLst/>
            <a:gdLst/>
            <a:ahLst/>
            <a:cxnLst/>
            <a:rect l="l" t="t" r="r" b="b"/>
            <a:pathLst>
              <a:path w="250190" h="372110">
                <a:moveTo>
                  <a:pt x="0" y="371855"/>
                </a:moveTo>
                <a:lnTo>
                  <a:pt x="249935" y="371855"/>
                </a:lnTo>
                <a:lnTo>
                  <a:pt x="249935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8942831" y="4901184"/>
            <a:ext cx="253365" cy="368935"/>
          </a:xfrm>
          <a:custGeom>
            <a:avLst/>
            <a:gdLst/>
            <a:ahLst/>
            <a:cxnLst/>
            <a:rect l="l" t="t" r="r" b="b"/>
            <a:pathLst>
              <a:path w="253365" h="368935">
                <a:moveTo>
                  <a:pt x="0" y="368807"/>
                </a:moveTo>
                <a:lnTo>
                  <a:pt x="252983" y="368807"/>
                </a:lnTo>
                <a:lnTo>
                  <a:pt x="252983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9287256" y="4712208"/>
            <a:ext cx="295910" cy="497205"/>
          </a:xfrm>
          <a:custGeom>
            <a:avLst/>
            <a:gdLst/>
            <a:ahLst/>
            <a:cxnLst/>
            <a:rect l="l" t="t" r="r" b="b"/>
            <a:pathLst>
              <a:path w="295909" h="497204">
                <a:moveTo>
                  <a:pt x="0" y="496824"/>
                </a:moveTo>
                <a:lnTo>
                  <a:pt x="295655" y="496824"/>
                </a:lnTo>
                <a:lnTo>
                  <a:pt x="295655" y="0"/>
                </a:lnTo>
                <a:lnTo>
                  <a:pt x="0" y="0"/>
                </a:lnTo>
                <a:lnTo>
                  <a:pt x="0" y="496824"/>
                </a:lnTo>
                <a:close/>
              </a:path>
            </a:pathLst>
          </a:custGeom>
          <a:solidFill>
            <a:srgbClr val="1C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4349496" y="4953000"/>
            <a:ext cx="4490085" cy="219710"/>
          </a:xfrm>
          <a:custGeom>
            <a:avLst/>
            <a:gdLst/>
            <a:ahLst/>
            <a:cxnLst/>
            <a:rect l="l" t="t" r="r" b="b"/>
            <a:pathLst>
              <a:path w="4490084" h="219710">
                <a:moveTo>
                  <a:pt x="0" y="219456"/>
                </a:moveTo>
                <a:lnTo>
                  <a:pt x="4489704" y="219456"/>
                </a:lnTo>
                <a:lnTo>
                  <a:pt x="4489704" y="0"/>
                </a:lnTo>
                <a:lnTo>
                  <a:pt x="0" y="0"/>
                </a:lnTo>
                <a:lnTo>
                  <a:pt x="0" y="219456"/>
                </a:lnTo>
                <a:close/>
              </a:path>
            </a:pathLst>
          </a:custGeom>
          <a:solidFill>
            <a:srgbClr val="1C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6275832" y="2889504"/>
            <a:ext cx="1706880" cy="384175"/>
          </a:xfrm>
          <a:custGeom>
            <a:avLst/>
            <a:gdLst/>
            <a:ahLst/>
            <a:cxnLst/>
            <a:rect l="l" t="t" r="r" b="b"/>
            <a:pathLst>
              <a:path w="1706879" h="384175">
                <a:moveTo>
                  <a:pt x="0" y="384048"/>
                </a:moveTo>
                <a:lnTo>
                  <a:pt x="1706880" y="384048"/>
                </a:lnTo>
                <a:lnTo>
                  <a:pt x="1706880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8561831" y="2447544"/>
            <a:ext cx="1033780" cy="207645"/>
          </a:xfrm>
          <a:custGeom>
            <a:avLst/>
            <a:gdLst/>
            <a:ahLst/>
            <a:cxnLst/>
            <a:rect l="l" t="t" r="r" b="b"/>
            <a:pathLst>
              <a:path w="1033779" h="207644">
                <a:moveTo>
                  <a:pt x="0" y="207263"/>
                </a:moveTo>
                <a:lnTo>
                  <a:pt x="1033272" y="207263"/>
                </a:lnTo>
                <a:lnTo>
                  <a:pt x="1033272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rgbClr val="1C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6275832" y="2447544"/>
            <a:ext cx="1767839" cy="165100"/>
          </a:xfrm>
          <a:custGeom>
            <a:avLst/>
            <a:gdLst/>
            <a:ahLst/>
            <a:cxnLst/>
            <a:rect l="l" t="t" r="r" b="b"/>
            <a:pathLst>
              <a:path w="1767840" h="165100">
                <a:moveTo>
                  <a:pt x="0" y="164591"/>
                </a:moveTo>
                <a:lnTo>
                  <a:pt x="1767839" y="164591"/>
                </a:lnTo>
                <a:lnTo>
                  <a:pt x="1767839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1C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8674607" y="3157727"/>
            <a:ext cx="182880" cy="372110"/>
          </a:xfrm>
          <a:custGeom>
            <a:avLst/>
            <a:gdLst/>
            <a:ahLst/>
            <a:cxnLst/>
            <a:rect l="l" t="t" r="r" b="b"/>
            <a:pathLst>
              <a:path w="182879" h="372110">
                <a:moveTo>
                  <a:pt x="0" y="371856"/>
                </a:moveTo>
                <a:lnTo>
                  <a:pt x="182879" y="371856"/>
                </a:lnTo>
                <a:lnTo>
                  <a:pt x="182879" y="0"/>
                </a:lnTo>
                <a:lnTo>
                  <a:pt x="0" y="0"/>
                </a:lnTo>
                <a:lnTo>
                  <a:pt x="0" y="37185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5858255" y="2871216"/>
            <a:ext cx="307975" cy="441959"/>
          </a:xfrm>
          <a:custGeom>
            <a:avLst/>
            <a:gdLst/>
            <a:ahLst/>
            <a:cxnLst/>
            <a:rect l="l" t="t" r="r" b="b"/>
            <a:pathLst>
              <a:path w="307975" h="441960">
                <a:moveTo>
                  <a:pt x="0" y="441960"/>
                </a:moveTo>
                <a:lnTo>
                  <a:pt x="307848" y="441960"/>
                </a:lnTo>
                <a:lnTo>
                  <a:pt x="307848" y="0"/>
                </a:lnTo>
                <a:lnTo>
                  <a:pt x="0" y="0"/>
                </a:lnTo>
                <a:lnTo>
                  <a:pt x="0" y="441960"/>
                </a:lnTo>
                <a:close/>
              </a:path>
            </a:pathLst>
          </a:custGeom>
          <a:solidFill>
            <a:srgbClr val="1C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5894832" y="2407920"/>
            <a:ext cx="238125" cy="372110"/>
          </a:xfrm>
          <a:custGeom>
            <a:avLst/>
            <a:gdLst/>
            <a:ahLst/>
            <a:cxnLst/>
            <a:rect l="l" t="t" r="r" b="b"/>
            <a:pathLst>
              <a:path w="238125" h="372110">
                <a:moveTo>
                  <a:pt x="0" y="371855"/>
                </a:moveTo>
                <a:lnTo>
                  <a:pt x="237743" y="371855"/>
                </a:lnTo>
                <a:lnTo>
                  <a:pt x="237743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1C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5114544" y="2450592"/>
            <a:ext cx="646430" cy="802005"/>
          </a:xfrm>
          <a:custGeom>
            <a:avLst/>
            <a:gdLst/>
            <a:ahLst/>
            <a:cxnLst/>
            <a:rect l="l" t="t" r="r" b="b"/>
            <a:pathLst>
              <a:path w="646429" h="802004">
                <a:moveTo>
                  <a:pt x="0" y="801624"/>
                </a:moveTo>
                <a:lnTo>
                  <a:pt x="646176" y="801624"/>
                </a:lnTo>
                <a:lnTo>
                  <a:pt x="646176" y="0"/>
                </a:lnTo>
                <a:lnTo>
                  <a:pt x="0" y="0"/>
                </a:lnTo>
                <a:lnTo>
                  <a:pt x="0" y="801624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7976616" y="3706367"/>
            <a:ext cx="451484" cy="161925"/>
          </a:xfrm>
          <a:custGeom>
            <a:avLst/>
            <a:gdLst/>
            <a:ahLst/>
            <a:cxnLst/>
            <a:rect l="l" t="t" r="r" b="b"/>
            <a:pathLst>
              <a:path w="451484" h="161925">
                <a:moveTo>
                  <a:pt x="0" y="161544"/>
                </a:moveTo>
                <a:lnTo>
                  <a:pt x="451103" y="161544"/>
                </a:lnTo>
                <a:lnTo>
                  <a:pt x="451103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5818632" y="3736847"/>
            <a:ext cx="363220" cy="463550"/>
          </a:xfrm>
          <a:custGeom>
            <a:avLst/>
            <a:gdLst/>
            <a:ahLst/>
            <a:cxnLst/>
            <a:rect l="l" t="t" r="r" b="b"/>
            <a:pathLst>
              <a:path w="363220" h="463550">
                <a:moveTo>
                  <a:pt x="0" y="463296"/>
                </a:moveTo>
                <a:lnTo>
                  <a:pt x="362712" y="463296"/>
                </a:lnTo>
                <a:lnTo>
                  <a:pt x="362712" y="0"/>
                </a:lnTo>
                <a:lnTo>
                  <a:pt x="0" y="0"/>
                </a:lnTo>
                <a:lnTo>
                  <a:pt x="0" y="46329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5102352" y="3749040"/>
            <a:ext cx="624840" cy="838200"/>
          </a:xfrm>
          <a:custGeom>
            <a:avLst/>
            <a:gdLst/>
            <a:ahLst/>
            <a:cxnLst/>
            <a:rect l="l" t="t" r="r" b="b"/>
            <a:pathLst>
              <a:path w="624839" h="838200">
                <a:moveTo>
                  <a:pt x="0" y="838200"/>
                </a:moveTo>
                <a:lnTo>
                  <a:pt x="624839" y="838200"/>
                </a:lnTo>
                <a:lnTo>
                  <a:pt x="624839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3550920" y="3886200"/>
            <a:ext cx="307975" cy="399415"/>
          </a:xfrm>
          <a:custGeom>
            <a:avLst/>
            <a:gdLst/>
            <a:ahLst/>
            <a:cxnLst/>
            <a:rect l="l" t="t" r="r" b="b"/>
            <a:pathLst>
              <a:path w="307975" h="399414">
                <a:moveTo>
                  <a:pt x="0" y="399288"/>
                </a:moveTo>
                <a:lnTo>
                  <a:pt x="307848" y="399288"/>
                </a:lnTo>
                <a:lnTo>
                  <a:pt x="307848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2051304" y="2569464"/>
            <a:ext cx="402590" cy="368935"/>
          </a:xfrm>
          <a:custGeom>
            <a:avLst/>
            <a:gdLst/>
            <a:ahLst/>
            <a:cxnLst/>
            <a:rect l="l" t="t" r="r" b="b"/>
            <a:pathLst>
              <a:path w="402589" h="368935">
                <a:moveTo>
                  <a:pt x="0" y="368808"/>
                </a:moveTo>
                <a:lnTo>
                  <a:pt x="402336" y="368808"/>
                </a:lnTo>
                <a:lnTo>
                  <a:pt x="402336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1914144" y="4852415"/>
            <a:ext cx="436245" cy="368935"/>
          </a:xfrm>
          <a:custGeom>
            <a:avLst/>
            <a:gdLst/>
            <a:ahLst/>
            <a:cxnLst/>
            <a:rect l="l" t="t" r="r" b="b"/>
            <a:pathLst>
              <a:path w="436244" h="368935">
                <a:moveTo>
                  <a:pt x="0" y="368807"/>
                </a:moveTo>
                <a:lnTo>
                  <a:pt x="435863" y="368807"/>
                </a:lnTo>
                <a:lnTo>
                  <a:pt x="435863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>
            <a:r>
              <a:rPr lang="en-CA" sz="800" dirty="0">
                <a:solidFill>
                  <a:srgbClr val="A91D9F"/>
                </a:solidFill>
              </a:rPr>
              <a:t>2 </a:t>
            </a:r>
            <a:r>
              <a:rPr lang="en-CA" sz="800" dirty="0" err="1">
                <a:solidFill>
                  <a:srgbClr val="A91D9F"/>
                </a:solidFill>
              </a:rPr>
              <a:t>occ</a:t>
            </a:r>
            <a:endParaRPr sz="800" dirty="0">
              <a:solidFill>
                <a:srgbClr val="A91D9F"/>
              </a:solidFill>
            </a:endParaRPr>
          </a:p>
        </p:txBody>
      </p:sp>
      <p:sp>
        <p:nvSpPr>
          <p:cNvPr id="1228" name="object 1228"/>
          <p:cNvSpPr/>
          <p:nvPr/>
        </p:nvSpPr>
        <p:spPr>
          <a:xfrm>
            <a:off x="554736" y="2956560"/>
            <a:ext cx="1694814" cy="1597660"/>
          </a:xfrm>
          <a:custGeom>
            <a:avLst/>
            <a:gdLst/>
            <a:ahLst/>
            <a:cxnLst/>
            <a:rect l="l" t="t" r="r" b="b"/>
            <a:pathLst>
              <a:path w="1694814" h="1597660">
                <a:moveTo>
                  <a:pt x="0" y="1597152"/>
                </a:moveTo>
                <a:lnTo>
                  <a:pt x="1694688" y="1597152"/>
                </a:lnTo>
                <a:lnTo>
                  <a:pt x="1694688" y="0"/>
                </a:lnTo>
                <a:lnTo>
                  <a:pt x="0" y="0"/>
                </a:lnTo>
                <a:lnTo>
                  <a:pt x="0" y="1597152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524255" y="4916423"/>
            <a:ext cx="487680" cy="368935"/>
          </a:xfrm>
          <a:custGeom>
            <a:avLst/>
            <a:gdLst/>
            <a:ahLst/>
            <a:cxnLst/>
            <a:rect l="l" t="t" r="r" b="b"/>
            <a:pathLst>
              <a:path w="487680" h="368935">
                <a:moveTo>
                  <a:pt x="0" y="368807"/>
                </a:moveTo>
                <a:lnTo>
                  <a:pt x="487680" y="368807"/>
                </a:lnTo>
                <a:lnTo>
                  <a:pt x="487680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554736" y="2414016"/>
            <a:ext cx="512445" cy="372110"/>
          </a:xfrm>
          <a:custGeom>
            <a:avLst/>
            <a:gdLst/>
            <a:ahLst/>
            <a:cxnLst/>
            <a:rect l="l" t="t" r="r" b="b"/>
            <a:pathLst>
              <a:path w="512444" h="372110">
                <a:moveTo>
                  <a:pt x="0" y="371855"/>
                </a:moveTo>
                <a:lnTo>
                  <a:pt x="512064" y="371855"/>
                </a:lnTo>
                <a:lnTo>
                  <a:pt x="512064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3575303" y="4431791"/>
            <a:ext cx="676910" cy="777240"/>
          </a:xfrm>
          <a:custGeom>
            <a:avLst/>
            <a:gdLst/>
            <a:ahLst/>
            <a:cxnLst/>
            <a:rect l="l" t="t" r="r" b="b"/>
            <a:pathLst>
              <a:path w="676910" h="777239">
                <a:moveTo>
                  <a:pt x="0" y="777240"/>
                </a:moveTo>
                <a:lnTo>
                  <a:pt x="676655" y="777240"/>
                </a:lnTo>
                <a:lnTo>
                  <a:pt x="676655" y="0"/>
                </a:lnTo>
                <a:lnTo>
                  <a:pt x="0" y="0"/>
                </a:lnTo>
                <a:lnTo>
                  <a:pt x="0" y="77724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7288837" y="4383679"/>
            <a:ext cx="312222" cy="264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3" name="object 1233"/>
          <p:cNvSpPr txBox="1"/>
          <p:nvPr/>
        </p:nvSpPr>
        <p:spPr>
          <a:xfrm>
            <a:off x="4500117" y="3671061"/>
            <a:ext cx="2133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691F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4" name="object 1234"/>
          <p:cNvSpPr txBox="1"/>
          <p:nvPr/>
        </p:nvSpPr>
        <p:spPr>
          <a:xfrm>
            <a:off x="4192904" y="3671061"/>
            <a:ext cx="22796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691G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5" name="object 1235"/>
          <p:cNvSpPr txBox="1"/>
          <p:nvPr/>
        </p:nvSpPr>
        <p:spPr>
          <a:xfrm>
            <a:off x="3895725" y="3671061"/>
            <a:ext cx="223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691H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6" name="object 1236"/>
          <p:cNvSpPr txBox="1"/>
          <p:nvPr/>
        </p:nvSpPr>
        <p:spPr>
          <a:xfrm>
            <a:off x="4829547" y="3650965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691E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7" name="object 1237"/>
          <p:cNvSpPr txBox="1"/>
          <p:nvPr/>
        </p:nvSpPr>
        <p:spPr>
          <a:xfrm>
            <a:off x="4139310" y="3424809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600K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8" name="object 1238"/>
          <p:cNvSpPr txBox="1"/>
          <p:nvPr/>
        </p:nvSpPr>
        <p:spPr>
          <a:xfrm>
            <a:off x="4178046" y="4035679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682B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9" name="object 1239"/>
          <p:cNvSpPr txBox="1"/>
          <p:nvPr/>
        </p:nvSpPr>
        <p:spPr>
          <a:xfrm>
            <a:off x="3595878" y="399211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694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0" name="object 1240"/>
          <p:cNvSpPr txBox="1"/>
          <p:nvPr/>
        </p:nvSpPr>
        <p:spPr>
          <a:xfrm>
            <a:off x="3591305" y="363334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692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1" name="object 1241"/>
          <p:cNvSpPr txBox="1"/>
          <p:nvPr/>
        </p:nvSpPr>
        <p:spPr>
          <a:xfrm>
            <a:off x="3829050" y="476872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696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2" name="object 1242"/>
          <p:cNvSpPr txBox="1"/>
          <p:nvPr/>
        </p:nvSpPr>
        <p:spPr>
          <a:xfrm>
            <a:off x="4364735" y="2453639"/>
            <a:ext cx="646430" cy="82296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imes New Roman"/>
              <a:cs typeface="Times New Roman"/>
            </a:endParaRPr>
          </a:p>
          <a:p>
            <a:pPr marR="20955" algn="ctr">
              <a:lnSpc>
                <a:spcPct val="100000"/>
              </a:lnSpc>
            </a:pPr>
            <a:r>
              <a:rPr sz="700" spc="-35" dirty="0">
                <a:latin typeface="Arial"/>
                <a:cs typeface="Arial"/>
              </a:rPr>
              <a:t>618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3" name="object 1243"/>
          <p:cNvSpPr txBox="1"/>
          <p:nvPr/>
        </p:nvSpPr>
        <p:spPr>
          <a:xfrm>
            <a:off x="3648455" y="2447544"/>
            <a:ext cx="585470" cy="838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191770">
              <a:lnSpc>
                <a:spcPct val="100000"/>
              </a:lnSpc>
            </a:pPr>
            <a:r>
              <a:rPr sz="700" spc="-35" dirty="0">
                <a:latin typeface="Arial"/>
                <a:cs typeface="Arial"/>
              </a:rPr>
              <a:t>614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4" name="object 1244"/>
          <p:cNvSpPr txBox="1"/>
          <p:nvPr/>
        </p:nvSpPr>
        <p:spPr>
          <a:xfrm>
            <a:off x="5928486" y="2520823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623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5" name="object 1245"/>
          <p:cNvSpPr txBox="1"/>
          <p:nvPr/>
        </p:nvSpPr>
        <p:spPr>
          <a:xfrm>
            <a:off x="7433309" y="248335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632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6" name="object 1246"/>
          <p:cNvSpPr txBox="1"/>
          <p:nvPr/>
        </p:nvSpPr>
        <p:spPr>
          <a:xfrm>
            <a:off x="7820406" y="248335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634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7" name="object 1247"/>
          <p:cNvSpPr txBox="1"/>
          <p:nvPr/>
        </p:nvSpPr>
        <p:spPr>
          <a:xfrm>
            <a:off x="8594597" y="248335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640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8" name="object 1248"/>
          <p:cNvSpPr txBox="1"/>
          <p:nvPr/>
        </p:nvSpPr>
        <p:spPr>
          <a:xfrm>
            <a:off x="8949690" y="502564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656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9" name="object 1249"/>
          <p:cNvSpPr txBox="1"/>
          <p:nvPr/>
        </p:nvSpPr>
        <p:spPr>
          <a:xfrm>
            <a:off x="8583675" y="5005069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658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250" name="object 1250"/>
          <p:cNvSpPr txBox="1"/>
          <p:nvPr/>
        </p:nvSpPr>
        <p:spPr>
          <a:xfrm>
            <a:off x="7428356" y="502564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664</a:t>
            </a:r>
            <a:endParaRPr sz="700">
              <a:latin typeface="Arial"/>
              <a:cs typeface="Arial"/>
            </a:endParaRPr>
          </a:p>
        </p:txBody>
      </p:sp>
      <p:sp>
        <p:nvSpPr>
          <p:cNvPr id="1251" name="object 1251"/>
          <p:cNvSpPr txBox="1"/>
          <p:nvPr/>
        </p:nvSpPr>
        <p:spPr>
          <a:xfrm>
            <a:off x="6654165" y="502564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674</a:t>
            </a:r>
            <a:endParaRPr sz="700">
              <a:latin typeface="Arial"/>
              <a:cs typeface="Arial"/>
            </a:endParaRPr>
          </a:p>
        </p:txBody>
      </p:sp>
      <p:sp>
        <p:nvSpPr>
          <p:cNvPr id="1252" name="object 1252"/>
          <p:cNvSpPr txBox="1"/>
          <p:nvPr/>
        </p:nvSpPr>
        <p:spPr>
          <a:xfrm>
            <a:off x="5917819" y="3868928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681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253" name="object 1253"/>
          <p:cNvSpPr txBox="1"/>
          <p:nvPr/>
        </p:nvSpPr>
        <p:spPr>
          <a:xfrm>
            <a:off x="6829425" y="3928998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679</a:t>
            </a:r>
            <a:endParaRPr sz="700">
              <a:latin typeface="Arial"/>
              <a:cs typeface="Arial"/>
            </a:endParaRPr>
          </a:p>
        </p:txBody>
      </p:sp>
      <p:sp>
        <p:nvSpPr>
          <p:cNvPr id="1254" name="object 1254"/>
          <p:cNvSpPr/>
          <p:nvPr/>
        </p:nvSpPr>
        <p:spPr>
          <a:xfrm>
            <a:off x="7310628" y="4765547"/>
            <a:ext cx="0" cy="70485"/>
          </a:xfrm>
          <a:custGeom>
            <a:avLst/>
            <a:gdLst/>
            <a:ahLst/>
            <a:cxnLst/>
            <a:rect l="l" t="t" r="r" b="b"/>
            <a:pathLst>
              <a:path h="70485">
                <a:moveTo>
                  <a:pt x="0" y="6997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7277100" y="4722876"/>
            <a:ext cx="33655" cy="27305"/>
          </a:xfrm>
          <a:custGeom>
            <a:avLst/>
            <a:gdLst/>
            <a:ahLst/>
            <a:cxnLst/>
            <a:rect l="l" t="t" r="r" b="b"/>
            <a:pathLst>
              <a:path w="33654" h="27304">
                <a:moveTo>
                  <a:pt x="33274" y="26924"/>
                </a:moveTo>
                <a:lnTo>
                  <a:pt x="3327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4305300" y="4722876"/>
            <a:ext cx="2956560" cy="0"/>
          </a:xfrm>
          <a:custGeom>
            <a:avLst/>
            <a:gdLst/>
            <a:ahLst/>
            <a:cxnLst/>
            <a:rect l="l" t="t" r="r" b="b"/>
            <a:pathLst>
              <a:path w="2956559">
                <a:moveTo>
                  <a:pt x="0" y="0"/>
                </a:moveTo>
                <a:lnTo>
                  <a:pt x="2956052" y="0"/>
                </a:lnTo>
              </a:path>
            </a:pathLst>
          </a:custGeom>
          <a:ln w="34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7310628" y="4347971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37477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7911083" y="4704588"/>
            <a:ext cx="21590" cy="18415"/>
          </a:xfrm>
          <a:custGeom>
            <a:avLst/>
            <a:gdLst/>
            <a:ahLst/>
            <a:cxnLst/>
            <a:rect l="l" t="t" r="r" b="b"/>
            <a:pathLst>
              <a:path w="21590" h="18414">
                <a:moveTo>
                  <a:pt x="0" y="0"/>
                </a:moveTo>
                <a:lnTo>
                  <a:pt x="0" y="18161"/>
                </a:lnTo>
                <a:lnTo>
                  <a:pt x="21209" y="181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7944611" y="4722876"/>
            <a:ext cx="904875" cy="0"/>
          </a:xfrm>
          <a:custGeom>
            <a:avLst/>
            <a:gdLst/>
            <a:ahLst/>
            <a:cxnLst/>
            <a:rect l="l" t="t" r="r" b="b"/>
            <a:pathLst>
              <a:path w="904875">
                <a:moveTo>
                  <a:pt x="0" y="0"/>
                </a:moveTo>
                <a:lnTo>
                  <a:pt x="904875" y="0"/>
                </a:lnTo>
              </a:path>
            </a:pathLst>
          </a:custGeom>
          <a:ln w="3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8865107" y="470458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0" y="18161"/>
                </a:moveTo>
                <a:lnTo>
                  <a:pt x="18161" y="18161"/>
                </a:lnTo>
                <a:lnTo>
                  <a:pt x="181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8882888" y="3863340"/>
            <a:ext cx="0" cy="828675"/>
          </a:xfrm>
          <a:custGeom>
            <a:avLst/>
            <a:gdLst/>
            <a:ahLst/>
            <a:cxnLst/>
            <a:rect l="l" t="t" r="r" b="b"/>
            <a:pathLst>
              <a:path h="828675">
                <a:moveTo>
                  <a:pt x="0" y="0"/>
                </a:moveTo>
                <a:lnTo>
                  <a:pt x="0" y="828548"/>
                </a:lnTo>
              </a:path>
            </a:pathLst>
          </a:custGeom>
          <a:ln w="44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7310628" y="4396740"/>
            <a:ext cx="600075" cy="0"/>
          </a:xfrm>
          <a:custGeom>
            <a:avLst/>
            <a:gdLst/>
            <a:ahLst/>
            <a:cxnLst/>
            <a:rect l="l" t="t" r="r" b="b"/>
            <a:pathLst>
              <a:path w="600075">
                <a:moveTo>
                  <a:pt x="0" y="0"/>
                </a:moveTo>
                <a:lnTo>
                  <a:pt x="599948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8069580" y="4338828"/>
            <a:ext cx="1109345" cy="0"/>
          </a:xfrm>
          <a:custGeom>
            <a:avLst/>
            <a:gdLst/>
            <a:ahLst/>
            <a:cxnLst/>
            <a:rect l="l" t="t" r="r" b="b"/>
            <a:pathLst>
              <a:path w="1109345">
                <a:moveTo>
                  <a:pt x="0" y="0"/>
                </a:moveTo>
                <a:lnTo>
                  <a:pt x="1109218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5097779" y="4360164"/>
            <a:ext cx="0" cy="362585"/>
          </a:xfrm>
          <a:custGeom>
            <a:avLst/>
            <a:gdLst/>
            <a:ahLst/>
            <a:cxnLst/>
            <a:rect l="l" t="t" r="r" b="b"/>
            <a:pathLst>
              <a:path h="362585">
                <a:moveTo>
                  <a:pt x="0" y="362585"/>
                </a:moveTo>
                <a:lnTo>
                  <a:pt x="0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5" name="object 1265"/>
          <p:cNvSpPr txBox="1"/>
          <p:nvPr/>
        </p:nvSpPr>
        <p:spPr>
          <a:xfrm>
            <a:off x="7518772" y="3768948"/>
            <a:ext cx="246379" cy="30353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671S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spc="-10" dirty="0">
                <a:latin typeface="Arial"/>
                <a:cs typeface="Arial"/>
              </a:rPr>
              <a:t>663</a:t>
            </a:r>
            <a:endParaRPr sz="700">
              <a:latin typeface="Arial"/>
              <a:cs typeface="Arial"/>
            </a:endParaRPr>
          </a:p>
        </p:txBody>
      </p:sp>
      <p:sp>
        <p:nvSpPr>
          <p:cNvPr id="1266" name="object 1266"/>
          <p:cNvSpPr txBox="1"/>
          <p:nvPr/>
        </p:nvSpPr>
        <p:spPr>
          <a:xfrm>
            <a:off x="6990080" y="3455035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671A</a:t>
            </a:r>
            <a:endParaRPr sz="700">
              <a:latin typeface="Arial"/>
              <a:cs typeface="Arial"/>
            </a:endParaRPr>
          </a:p>
        </p:txBody>
      </p:sp>
      <p:sp>
        <p:nvSpPr>
          <p:cNvPr id="1267" name="object 1267"/>
          <p:cNvSpPr txBox="1"/>
          <p:nvPr/>
        </p:nvSpPr>
        <p:spPr>
          <a:xfrm>
            <a:off x="6237478" y="3424809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620K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68" name="object 1268"/>
          <p:cNvSpPr txBox="1"/>
          <p:nvPr/>
        </p:nvSpPr>
        <p:spPr>
          <a:xfrm>
            <a:off x="8330565" y="4063746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661</a:t>
            </a:r>
            <a:endParaRPr sz="700">
              <a:latin typeface="Arial"/>
              <a:cs typeface="Arial"/>
            </a:endParaRPr>
          </a:p>
        </p:txBody>
      </p:sp>
      <p:sp>
        <p:nvSpPr>
          <p:cNvPr id="1269" name="object 1269"/>
          <p:cNvSpPr/>
          <p:nvPr/>
        </p:nvSpPr>
        <p:spPr>
          <a:xfrm>
            <a:off x="8228076" y="4310760"/>
            <a:ext cx="554990" cy="0"/>
          </a:xfrm>
          <a:custGeom>
            <a:avLst/>
            <a:gdLst/>
            <a:ahLst/>
            <a:cxnLst/>
            <a:rect l="l" t="t" r="r" b="b"/>
            <a:pathLst>
              <a:path w="554990">
                <a:moveTo>
                  <a:pt x="0" y="0"/>
                </a:moveTo>
                <a:lnTo>
                  <a:pt x="5547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0" name="object 1270"/>
          <p:cNvSpPr txBox="1"/>
          <p:nvPr/>
        </p:nvSpPr>
        <p:spPr>
          <a:xfrm>
            <a:off x="8130285" y="3726561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637</a:t>
            </a:r>
            <a:endParaRPr sz="700">
              <a:latin typeface="Arial"/>
              <a:cs typeface="Arial"/>
            </a:endParaRPr>
          </a:p>
        </p:txBody>
      </p:sp>
      <p:sp>
        <p:nvSpPr>
          <p:cNvPr id="1271" name="object 1271"/>
          <p:cNvSpPr txBox="1"/>
          <p:nvPr/>
        </p:nvSpPr>
        <p:spPr>
          <a:xfrm>
            <a:off x="5686425" y="4733290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675K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272" name="object 1272"/>
          <p:cNvSpPr txBox="1"/>
          <p:nvPr/>
        </p:nvSpPr>
        <p:spPr>
          <a:xfrm>
            <a:off x="4840351" y="3978910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682</a:t>
            </a:r>
            <a:endParaRPr sz="700">
              <a:latin typeface="Arial"/>
              <a:cs typeface="Arial"/>
            </a:endParaRPr>
          </a:p>
        </p:txBody>
      </p:sp>
      <p:sp>
        <p:nvSpPr>
          <p:cNvPr id="1273" name="object 1273"/>
          <p:cNvSpPr txBox="1"/>
          <p:nvPr/>
        </p:nvSpPr>
        <p:spPr>
          <a:xfrm>
            <a:off x="8138541" y="4737608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659K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74" name="object 1274"/>
          <p:cNvSpPr txBox="1"/>
          <p:nvPr/>
        </p:nvSpPr>
        <p:spPr>
          <a:xfrm>
            <a:off x="7735179" y="4097497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637K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75" name="object 1275"/>
          <p:cNvSpPr txBox="1"/>
          <p:nvPr/>
        </p:nvSpPr>
        <p:spPr>
          <a:xfrm>
            <a:off x="7397622" y="3698875"/>
            <a:ext cx="8636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50" spc="-15" dirty="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1276" name="object 1276"/>
          <p:cNvSpPr txBox="1"/>
          <p:nvPr/>
        </p:nvSpPr>
        <p:spPr>
          <a:xfrm>
            <a:off x="6723380" y="4236211"/>
            <a:ext cx="160020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5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350">
              <a:latin typeface="Arial"/>
              <a:cs typeface="Arial"/>
            </a:endParaRPr>
          </a:p>
        </p:txBody>
      </p:sp>
      <p:sp>
        <p:nvSpPr>
          <p:cNvPr id="1277" name="object 1277"/>
          <p:cNvSpPr txBox="1"/>
          <p:nvPr/>
        </p:nvSpPr>
        <p:spPr>
          <a:xfrm>
            <a:off x="7398766" y="4236211"/>
            <a:ext cx="220979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50" spc="-20" dirty="0">
                <a:latin typeface="Arial"/>
                <a:cs typeface="Arial"/>
              </a:rPr>
              <a:t>UP</a:t>
            </a:r>
            <a:r>
              <a:rPr sz="350" spc="40" dirty="0">
                <a:latin typeface="Arial"/>
                <a:cs typeface="Arial"/>
              </a:rPr>
              <a:t> </a:t>
            </a:r>
            <a:r>
              <a:rPr sz="350" spc="-15" dirty="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1278" name="object 1278"/>
          <p:cNvSpPr/>
          <p:nvPr/>
        </p:nvSpPr>
        <p:spPr>
          <a:xfrm>
            <a:off x="8520683" y="2951988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87" y="0"/>
                </a:lnTo>
              </a:path>
            </a:pathLst>
          </a:custGeom>
          <a:ln w="3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8520683" y="2747772"/>
            <a:ext cx="283210" cy="0"/>
          </a:xfrm>
          <a:custGeom>
            <a:avLst/>
            <a:gdLst/>
            <a:ahLst/>
            <a:cxnLst/>
            <a:rect l="l" t="t" r="r" b="b"/>
            <a:pathLst>
              <a:path w="283209">
                <a:moveTo>
                  <a:pt x="0" y="0"/>
                </a:moveTo>
                <a:lnTo>
                  <a:pt x="283210" y="0"/>
                </a:lnTo>
              </a:path>
            </a:pathLst>
          </a:custGeom>
          <a:ln w="3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0" name="object 1280"/>
          <p:cNvSpPr txBox="1"/>
          <p:nvPr/>
        </p:nvSpPr>
        <p:spPr>
          <a:xfrm>
            <a:off x="8220836" y="3432810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635K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1" name="object 1281"/>
          <p:cNvSpPr txBox="1"/>
          <p:nvPr/>
        </p:nvSpPr>
        <p:spPr>
          <a:xfrm>
            <a:off x="3009645" y="3792092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600V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2" name="object 1282"/>
          <p:cNvSpPr txBox="1"/>
          <p:nvPr/>
        </p:nvSpPr>
        <p:spPr>
          <a:xfrm>
            <a:off x="2162682" y="269265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611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3" name="object 1283"/>
          <p:cNvSpPr txBox="1"/>
          <p:nvPr/>
        </p:nvSpPr>
        <p:spPr>
          <a:xfrm>
            <a:off x="2105660" y="2373883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611K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4" name="object 1284"/>
          <p:cNvSpPr txBox="1"/>
          <p:nvPr/>
        </p:nvSpPr>
        <p:spPr>
          <a:xfrm>
            <a:off x="1747266" y="2600655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611A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5" name="object 1285"/>
          <p:cNvSpPr txBox="1"/>
          <p:nvPr/>
        </p:nvSpPr>
        <p:spPr>
          <a:xfrm>
            <a:off x="666089" y="2527807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610B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6" name="object 1286"/>
          <p:cNvSpPr txBox="1"/>
          <p:nvPr/>
        </p:nvSpPr>
        <p:spPr>
          <a:xfrm>
            <a:off x="2624826" y="3346800"/>
            <a:ext cx="124460" cy="230504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605K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287" name="object 1287"/>
          <p:cNvSpPr txBox="1"/>
          <p:nvPr/>
        </p:nvSpPr>
        <p:spPr>
          <a:xfrm>
            <a:off x="2371089" y="338886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605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8" name="object 1288"/>
          <p:cNvSpPr txBox="1"/>
          <p:nvPr/>
        </p:nvSpPr>
        <p:spPr>
          <a:xfrm>
            <a:off x="2476880" y="3201801"/>
            <a:ext cx="132080" cy="163195"/>
          </a:xfrm>
          <a:prstGeom prst="rect">
            <a:avLst/>
          </a:prstGeom>
        </p:spPr>
        <p:txBody>
          <a:bodyPr vert="vert270" wrap="square" lIns="0" tIns="1206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606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9" name="object 1289"/>
          <p:cNvSpPr/>
          <p:nvPr/>
        </p:nvSpPr>
        <p:spPr>
          <a:xfrm>
            <a:off x="2351532" y="3634740"/>
            <a:ext cx="112395" cy="758825"/>
          </a:xfrm>
          <a:custGeom>
            <a:avLst/>
            <a:gdLst/>
            <a:ahLst/>
            <a:cxnLst/>
            <a:rect l="l" t="t" r="r" b="b"/>
            <a:pathLst>
              <a:path w="112394" h="758825">
                <a:moveTo>
                  <a:pt x="0" y="758571"/>
                </a:moveTo>
                <a:lnTo>
                  <a:pt x="1122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2366772" y="3634740"/>
            <a:ext cx="103505" cy="777240"/>
          </a:xfrm>
          <a:custGeom>
            <a:avLst/>
            <a:gdLst/>
            <a:ahLst/>
            <a:cxnLst/>
            <a:rect l="l" t="t" r="r" b="b"/>
            <a:pathLst>
              <a:path w="103505" h="777239">
                <a:moveTo>
                  <a:pt x="0" y="0"/>
                </a:moveTo>
                <a:lnTo>
                  <a:pt x="103123" y="7768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1" name="object 1291"/>
          <p:cNvSpPr txBox="1"/>
          <p:nvPr/>
        </p:nvSpPr>
        <p:spPr>
          <a:xfrm>
            <a:off x="2013330" y="379209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610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2" name="object 1292"/>
          <p:cNvSpPr txBox="1"/>
          <p:nvPr/>
        </p:nvSpPr>
        <p:spPr>
          <a:xfrm>
            <a:off x="2086482" y="4989703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600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293" name="object 1293"/>
          <p:cNvSpPr txBox="1"/>
          <p:nvPr/>
        </p:nvSpPr>
        <p:spPr>
          <a:xfrm>
            <a:off x="2126995" y="4686757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601K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4" name="object 1294"/>
          <p:cNvSpPr txBox="1"/>
          <p:nvPr/>
        </p:nvSpPr>
        <p:spPr>
          <a:xfrm>
            <a:off x="1667382" y="494360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601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5" name="object 1295"/>
          <p:cNvSpPr txBox="1"/>
          <p:nvPr/>
        </p:nvSpPr>
        <p:spPr>
          <a:xfrm>
            <a:off x="675538" y="4990338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610A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6" name="object 1296"/>
          <p:cNvSpPr txBox="1"/>
          <p:nvPr/>
        </p:nvSpPr>
        <p:spPr>
          <a:xfrm>
            <a:off x="564429" y="3718021"/>
            <a:ext cx="215265" cy="72644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508634">
              <a:lnSpc>
                <a:spcPts val="78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610K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780"/>
              </a:lnSpc>
              <a:tabLst>
                <a:tab pos="440690" algn="l"/>
              </a:tabLst>
            </a:pPr>
            <a:r>
              <a:rPr sz="700" spc="-25" dirty="0">
                <a:latin typeface="Arial"/>
                <a:cs typeface="Arial"/>
              </a:rPr>
              <a:t>610S</a:t>
            </a:r>
            <a:r>
              <a:rPr sz="7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 </a:t>
            </a:r>
            <a:r>
              <a:rPr sz="7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7" name="object 1297"/>
          <p:cNvSpPr txBox="1"/>
          <p:nvPr/>
        </p:nvSpPr>
        <p:spPr>
          <a:xfrm>
            <a:off x="652517" y="3197826"/>
            <a:ext cx="124460" cy="2254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610T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8" name="object 1298"/>
          <p:cNvSpPr txBox="1"/>
          <p:nvPr/>
        </p:nvSpPr>
        <p:spPr>
          <a:xfrm>
            <a:off x="2507360" y="4260341"/>
            <a:ext cx="220979" cy="8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50" spc="-20" dirty="0">
                <a:latin typeface="Arial"/>
                <a:cs typeface="Arial"/>
              </a:rPr>
              <a:t>UP</a:t>
            </a:r>
            <a:r>
              <a:rPr sz="350" spc="40" dirty="0">
                <a:latin typeface="Arial"/>
                <a:cs typeface="Arial"/>
              </a:rPr>
              <a:t> </a:t>
            </a:r>
            <a:r>
              <a:rPr sz="350" spc="-15" dirty="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1299" name="object 1299"/>
          <p:cNvSpPr txBox="1"/>
          <p:nvPr/>
        </p:nvSpPr>
        <p:spPr>
          <a:xfrm>
            <a:off x="2479737" y="3620261"/>
            <a:ext cx="302895" cy="184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83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695S</a:t>
            </a:r>
            <a:endParaRPr sz="700">
              <a:latin typeface="Arial"/>
              <a:cs typeface="Arial"/>
            </a:endParaRPr>
          </a:p>
          <a:p>
            <a:pPr marL="40640">
              <a:lnSpc>
                <a:spcPts val="415"/>
              </a:lnSpc>
            </a:pPr>
            <a:r>
              <a:rPr sz="350" spc="-5" dirty="0">
                <a:latin typeface="Arial"/>
                <a:cs typeface="Arial"/>
              </a:rPr>
              <a:t>DN   </a:t>
            </a:r>
            <a:r>
              <a:rPr sz="350" spc="65" dirty="0">
                <a:latin typeface="Arial"/>
                <a:cs typeface="Arial"/>
              </a:rPr>
              <a:t> </a:t>
            </a:r>
            <a:r>
              <a:rPr sz="350" spc="-40" dirty="0">
                <a:latin typeface="Arial"/>
                <a:cs typeface="Arial"/>
              </a:rPr>
              <a:t>UP</a:t>
            </a:r>
            <a:endParaRPr sz="350">
              <a:latin typeface="Arial"/>
              <a:cs typeface="Arial"/>
            </a:endParaRPr>
          </a:p>
        </p:txBody>
      </p:sp>
      <p:sp>
        <p:nvSpPr>
          <p:cNvPr id="1300" name="object 1300"/>
          <p:cNvSpPr/>
          <p:nvPr/>
        </p:nvSpPr>
        <p:spPr>
          <a:xfrm>
            <a:off x="9176004" y="4320540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9176004" y="4253484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9176004" y="4113276"/>
            <a:ext cx="119380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887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9176004" y="4219955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8950452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8944356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9017507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9014459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9154668" y="2647188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11544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9054083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9160764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9047988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9508235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9511283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9438131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9444228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9304019" y="2647188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11544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9404604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9297923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9410700" y="27477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5817108" y="2537460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5817108" y="260756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5817108" y="2747772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5817108" y="2641092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5817108" y="3113532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5817108" y="304342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5817108" y="2903220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5817108" y="3009900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1482852" y="6377940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1531619" y="6377940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1482852" y="6414515"/>
            <a:ext cx="48260" cy="0"/>
          </a:xfrm>
          <a:custGeom>
            <a:avLst/>
            <a:gdLst/>
            <a:ahLst/>
            <a:cxnLst/>
            <a:rect l="l" t="t" r="r" b="b"/>
            <a:pathLst>
              <a:path w="48259">
                <a:moveTo>
                  <a:pt x="0" y="0"/>
                </a:moveTo>
                <a:lnTo>
                  <a:pt x="482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1556003" y="6402323"/>
            <a:ext cx="42545" cy="48260"/>
          </a:xfrm>
          <a:custGeom>
            <a:avLst/>
            <a:gdLst/>
            <a:ahLst/>
            <a:cxnLst/>
            <a:rect l="l" t="t" r="r" b="b"/>
            <a:pathLst>
              <a:path w="42544" h="48260">
                <a:moveTo>
                  <a:pt x="0" y="20573"/>
                </a:moveTo>
                <a:lnTo>
                  <a:pt x="42290" y="20573"/>
                </a:lnTo>
                <a:lnTo>
                  <a:pt x="42290" y="13715"/>
                </a:lnTo>
                <a:lnTo>
                  <a:pt x="38734" y="6857"/>
                </a:lnTo>
                <a:lnTo>
                  <a:pt x="35306" y="3428"/>
                </a:lnTo>
                <a:lnTo>
                  <a:pt x="28321" y="0"/>
                </a:lnTo>
                <a:lnTo>
                  <a:pt x="17907" y="0"/>
                </a:lnTo>
                <a:lnTo>
                  <a:pt x="10921" y="3428"/>
                </a:lnTo>
                <a:lnTo>
                  <a:pt x="3429" y="10287"/>
                </a:lnTo>
                <a:lnTo>
                  <a:pt x="0" y="20573"/>
                </a:lnTo>
                <a:lnTo>
                  <a:pt x="0" y="27304"/>
                </a:lnTo>
                <a:lnTo>
                  <a:pt x="3429" y="37591"/>
                </a:lnTo>
                <a:lnTo>
                  <a:pt x="10921" y="44831"/>
                </a:lnTo>
                <a:lnTo>
                  <a:pt x="17907" y="48259"/>
                </a:lnTo>
                <a:lnTo>
                  <a:pt x="28321" y="48259"/>
                </a:lnTo>
                <a:lnTo>
                  <a:pt x="35306" y="44831"/>
                </a:lnTo>
                <a:lnTo>
                  <a:pt x="42290" y="375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1659635" y="6402323"/>
            <a:ext cx="0" cy="48260"/>
          </a:xfrm>
          <a:custGeom>
            <a:avLst/>
            <a:gdLst/>
            <a:ahLst/>
            <a:cxnLst/>
            <a:rect l="l" t="t" r="r" b="b"/>
            <a:pathLst>
              <a:path h="48260">
                <a:moveTo>
                  <a:pt x="0" y="0"/>
                </a:moveTo>
                <a:lnTo>
                  <a:pt x="0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1616963" y="6402323"/>
            <a:ext cx="42545" cy="48260"/>
          </a:xfrm>
          <a:custGeom>
            <a:avLst/>
            <a:gdLst/>
            <a:ahLst/>
            <a:cxnLst/>
            <a:rect l="l" t="t" r="r" b="b"/>
            <a:pathLst>
              <a:path w="42544" h="48260">
                <a:moveTo>
                  <a:pt x="42544" y="10287"/>
                </a:moveTo>
                <a:lnTo>
                  <a:pt x="35433" y="3428"/>
                </a:lnTo>
                <a:lnTo>
                  <a:pt x="28321" y="0"/>
                </a:lnTo>
                <a:lnTo>
                  <a:pt x="17780" y="0"/>
                </a:lnTo>
                <a:lnTo>
                  <a:pt x="10668" y="3428"/>
                </a:lnTo>
                <a:lnTo>
                  <a:pt x="3556" y="10287"/>
                </a:lnTo>
                <a:lnTo>
                  <a:pt x="0" y="20573"/>
                </a:lnTo>
                <a:lnTo>
                  <a:pt x="0" y="27304"/>
                </a:lnTo>
                <a:lnTo>
                  <a:pt x="3556" y="37591"/>
                </a:lnTo>
                <a:lnTo>
                  <a:pt x="10668" y="44831"/>
                </a:lnTo>
                <a:lnTo>
                  <a:pt x="17780" y="48259"/>
                </a:lnTo>
                <a:lnTo>
                  <a:pt x="28321" y="48259"/>
                </a:lnTo>
                <a:lnTo>
                  <a:pt x="35433" y="44831"/>
                </a:lnTo>
                <a:lnTo>
                  <a:pt x="42544" y="375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1687067" y="6377940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8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1708404" y="6376225"/>
            <a:ext cx="87057" cy="763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1414081" y="6495098"/>
            <a:ext cx="201420" cy="763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1638300" y="6521195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1638300" y="6521195"/>
            <a:ext cx="40005" cy="48260"/>
          </a:xfrm>
          <a:custGeom>
            <a:avLst/>
            <a:gdLst/>
            <a:ahLst/>
            <a:cxnLst/>
            <a:rect l="l" t="t" r="r" b="b"/>
            <a:pathLst>
              <a:path w="40005" h="48259">
                <a:moveTo>
                  <a:pt x="0" y="13677"/>
                </a:moveTo>
                <a:lnTo>
                  <a:pt x="10668" y="3416"/>
                </a:lnTo>
                <a:lnTo>
                  <a:pt x="17780" y="0"/>
                </a:lnTo>
                <a:lnTo>
                  <a:pt x="28956" y="0"/>
                </a:lnTo>
                <a:lnTo>
                  <a:pt x="36068" y="3416"/>
                </a:lnTo>
                <a:lnTo>
                  <a:pt x="39624" y="13677"/>
                </a:lnTo>
                <a:lnTo>
                  <a:pt x="39624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1702307" y="6521195"/>
            <a:ext cx="39370" cy="48260"/>
          </a:xfrm>
          <a:custGeom>
            <a:avLst/>
            <a:gdLst/>
            <a:ahLst/>
            <a:cxnLst/>
            <a:rect l="l" t="t" r="r" b="b"/>
            <a:pathLst>
              <a:path w="39369" h="48259">
                <a:moveTo>
                  <a:pt x="39243" y="10261"/>
                </a:moveTo>
                <a:lnTo>
                  <a:pt x="32766" y="3416"/>
                </a:lnTo>
                <a:lnTo>
                  <a:pt x="26289" y="0"/>
                </a:lnTo>
                <a:lnTo>
                  <a:pt x="16510" y="0"/>
                </a:lnTo>
                <a:lnTo>
                  <a:pt x="9779" y="3416"/>
                </a:lnTo>
                <a:lnTo>
                  <a:pt x="3302" y="10261"/>
                </a:lnTo>
                <a:lnTo>
                  <a:pt x="0" y="20523"/>
                </a:lnTo>
                <a:lnTo>
                  <a:pt x="0" y="27736"/>
                </a:lnTo>
                <a:lnTo>
                  <a:pt x="3302" y="37998"/>
                </a:lnTo>
                <a:lnTo>
                  <a:pt x="9779" y="44843"/>
                </a:lnTo>
                <a:lnTo>
                  <a:pt x="16510" y="48259"/>
                </a:lnTo>
                <a:lnTo>
                  <a:pt x="26289" y="48259"/>
                </a:lnTo>
                <a:lnTo>
                  <a:pt x="32766" y="44843"/>
                </a:lnTo>
                <a:lnTo>
                  <a:pt x="39243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1763267" y="6521195"/>
            <a:ext cx="42545" cy="48260"/>
          </a:xfrm>
          <a:custGeom>
            <a:avLst/>
            <a:gdLst/>
            <a:ahLst/>
            <a:cxnLst/>
            <a:rect l="l" t="t" r="r" b="b"/>
            <a:pathLst>
              <a:path w="42544" h="48259">
                <a:moveTo>
                  <a:pt x="0" y="20523"/>
                </a:moveTo>
                <a:lnTo>
                  <a:pt x="42290" y="20523"/>
                </a:lnTo>
                <a:lnTo>
                  <a:pt x="42290" y="13677"/>
                </a:lnTo>
                <a:lnTo>
                  <a:pt x="38734" y="6832"/>
                </a:lnTo>
                <a:lnTo>
                  <a:pt x="35306" y="3416"/>
                </a:lnTo>
                <a:lnTo>
                  <a:pt x="28320" y="0"/>
                </a:lnTo>
                <a:lnTo>
                  <a:pt x="17906" y="0"/>
                </a:lnTo>
                <a:lnTo>
                  <a:pt x="10921" y="3416"/>
                </a:lnTo>
                <a:lnTo>
                  <a:pt x="3429" y="10261"/>
                </a:lnTo>
                <a:lnTo>
                  <a:pt x="0" y="20523"/>
                </a:lnTo>
                <a:lnTo>
                  <a:pt x="0" y="27736"/>
                </a:lnTo>
                <a:lnTo>
                  <a:pt x="3429" y="37998"/>
                </a:lnTo>
                <a:lnTo>
                  <a:pt x="10921" y="44843"/>
                </a:lnTo>
                <a:lnTo>
                  <a:pt x="17906" y="48259"/>
                </a:lnTo>
                <a:lnTo>
                  <a:pt x="28320" y="48259"/>
                </a:lnTo>
                <a:lnTo>
                  <a:pt x="35306" y="44843"/>
                </a:lnTo>
                <a:lnTo>
                  <a:pt x="4229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1824227" y="6521195"/>
            <a:ext cx="39370" cy="48260"/>
          </a:xfrm>
          <a:custGeom>
            <a:avLst/>
            <a:gdLst/>
            <a:ahLst/>
            <a:cxnLst/>
            <a:rect l="l" t="t" r="r" b="b"/>
            <a:pathLst>
              <a:path w="39369" h="48259">
                <a:moveTo>
                  <a:pt x="39243" y="10261"/>
                </a:moveTo>
                <a:lnTo>
                  <a:pt x="35687" y="3416"/>
                </a:lnTo>
                <a:lnTo>
                  <a:pt x="25019" y="0"/>
                </a:lnTo>
                <a:lnTo>
                  <a:pt x="14224" y="0"/>
                </a:lnTo>
                <a:lnTo>
                  <a:pt x="3556" y="3416"/>
                </a:lnTo>
                <a:lnTo>
                  <a:pt x="0" y="10261"/>
                </a:lnTo>
                <a:lnTo>
                  <a:pt x="3556" y="17094"/>
                </a:lnTo>
                <a:lnTo>
                  <a:pt x="10668" y="20523"/>
                </a:lnTo>
                <a:lnTo>
                  <a:pt x="28575" y="23939"/>
                </a:lnTo>
                <a:lnTo>
                  <a:pt x="35687" y="27736"/>
                </a:lnTo>
                <a:lnTo>
                  <a:pt x="39243" y="34582"/>
                </a:lnTo>
                <a:lnTo>
                  <a:pt x="39243" y="37998"/>
                </a:lnTo>
                <a:lnTo>
                  <a:pt x="35687" y="44843"/>
                </a:lnTo>
                <a:lnTo>
                  <a:pt x="25019" y="48259"/>
                </a:lnTo>
                <a:lnTo>
                  <a:pt x="14224" y="48259"/>
                </a:lnTo>
                <a:lnTo>
                  <a:pt x="3556" y="44843"/>
                </a:lnTo>
                <a:lnTo>
                  <a:pt x="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1443227" y="6612635"/>
            <a:ext cx="48260" cy="73660"/>
          </a:xfrm>
          <a:custGeom>
            <a:avLst/>
            <a:gdLst/>
            <a:ahLst/>
            <a:cxnLst/>
            <a:rect l="l" t="t" r="r" b="b"/>
            <a:pathLst>
              <a:path w="48259" h="73659">
                <a:moveTo>
                  <a:pt x="30734" y="35039"/>
                </a:moveTo>
                <a:lnTo>
                  <a:pt x="41021" y="38493"/>
                </a:lnTo>
                <a:lnTo>
                  <a:pt x="44450" y="41960"/>
                </a:lnTo>
                <a:lnTo>
                  <a:pt x="48259" y="48894"/>
                </a:lnTo>
                <a:lnTo>
                  <a:pt x="48259" y="59296"/>
                </a:lnTo>
                <a:lnTo>
                  <a:pt x="44450" y="66217"/>
                </a:lnTo>
                <a:lnTo>
                  <a:pt x="41021" y="69684"/>
                </a:lnTo>
                <a:lnTo>
                  <a:pt x="30734" y="73151"/>
                </a:lnTo>
                <a:lnTo>
                  <a:pt x="0" y="73151"/>
                </a:lnTo>
                <a:lnTo>
                  <a:pt x="0" y="0"/>
                </a:lnTo>
                <a:lnTo>
                  <a:pt x="30734" y="0"/>
                </a:lnTo>
                <a:lnTo>
                  <a:pt x="41021" y="3467"/>
                </a:lnTo>
                <a:lnTo>
                  <a:pt x="44450" y="6934"/>
                </a:lnTo>
                <a:lnTo>
                  <a:pt x="48259" y="13855"/>
                </a:lnTo>
                <a:lnTo>
                  <a:pt x="48259" y="20789"/>
                </a:lnTo>
                <a:lnTo>
                  <a:pt x="44450" y="27724"/>
                </a:lnTo>
                <a:lnTo>
                  <a:pt x="41021" y="31178"/>
                </a:lnTo>
                <a:lnTo>
                  <a:pt x="30734" y="35039"/>
                </a:lnTo>
                <a:lnTo>
                  <a:pt x="0" y="350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1516380" y="6637019"/>
            <a:ext cx="36830" cy="48260"/>
          </a:xfrm>
          <a:custGeom>
            <a:avLst/>
            <a:gdLst/>
            <a:ahLst/>
            <a:cxnLst/>
            <a:rect l="l" t="t" r="r" b="b"/>
            <a:pathLst>
              <a:path w="36830" h="48259">
                <a:moveTo>
                  <a:pt x="0" y="0"/>
                </a:moveTo>
                <a:lnTo>
                  <a:pt x="0" y="34582"/>
                </a:lnTo>
                <a:lnTo>
                  <a:pt x="3301" y="44843"/>
                </a:lnTo>
                <a:lnTo>
                  <a:pt x="9906" y="48259"/>
                </a:lnTo>
                <a:lnTo>
                  <a:pt x="19811" y="48259"/>
                </a:lnTo>
                <a:lnTo>
                  <a:pt x="26669" y="44843"/>
                </a:lnTo>
                <a:lnTo>
                  <a:pt x="36575" y="345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1552955" y="6637019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1577339" y="6612635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4483"/>
                </a:moveTo>
                <a:lnTo>
                  <a:pt x="4444" y="8978"/>
                </a:lnTo>
                <a:lnTo>
                  <a:pt x="9016" y="4483"/>
                </a:lnTo>
                <a:lnTo>
                  <a:pt x="4444" y="0"/>
                </a:lnTo>
                <a:lnTo>
                  <a:pt x="0" y="44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1580388" y="6640068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1609154" y="6612635"/>
            <a:ext cx="67435" cy="743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1699260" y="6612635"/>
            <a:ext cx="6350" cy="9525"/>
          </a:xfrm>
          <a:custGeom>
            <a:avLst/>
            <a:gdLst/>
            <a:ahLst/>
            <a:cxnLst/>
            <a:rect l="l" t="t" r="r" b="b"/>
            <a:pathLst>
              <a:path w="6350" h="9525">
                <a:moveTo>
                  <a:pt x="0" y="4483"/>
                </a:moveTo>
                <a:lnTo>
                  <a:pt x="3047" y="8978"/>
                </a:lnTo>
                <a:lnTo>
                  <a:pt x="5968" y="4483"/>
                </a:lnTo>
                <a:lnTo>
                  <a:pt x="3047" y="0"/>
                </a:lnTo>
                <a:lnTo>
                  <a:pt x="0" y="44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1702307" y="6640068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1729739" y="6637019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1729739" y="6637019"/>
            <a:ext cx="40005" cy="48260"/>
          </a:xfrm>
          <a:custGeom>
            <a:avLst/>
            <a:gdLst/>
            <a:ahLst/>
            <a:cxnLst/>
            <a:rect l="l" t="t" r="r" b="b"/>
            <a:pathLst>
              <a:path w="40005" h="48259">
                <a:moveTo>
                  <a:pt x="0" y="14058"/>
                </a:moveTo>
                <a:lnTo>
                  <a:pt x="10668" y="3416"/>
                </a:lnTo>
                <a:lnTo>
                  <a:pt x="18287" y="0"/>
                </a:lnTo>
                <a:lnTo>
                  <a:pt x="28956" y="0"/>
                </a:lnTo>
                <a:lnTo>
                  <a:pt x="36068" y="3416"/>
                </a:lnTo>
                <a:lnTo>
                  <a:pt x="39624" y="14058"/>
                </a:lnTo>
                <a:lnTo>
                  <a:pt x="39624" y="48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1802892" y="6637019"/>
            <a:ext cx="30480" cy="73025"/>
          </a:xfrm>
          <a:custGeom>
            <a:avLst/>
            <a:gdLst/>
            <a:ahLst/>
            <a:cxnLst/>
            <a:rect l="l" t="t" r="r" b="b"/>
            <a:pathLst>
              <a:path w="30480" h="73025">
                <a:moveTo>
                  <a:pt x="30225" y="0"/>
                </a:moveTo>
                <a:lnTo>
                  <a:pt x="30225" y="55333"/>
                </a:lnTo>
                <a:lnTo>
                  <a:pt x="26924" y="66027"/>
                </a:lnTo>
                <a:lnTo>
                  <a:pt x="23494" y="69456"/>
                </a:lnTo>
                <a:lnTo>
                  <a:pt x="16763" y="72897"/>
                </a:lnTo>
                <a:lnTo>
                  <a:pt x="6731" y="72897"/>
                </a:lnTo>
                <a:lnTo>
                  <a:pt x="0" y="694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1793748" y="6637019"/>
            <a:ext cx="40005" cy="48260"/>
          </a:xfrm>
          <a:custGeom>
            <a:avLst/>
            <a:gdLst/>
            <a:ahLst/>
            <a:cxnLst/>
            <a:rect l="l" t="t" r="r" b="b"/>
            <a:pathLst>
              <a:path w="40005" h="48259">
                <a:moveTo>
                  <a:pt x="39496" y="10642"/>
                </a:moveTo>
                <a:lnTo>
                  <a:pt x="32893" y="3416"/>
                </a:lnTo>
                <a:lnTo>
                  <a:pt x="26288" y="0"/>
                </a:lnTo>
                <a:lnTo>
                  <a:pt x="16509" y="0"/>
                </a:lnTo>
                <a:lnTo>
                  <a:pt x="9906" y="3416"/>
                </a:lnTo>
                <a:lnTo>
                  <a:pt x="3301" y="10642"/>
                </a:lnTo>
                <a:lnTo>
                  <a:pt x="0" y="20904"/>
                </a:lnTo>
                <a:lnTo>
                  <a:pt x="0" y="27736"/>
                </a:lnTo>
                <a:lnTo>
                  <a:pt x="3301" y="37998"/>
                </a:lnTo>
                <a:lnTo>
                  <a:pt x="9906" y="44843"/>
                </a:lnTo>
                <a:lnTo>
                  <a:pt x="16509" y="48259"/>
                </a:lnTo>
                <a:lnTo>
                  <a:pt x="26288" y="48259"/>
                </a:lnTo>
                <a:lnTo>
                  <a:pt x="32893" y="44843"/>
                </a:lnTo>
                <a:lnTo>
                  <a:pt x="39496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1414081" y="6848665"/>
            <a:ext cx="170686" cy="8242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1665732" y="6841235"/>
            <a:ext cx="20955" cy="88265"/>
          </a:xfrm>
          <a:custGeom>
            <a:avLst/>
            <a:gdLst/>
            <a:ahLst/>
            <a:cxnLst/>
            <a:rect l="l" t="t" r="r" b="b"/>
            <a:pathLst>
              <a:path w="20955" h="88265">
                <a:moveTo>
                  <a:pt x="20828" y="0"/>
                </a:moveTo>
                <a:lnTo>
                  <a:pt x="0" y="878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1680972" y="6841235"/>
            <a:ext cx="20955" cy="88265"/>
          </a:xfrm>
          <a:custGeom>
            <a:avLst/>
            <a:gdLst/>
            <a:ahLst/>
            <a:cxnLst/>
            <a:rect l="l" t="t" r="r" b="b"/>
            <a:pathLst>
              <a:path w="20955" h="88265">
                <a:moveTo>
                  <a:pt x="20827" y="0"/>
                </a:moveTo>
                <a:lnTo>
                  <a:pt x="0" y="878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1665732" y="6877811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2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1662683" y="689305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2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1729739" y="6850380"/>
            <a:ext cx="15240" cy="60960"/>
          </a:xfrm>
          <a:custGeom>
            <a:avLst/>
            <a:gdLst/>
            <a:ahLst/>
            <a:cxnLst/>
            <a:rect l="l" t="t" r="r" b="b"/>
            <a:pathLst>
              <a:path w="15239" h="60959">
                <a:moveTo>
                  <a:pt x="0" y="11671"/>
                </a:moveTo>
                <a:lnTo>
                  <a:pt x="5968" y="8953"/>
                </a:lnTo>
                <a:lnTo>
                  <a:pt x="15112" y="0"/>
                </a:lnTo>
                <a:lnTo>
                  <a:pt x="15112" y="606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1776794" y="6848665"/>
            <a:ext cx="103757" cy="6412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1508570" y="7339393"/>
            <a:ext cx="277493" cy="943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3125723" y="6271259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4002" y="30352"/>
                </a:moveTo>
                <a:lnTo>
                  <a:pt x="20827" y="16509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9944100" y="327659"/>
            <a:ext cx="0" cy="7141209"/>
          </a:xfrm>
          <a:custGeom>
            <a:avLst/>
            <a:gdLst/>
            <a:ahLst/>
            <a:cxnLst/>
            <a:rect l="l" t="t" r="r" b="b"/>
            <a:pathLst>
              <a:path h="7141209">
                <a:moveTo>
                  <a:pt x="0" y="71409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1303019" y="6271259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4003" y="30352"/>
                </a:moveTo>
                <a:lnTo>
                  <a:pt x="20828" y="16509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772668" y="6356603"/>
            <a:ext cx="55244" cy="57785"/>
          </a:xfrm>
          <a:custGeom>
            <a:avLst/>
            <a:gdLst/>
            <a:ahLst/>
            <a:cxnLst/>
            <a:rect l="l" t="t" r="r" b="b"/>
            <a:pathLst>
              <a:path w="55244" h="57785">
                <a:moveTo>
                  <a:pt x="0" y="0"/>
                </a:moveTo>
                <a:lnTo>
                  <a:pt x="0" y="41021"/>
                </a:lnTo>
                <a:lnTo>
                  <a:pt x="3962" y="49149"/>
                </a:lnTo>
                <a:lnTo>
                  <a:pt x="11899" y="54737"/>
                </a:lnTo>
                <a:lnTo>
                  <a:pt x="23393" y="57658"/>
                </a:lnTo>
                <a:lnTo>
                  <a:pt x="31330" y="57658"/>
                </a:lnTo>
                <a:lnTo>
                  <a:pt x="43230" y="54737"/>
                </a:lnTo>
                <a:lnTo>
                  <a:pt x="50761" y="49149"/>
                </a:lnTo>
                <a:lnTo>
                  <a:pt x="54737" y="41021"/>
                </a:lnTo>
                <a:lnTo>
                  <a:pt x="547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858011" y="6374891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0"/>
                </a:moveTo>
                <a:lnTo>
                  <a:pt x="0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858011" y="6374891"/>
            <a:ext cx="39370" cy="39370"/>
          </a:xfrm>
          <a:custGeom>
            <a:avLst/>
            <a:gdLst/>
            <a:ahLst/>
            <a:cxnLst/>
            <a:rect l="l" t="t" r="r" b="b"/>
            <a:pathLst>
              <a:path w="39369" h="39370">
                <a:moveTo>
                  <a:pt x="0" y="11303"/>
                </a:moveTo>
                <a:lnTo>
                  <a:pt x="10807" y="2667"/>
                </a:lnTo>
                <a:lnTo>
                  <a:pt x="18008" y="0"/>
                </a:lnTo>
                <a:lnTo>
                  <a:pt x="28460" y="0"/>
                </a:lnTo>
                <a:lnTo>
                  <a:pt x="35661" y="2667"/>
                </a:lnTo>
                <a:lnTo>
                  <a:pt x="39268" y="11303"/>
                </a:lnTo>
                <a:lnTo>
                  <a:pt x="39268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925067" y="6356603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2794"/>
                </a:moveTo>
                <a:lnTo>
                  <a:pt x="3047" y="6096"/>
                </a:lnTo>
                <a:lnTo>
                  <a:pt x="6095" y="2794"/>
                </a:lnTo>
                <a:lnTo>
                  <a:pt x="3047" y="0"/>
                </a:lnTo>
                <a:lnTo>
                  <a:pt x="0" y="2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928116" y="6377940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06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949452" y="6374891"/>
            <a:ext cx="45720" cy="39370"/>
          </a:xfrm>
          <a:custGeom>
            <a:avLst/>
            <a:gdLst/>
            <a:ahLst/>
            <a:cxnLst/>
            <a:rect l="l" t="t" r="r" b="b"/>
            <a:pathLst>
              <a:path w="45719" h="39370">
                <a:moveTo>
                  <a:pt x="0" y="0"/>
                </a:moveTo>
                <a:lnTo>
                  <a:pt x="22796" y="39243"/>
                </a:lnTo>
                <a:lnTo>
                  <a:pt x="455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1013460" y="6374891"/>
            <a:ext cx="45720" cy="39370"/>
          </a:xfrm>
          <a:custGeom>
            <a:avLst/>
            <a:gdLst/>
            <a:ahLst/>
            <a:cxnLst/>
            <a:rect l="l" t="t" r="r" b="b"/>
            <a:pathLst>
              <a:path w="45719" h="39370">
                <a:moveTo>
                  <a:pt x="0" y="16637"/>
                </a:moveTo>
                <a:lnTo>
                  <a:pt x="45593" y="16637"/>
                </a:lnTo>
                <a:lnTo>
                  <a:pt x="45593" y="11303"/>
                </a:lnTo>
                <a:lnTo>
                  <a:pt x="41732" y="5715"/>
                </a:lnTo>
                <a:lnTo>
                  <a:pt x="37858" y="2667"/>
                </a:lnTo>
                <a:lnTo>
                  <a:pt x="30518" y="0"/>
                </a:lnTo>
                <a:lnTo>
                  <a:pt x="18935" y="0"/>
                </a:lnTo>
                <a:lnTo>
                  <a:pt x="11201" y="2667"/>
                </a:lnTo>
                <a:lnTo>
                  <a:pt x="3860" y="8255"/>
                </a:lnTo>
                <a:lnTo>
                  <a:pt x="0" y="16637"/>
                </a:lnTo>
                <a:lnTo>
                  <a:pt x="0" y="22225"/>
                </a:lnTo>
                <a:lnTo>
                  <a:pt x="3860" y="30607"/>
                </a:lnTo>
                <a:lnTo>
                  <a:pt x="11201" y="36195"/>
                </a:lnTo>
                <a:lnTo>
                  <a:pt x="18935" y="39243"/>
                </a:lnTo>
                <a:lnTo>
                  <a:pt x="30518" y="39243"/>
                </a:lnTo>
                <a:lnTo>
                  <a:pt x="37858" y="36195"/>
                </a:lnTo>
                <a:lnTo>
                  <a:pt x="45593" y="306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1086611" y="6374891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0"/>
                </a:moveTo>
                <a:lnTo>
                  <a:pt x="0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1086611" y="6374891"/>
            <a:ext cx="30480" cy="18415"/>
          </a:xfrm>
          <a:custGeom>
            <a:avLst/>
            <a:gdLst/>
            <a:ahLst/>
            <a:cxnLst/>
            <a:rect l="l" t="t" r="r" b="b"/>
            <a:pathLst>
              <a:path w="30480" h="18414">
                <a:moveTo>
                  <a:pt x="0" y="17907"/>
                </a:moveTo>
                <a:lnTo>
                  <a:pt x="3809" y="8890"/>
                </a:lnTo>
                <a:lnTo>
                  <a:pt x="11429" y="2794"/>
                </a:lnTo>
                <a:lnTo>
                  <a:pt x="19050" y="0"/>
                </a:lnTo>
                <a:lnTo>
                  <a:pt x="300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1132332" y="6374891"/>
            <a:ext cx="40005" cy="39370"/>
          </a:xfrm>
          <a:custGeom>
            <a:avLst/>
            <a:gdLst/>
            <a:ahLst/>
            <a:cxnLst/>
            <a:rect l="l" t="t" r="r" b="b"/>
            <a:pathLst>
              <a:path w="40005" h="39370">
                <a:moveTo>
                  <a:pt x="39496" y="8255"/>
                </a:moveTo>
                <a:lnTo>
                  <a:pt x="35839" y="2667"/>
                </a:lnTo>
                <a:lnTo>
                  <a:pt x="25234" y="0"/>
                </a:lnTo>
                <a:lnTo>
                  <a:pt x="14262" y="0"/>
                </a:lnTo>
                <a:lnTo>
                  <a:pt x="3657" y="2667"/>
                </a:lnTo>
                <a:lnTo>
                  <a:pt x="0" y="8255"/>
                </a:lnTo>
                <a:lnTo>
                  <a:pt x="3657" y="13970"/>
                </a:lnTo>
                <a:lnTo>
                  <a:pt x="10604" y="16637"/>
                </a:lnTo>
                <a:lnTo>
                  <a:pt x="28892" y="19685"/>
                </a:lnTo>
                <a:lnTo>
                  <a:pt x="35839" y="22225"/>
                </a:lnTo>
                <a:lnTo>
                  <a:pt x="39496" y="27940"/>
                </a:lnTo>
                <a:lnTo>
                  <a:pt x="39496" y="30607"/>
                </a:lnTo>
                <a:lnTo>
                  <a:pt x="35839" y="36195"/>
                </a:lnTo>
                <a:lnTo>
                  <a:pt x="25234" y="39243"/>
                </a:lnTo>
                <a:lnTo>
                  <a:pt x="14262" y="39243"/>
                </a:lnTo>
                <a:lnTo>
                  <a:pt x="3657" y="36195"/>
                </a:lnTo>
                <a:lnTo>
                  <a:pt x="0" y="306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1194626" y="6354890"/>
            <a:ext cx="118870" cy="8216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787908" y="6505956"/>
            <a:ext cx="40005" cy="39370"/>
          </a:xfrm>
          <a:custGeom>
            <a:avLst/>
            <a:gdLst/>
            <a:ahLst/>
            <a:cxnLst/>
            <a:rect l="l" t="t" r="r" b="b"/>
            <a:pathLst>
              <a:path w="40005" h="39370">
                <a:moveTo>
                  <a:pt x="15493" y="0"/>
                </a:moveTo>
                <a:lnTo>
                  <a:pt x="9359" y="3022"/>
                </a:lnTo>
                <a:lnTo>
                  <a:pt x="3238" y="8674"/>
                </a:lnTo>
                <a:lnTo>
                  <a:pt x="0" y="16979"/>
                </a:lnTo>
                <a:lnTo>
                  <a:pt x="0" y="22644"/>
                </a:lnTo>
                <a:lnTo>
                  <a:pt x="3238" y="30949"/>
                </a:lnTo>
                <a:lnTo>
                  <a:pt x="9359" y="36601"/>
                </a:lnTo>
                <a:lnTo>
                  <a:pt x="15493" y="39243"/>
                </a:lnTo>
                <a:lnTo>
                  <a:pt x="24498" y="39243"/>
                </a:lnTo>
                <a:lnTo>
                  <a:pt x="30619" y="36601"/>
                </a:lnTo>
                <a:lnTo>
                  <a:pt x="36741" y="30949"/>
                </a:lnTo>
                <a:lnTo>
                  <a:pt x="39623" y="22644"/>
                </a:lnTo>
                <a:lnTo>
                  <a:pt x="39623" y="16979"/>
                </a:lnTo>
                <a:lnTo>
                  <a:pt x="36741" y="8674"/>
                </a:lnTo>
                <a:lnTo>
                  <a:pt x="30619" y="3022"/>
                </a:lnTo>
                <a:lnTo>
                  <a:pt x="24498" y="0"/>
                </a:lnTo>
                <a:lnTo>
                  <a:pt x="15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854963" y="6487667"/>
            <a:ext cx="15240" cy="57785"/>
          </a:xfrm>
          <a:custGeom>
            <a:avLst/>
            <a:gdLst/>
            <a:ahLst/>
            <a:cxnLst/>
            <a:rect l="l" t="t" r="r" b="b"/>
            <a:pathLst>
              <a:path w="15240" h="57784">
                <a:moveTo>
                  <a:pt x="15125" y="0"/>
                </a:moveTo>
                <a:lnTo>
                  <a:pt x="9144" y="0"/>
                </a:lnTo>
                <a:lnTo>
                  <a:pt x="3162" y="2920"/>
                </a:lnTo>
                <a:lnTo>
                  <a:pt x="0" y="11048"/>
                </a:lnTo>
                <a:lnTo>
                  <a:pt x="0" y="576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845819" y="6505956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0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970788" y="6487667"/>
            <a:ext cx="0" cy="57785"/>
          </a:xfrm>
          <a:custGeom>
            <a:avLst/>
            <a:gdLst/>
            <a:ahLst/>
            <a:cxnLst/>
            <a:rect l="l" t="t" r="r" b="b"/>
            <a:pathLst>
              <a:path h="57784">
                <a:moveTo>
                  <a:pt x="0" y="0"/>
                </a:moveTo>
                <a:lnTo>
                  <a:pt x="0" y="576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949452" y="6487667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3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1007363" y="6505956"/>
            <a:ext cx="40005" cy="39370"/>
          </a:xfrm>
          <a:custGeom>
            <a:avLst/>
            <a:gdLst/>
            <a:ahLst/>
            <a:cxnLst/>
            <a:rect l="l" t="t" r="r" b="b"/>
            <a:pathLst>
              <a:path w="40005" h="39370">
                <a:moveTo>
                  <a:pt x="15494" y="0"/>
                </a:moveTo>
                <a:lnTo>
                  <a:pt x="9359" y="3022"/>
                </a:lnTo>
                <a:lnTo>
                  <a:pt x="3238" y="8674"/>
                </a:lnTo>
                <a:lnTo>
                  <a:pt x="0" y="16979"/>
                </a:lnTo>
                <a:lnTo>
                  <a:pt x="0" y="22644"/>
                </a:lnTo>
                <a:lnTo>
                  <a:pt x="3238" y="30949"/>
                </a:lnTo>
                <a:lnTo>
                  <a:pt x="9359" y="36601"/>
                </a:lnTo>
                <a:lnTo>
                  <a:pt x="15494" y="39243"/>
                </a:lnTo>
                <a:lnTo>
                  <a:pt x="24498" y="39243"/>
                </a:lnTo>
                <a:lnTo>
                  <a:pt x="30619" y="36601"/>
                </a:lnTo>
                <a:lnTo>
                  <a:pt x="36741" y="30949"/>
                </a:lnTo>
                <a:lnTo>
                  <a:pt x="39624" y="22644"/>
                </a:lnTo>
                <a:lnTo>
                  <a:pt x="39624" y="16979"/>
                </a:lnTo>
                <a:lnTo>
                  <a:pt x="36741" y="8674"/>
                </a:lnTo>
                <a:lnTo>
                  <a:pt x="30619" y="3022"/>
                </a:lnTo>
                <a:lnTo>
                  <a:pt x="24498" y="0"/>
                </a:lnTo>
                <a:lnTo>
                  <a:pt x="154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1071372" y="6505956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0"/>
                </a:moveTo>
                <a:lnTo>
                  <a:pt x="0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1071372" y="6505956"/>
            <a:ext cx="24765" cy="18415"/>
          </a:xfrm>
          <a:custGeom>
            <a:avLst/>
            <a:gdLst/>
            <a:ahLst/>
            <a:cxnLst/>
            <a:rect l="l" t="t" r="r" b="b"/>
            <a:pathLst>
              <a:path w="24765" h="18415">
                <a:moveTo>
                  <a:pt x="0" y="18288"/>
                </a:moveTo>
                <a:lnTo>
                  <a:pt x="2857" y="9347"/>
                </a:lnTo>
                <a:lnTo>
                  <a:pt x="8915" y="3251"/>
                </a:lnTo>
                <a:lnTo>
                  <a:pt x="14986" y="0"/>
                </a:lnTo>
                <a:lnTo>
                  <a:pt x="24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1110996" y="6505956"/>
            <a:ext cx="40005" cy="39370"/>
          </a:xfrm>
          <a:custGeom>
            <a:avLst/>
            <a:gdLst/>
            <a:ahLst/>
            <a:cxnLst/>
            <a:rect l="l" t="t" r="r" b="b"/>
            <a:pathLst>
              <a:path w="40005" h="39370">
                <a:moveTo>
                  <a:pt x="15125" y="0"/>
                </a:moveTo>
                <a:lnTo>
                  <a:pt x="9004" y="3022"/>
                </a:lnTo>
                <a:lnTo>
                  <a:pt x="2882" y="8674"/>
                </a:lnTo>
                <a:lnTo>
                  <a:pt x="0" y="16979"/>
                </a:lnTo>
                <a:lnTo>
                  <a:pt x="0" y="22644"/>
                </a:lnTo>
                <a:lnTo>
                  <a:pt x="2882" y="30949"/>
                </a:lnTo>
                <a:lnTo>
                  <a:pt x="9004" y="36601"/>
                </a:lnTo>
                <a:lnTo>
                  <a:pt x="15125" y="39243"/>
                </a:lnTo>
                <a:lnTo>
                  <a:pt x="24498" y="39243"/>
                </a:lnTo>
                <a:lnTo>
                  <a:pt x="30264" y="36601"/>
                </a:lnTo>
                <a:lnTo>
                  <a:pt x="36385" y="30949"/>
                </a:lnTo>
                <a:lnTo>
                  <a:pt x="39623" y="22644"/>
                </a:lnTo>
                <a:lnTo>
                  <a:pt x="39623" y="16979"/>
                </a:lnTo>
                <a:lnTo>
                  <a:pt x="36385" y="8674"/>
                </a:lnTo>
                <a:lnTo>
                  <a:pt x="30264" y="3022"/>
                </a:lnTo>
                <a:lnTo>
                  <a:pt x="24498" y="0"/>
                </a:lnTo>
                <a:lnTo>
                  <a:pt x="151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1175003" y="6505956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0"/>
                </a:moveTo>
                <a:lnTo>
                  <a:pt x="0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1175003" y="6505956"/>
            <a:ext cx="36195" cy="39370"/>
          </a:xfrm>
          <a:custGeom>
            <a:avLst/>
            <a:gdLst/>
            <a:ahLst/>
            <a:cxnLst/>
            <a:rect l="l" t="t" r="r" b="b"/>
            <a:pathLst>
              <a:path w="36194" h="39370">
                <a:moveTo>
                  <a:pt x="0" y="11315"/>
                </a:moveTo>
                <a:lnTo>
                  <a:pt x="10007" y="3022"/>
                </a:lnTo>
                <a:lnTo>
                  <a:pt x="16560" y="0"/>
                </a:lnTo>
                <a:lnTo>
                  <a:pt x="26174" y="0"/>
                </a:lnTo>
                <a:lnTo>
                  <a:pt x="32727" y="3022"/>
                </a:lnTo>
                <a:lnTo>
                  <a:pt x="36195" y="11315"/>
                </a:lnTo>
                <a:lnTo>
                  <a:pt x="36195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1239011" y="6487667"/>
            <a:ext cx="15240" cy="57785"/>
          </a:xfrm>
          <a:custGeom>
            <a:avLst/>
            <a:gdLst/>
            <a:ahLst/>
            <a:cxnLst/>
            <a:rect l="l" t="t" r="r" b="b"/>
            <a:pathLst>
              <a:path w="15240" h="57784">
                <a:moveTo>
                  <a:pt x="0" y="0"/>
                </a:moveTo>
                <a:lnTo>
                  <a:pt x="0" y="46570"/>
                </a:lnTo>
                <a:lnTo>
                  <a:pt x="3162" y="55079"/>
                </a:lnTo>
                <a:lnTo>
                  <a:pt x="9143" y="57657"/>
                </a:lnTo>
                <a:lnTo>
                  <a:pt x="14770" y="576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1229867" y="6505956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0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1272539" y="6505956"/>
            <a:ext cx="40005" cy="39370"/>
          </a:xfrm>
          <a:custGeom>
            <a:avLst/>
            <a:gdLst/>
            <a:ahLst/>
            <a:cxnLst/>
            <a:rect l="l" t="t" r="r" b="b"/>
            <a:pathLst>
              <a:path w="40005" h="39370">
                <a:moveTo>
                  <a:pt x="15112" y="0"/>
                </a:moveTo>
                <a:lnTo>
                  <a:pt x="9016" y="3022"/>
                </a:lnTo>
                <a:lnTo>
                  <a:pt x="2921" y="8674"/>
                </a:lnTo>
                <a:lnTo>
                  <a:pt x="0" y="16979"/>
                </a:lnTo>
                <a:lnTo>
                  <a:pt x="0" y="22644"/>
                </a:lnTo>
                <a:lnTo>
                  <a:pt x="2921" y="30949"/>
                </a:lnTo>
                <a:lnTo>
                  <a:pt x="9016" y="36601"/>
                </a:lnTo>
                <a:lnTo>
                  <a:pt x="15112" y="39243"/>
                </a:lnTo>
                <a:lnTo>
                  <a:pt x="24510" y="39243"/>
                </a:lnTo>
                <a:lnTo>
                  <a:pt x="30606" y="36601"/>
                </a:lnTo>
                <a:lnTo>
                  <a:pt x="36703" y="30949"/>
                </a:lnTo>
                <a:lnTo>
                  <a:pt x="39623" y="22644"/>
                </a:lnTo>
                <a:lnTo>
                  <a:pt x="39623" y="16979"/>
                </a:lnTo>
                <a:lnTo>
                  <a:pt x="36703" y="8674"/>
                </a:lnTo>
                <a:lnTo>
                  <a:pt x="30606" y="3022"/>
                </a:lnTo>
                <a:lnTo>
                  <a:pt x="24510" y="0"/>
                </a:lnTo>
                <a:lnTo>
                  <a:pt x="151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781812" y="7063740"/>
            <a:ext cx="45720" cy="54610"/>
          </a:xfrm>
          <a:custGeom>
            <a:avLst/>
            <a:gdLst/>
            <a:ahLst/>
            <a:cxnLst/>
            <a:rect l="l" t="t" r="r" b="b"/>
            <a:pathLst>
              <a:path w="45719" h="54609">
                <a:moveTo>
                  <a:pt x="45593" y="12776"/>
                </a:moveTo>
                <a:lnTo>
                  <a:pt x="42633" y="7746"/>
                </a:lnTo>
                <a:lnTo>
                  <a:pt x="36703" y="2324"/>
                </a:lnTo>
                <a:lnTo>
                  <a:pt x="30391" y="0"/>
                </a:lnTo>
                <a:lnTo>
                  <a:pt x="18160" y="0"/>
                </a:lnTo>
                <a:lnTo>
                  <a:pt x="12230" y="2324"/>
                </a:lnTo>
                <a:lnTo>
                  <a:pt x="6299" y="7746"/>
                </a:lnTo>
                <a:lnTo>
                  <a:pt x="2959" y="12776"/>
                </a:lnTo>
                <a:lnTo>
                  <a:pt x="0" y="20523"/>
                </a:lnTo>
                <a:lnTo>
                  <a:pt x="0" y="33693"/>
                </a:lnTo>
                <a:lnTo>
                  <a:pt x="2959" y="41440"/>
                </a:lnTo>
                <a:lnTo>
                  <a:pt x="6299" y="46862"/>
                </a:lnTo>
                <a:lnTo>
                  <a:pt x="12230" y="51892"/>
                </a:lnTo>
                <a:lnTo>
                  <a:pt x="18160" y="54609"/>
                </a:lnTo>
                <a:lnTo>
                  <a:pt x="30391" y="54609"/>
                </a:lnTo>
                <a:lnTo>
                  <a:pt x="36703" y="51892"/>
                </a:lnTo>
                <a:lnTo>
                  <a:pt x="42633" y="46862"/>
                </a:lnTo>
                <a:lnTo>
                  <a:pt x="45593" y="414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885444" y="7082028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1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845819" y="7082028"/>
            <a:ext cx="40005" cy="36195"/>
          </a:xfrm>
          <a:custGeom>
            <a:avLst/>
            <a:gdLst/>
            <a:ahLst/>
            <a:cxnLst/>
            <a:rect l="l" t="t" r="r" b="b"/>
            <a:pathLst>
              <a:path w="40005" h="36195">
                <a:moveTo>
                  <a:pt x="39484" y="7696"/>
                </a:moveTo>
                <a:lnTo>
                  <a:pt x="33045" y="2311"/>
                </a:lnTo>
                <a:lnTo>
                  <a:pt x="26187" y="0"/>
                </a:lnTo>
                <a:lnTo>
                  <a:pt x="16522" y="0"/>
                </a:lnTo>
                <a:lnTo>
                  <a:pt x="9664" y="2311"/>
                </a:lnTo>
                <a:lnTo>
                  <a:pt x="3225" y="7696"/>
                </a:lnTo>
                <a:lnTo>
                  <a:pt x="0" y="15392"/>
                </a:lnTo>
                <a:lnTo>
                  <a:pt x="0" y="20789"/>
                </a:lnTo>
                <a:lnTo>
                  <a:pt x="3225" y="28486"/>
                </a:lnTo>
                <a:lnTo>
                  <a:pt x="9664" y="33489"/>
                </a:lnTo>
                <a:lnTo>
                  <a:pt x="16522" y="36195"/>
                </a:lnTo>
                <a:lnTo>
                  <a:pt x="26187" y="36195"/>
                </a:lnTo>
                <a:lnTo>
                  <a:pt x="33045" y="33489"/>
                </a:lnTo>
                <a:lnTo>
                  <a:pt x="39484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909827" y="7082028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1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909827" y="7082028"/>
            <a:ext cx="33655" cy="36195"/>
          </a:xfrm>
          <a:custGeom>
            <a:avLst/>
            <a:gdLst/>
            <a:ahLst/>
            <a:cxnLst/>
            <a:rect l="l" t="t" r="r" b="b"/>
            <a:pathLst>
              <a:path w="33655" h="36195">
                <a:moveTo>
                  <a:pt x="0" y="10388"/>
                </a:moveTo>
                <a:lnTo>
                  <a:pt x="9309" y="2311"/>
                </a:lnTo>
                <a:lnTo>
                  <a:pt x="15278" y="0"/>
                </a:lnTo>
                <a:lnTo>
                  <a:pt x="24587" y="0"/>
                </a:lnTo>
                <a:lnTo>
                  <a:pt x="30543" y="2311"/>
                </a:lnTo>
                <a:lnTo>
                  <a:pt x="33528" y="10388"/>
                </a:lnTo>
                <a:lnTo>
                  <a:pt x="33528" y="361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943355" y="7082028"/>
            <a:ext cx="36830" cy="36195"/>
          </a:xfrm>
          <a:custGeom>
            <a:avLst/>
            <a:gdLst/>
            <a:ahLst/>
            <a:cxnLst/>
            <a:rect l="l" t="t" r="r" b="b"/>
            <a:pathLst>
              <a:path w="36830" h="36195">
                <a:moveTo>
                  <a:pt x="0" y="10388"/>
                </a:moveTo>
                <a:lnTo>
                  <a:pt x="9969" y="2311"/>
                </a:lnTo>
                <a:lnTo>
                  <a:pt x="16357" y="0"/>
                </a:lnTo>
                <a:lnTo>
                  <a:pt x="26339" y="0"/>
                </a:lnTo>
                <a:lnTo>
                  <a:pt x="32715" y="2311"/>
                </a:lnTo>
                <a:lnTo>
                  <a:pt x="36309" y="10388"/>
                </a:lnTo>
                <a:lnTo>
                  <a:pt x="36309" y="361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1004316" y="7082028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1004316" y="7082028"/>
            <a:ext cx="36830" cy="36195"/>
          </a:xfrm>
          <a:custGeom>
            <a:avLst/>
            <a:gdLst/>
            <a:ahLst/>
            <a:cxnLst/>
            <a:rect l="l" t="t" r="r" b="b"/>
            <a:pathLst>
              <a:path w="36830" h="36195">
                <a:moveTo>
                  <a:pt x="0" y="7696"/>
                </a:moveTo>
                <a:lnTo>
                  <a:pt x="6222" y="2311"/>
                </a:lnTo>
                <a:lnTo>
                  <a:pt x="12065" y="0"/>
                </a:lnTo>
                <a:lnTo>
                  <a:pt x="21209" y="0"/>
                </a:lnTo>
                <a:lnTo>
                  <a:pt x="27063" y="2311"/>
                </a:lnTo>
                <a:lnTo>
                  <a:pt x="33286" y="7696"/>
                </a:lnTo>
                <a:lnTo>
                  <a:pt x="36207" y="15392"/>
                </a:lnTo>
                <a:lnTo>
                  <a:pt x="36207" y="20789"/>
                </a:lnTo>
                <a:lnTo>
                  <a:pt x="33286" y="28486"/>
                </a:lnTo>
                <a:lnTo>
                  <a:pt x="27063" y="33489"/>
                </a:lnTo>
                <a:lnTo>
                  <a:pt x="21209" y="36195"/>
                </a:lnTo>
                <a:lnTo>
                  <a:pt x="12065" y="36195"/>
                </a:lnTo>
                <a:lnTo>
                  <a:pt x="6222" y="33489"/>
                </a:lnTo>
                <a:lnTo>
                  <a:pt x="0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1062227" y="7082028"/>
            <a:ext cx="36830" cy="36195"/>
          </a:xfrm>
          <a:custGeom>
            <a:avLst/>
            <a:gdLst/>
            <a:ahLst/>
            <a:cxnLst/>
            <a:rect l="l" t="t" r="r" b="b"/>
            <a:pathLst>
              <a:path w="36830" h="36195">
                <a:moveTo>
                  <a:pt x="0" y="0"/>
                </a:moveTo>
                <a:lnTo>
                  <a:pt x="0" y="25793"/>
                </a:lnTo>
                <a:lnTo>
                  <a:pt x="3594" y="33489"/>
                </a:lnTo>
                <a:lnTo>
                  <a:pt x="9969" y="36195"/>
                </a:lnTo>
                <a:lnTo>
                  <a:pt x="19951" y="36195"/>
                </a:lnTo>
                <a:lnTo>
                  <a:pt x="26339" y="33489"/>
                </a:lnTo>
                <a:lnTo>
                  <a:pt x="36309" y="257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1095755" y="7082028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1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1120139" y="7082028"/>
            <a:ext cx="33655" cy="36195"/>
          </a:xfrm>
          <a:custGeom>
            <a:avLst/>
            <a:gdLst/>
            <a:ahLst/>
            <a:cxnLst/>
            <a:rect l="l" t="t" r="r" b="b"/>
            <a:pathLst>
              <a:path w="33655" h="36195">
                <a:moveTo>
                  <a:pt x="33286" y="7696"/>
                </a:moveTo>
                <a:lnTo>
                  <a:pt x="29997" y="2311"/>
                </a:lnTo>
                <a:lnTo>
                  <a:pt x="21209" y="0"/>
                </a:lnTo>
                <a:lnTo>
                  <a:pt x="12065" y="0"/>
                </a:lnTo>
                <a:lnTo>
                  <a:pt x="2921" y="2311"/>
                </a:lnTo>
                <a:lnTo>
                  <a:pt x="0" y="7696"/>
                </a:lnTo>
                <a:lnTo>
                  <a:pt x="2921" y="12700"/>
                </a:lnTo>
                <a:lnTo>
                  <a:pt x="9143" y="15392"/>
                </a:lnTo>
                <a:lnTo>
                  <a:pt x="24142" y="18097"/>
                </a:lnTo>
                <a:lnTo>
                  <a:pt x="29997" y="20789"/>
                </a:lnTo>
                <a:lnTo>
                  <a:pt x="33286" y="25793"/>
                </a:lnTo>
                <a:lnTo>
                  <a:pt x="33286" y="28486"/>
                </a:lnTo>
                <a:lnTo>
                  <a:pt x="29997" y="33489"/>
                </a:lnTo>
                <a:lnTo>
                  <a:pt x="21209" y="36195"/>
                </a:lnTo>
                <a:lnTo>
                  <a:pt x="12065" y="36195"/>
                </a:lnTo>
                <a:lnTo>
                  <a:pt x="2921" y="33489"/>
                </a:lnTo>
                <a:lnTo>
                  <a:pt x="0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1239011" y="7063740"/>
            <a:ext cx="60960" cy="54610"/>
          </a:xfrm>
          <a:custGeom>
            <a:avLst/>
            <a:gdLst/>
            <a:ahLst/>
            <a:cxnLst/>
            <a:rect l="l" t="t" r="r" b="b"/>
            <a:pathLst>
              <a:path w="60959" h="54609">
                <a:moveTo>
                  <a:pt x="60959" y="23240"/>
                </a:moveTo>
                <a:lnTo>
                  <a:pt x="60959" y="20523"/>
                </a:lnTo>
                <a:lnTo>
                  <a:pt x="57657" y="18199"/>
                </a:lnTo>
                <a:lnTo>
                  <a:pt x="54737" y="18199"/>
                </a:lnTo>
                <a:lnTo>
                  <a:pt x="51688" y="20523"/>
                </a:lnTo>
                <a:lnTo>
                  <a:pt x="48768" y="25946"/>
                </a:lnTo>
                <a:lnTo>
                  <a:pt x="42544" y="39115"/>
                </a:lnTo>
                <a:lnTo>
                  <a:pt x="36575" y="46862"/>
                </a:lnTo>
                <a:lnTo>
                  <a:pt x="30289" y="51892"/>
                </a:lnTo>
                <a:lnTo>
                  <a:pt x="24384" y="54609"/>
                </a:lnTo>
                <a:lnTo>
                  <a:pt x="12191" y="54609"/>
                </a:lnTo>
                <a:lnTo>
                  <a:pt x="6273" y="51892"/>
                </a:lnTo>
                <a:lnTo>
                  <a:pt x="2959" y="49568"/>
                </a:lnTo>
                <a:lnTo>
                  <a:pt x="0" y="44145"/>
                </a:lnTo>
                <a:lnTo>
                  <a:pt x="0" y="39115"/>
                </a:lnTo>
                <a:lnTo>
                  <a:pt x="2959" y="33693"/>
                </a:lnTo>
                <a:lnTo>
                  <a:pt x="6273" y="30975"/>
                </a:lnTo>
                <a:lnTo>
                  <a:pt x="27343" y="20523"/>
                </a:lnTo>
                <a:lnTo>
                  <a:pt x="30289" y="18199"/>
                </a:lnTo>
                <a:lnTo>
                  <a:pt x="33654" y="12776"/>
                </a:lnTo>
                <a:lnTo>
                  <a:pt x="33654" y="7746"/>
                </a:lnTo>
                <a:lnTo>
                  <a:pt x="30289" y="2324"/>
                </a:lnTo>
                <a:lnTo>
                  <a:pt x="24384" y="0"/>
                </a:lnTo>
                <a:lnTo>
                  <a:pt x="18465" y="2324"/>
                </a:lnTo>
                <a:lnTo>
                  <a:pt x="15151" y="7746"/>
                </a:lnTo>
                <a:lnTo>
                  <a:pt x="15151" y="12776"/>
                </a:lnTo>
                <a:lnTo>
                  <a:pt x="39496" y="46862"/>
                </a:lnTo>
                <a:lnTo>
                  <a:pt x="51688" y="54609"/>
                </a:lnTo>
                <a:lnTo>
                  <a:pt x="57657" y="54609"/>
                </a:lnTo>
                <a:lnTo>
                  <a:pt x="60959" y="51892"/>
                </a:lnTo>
                <a:lnTo>
                  <a:pt x="60959" y="4956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867155" y="7197852"/>
            <a:ext cx="40005" cy="54610"/>
          </a:xfrm>
          <a:custGeom>
            <a:avLst/>
            <a:gdLst/>
            <a:ahLst/>
            <a:cxnLst/>
            <a:rect l="l" t="t" r="r" b="b"/>
            <a:pathLst>
              <a:path w="40005" h="54609">
                <a:moveTo>
                  <a:pt x="0" y="54356"/>
                </a:moveTo>
                <a:lnTo>
                  <a:pt x="0" y="0"/>
                </a:lnTo>
                <a:lnTo>
                  <a:pt x="394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867155" y="7225283"/>
            <a:ext cx="24765" cy="0"/>
          </a:xfrm>
          <a:custGeom>
            <a:avLst/>
            <a:gdLst/>
            <a:ahLst/>
            <a:cxnLst/>
            <a:rect l="l" t="t" r="r" b="b"/>
            <a:pathLst>
              <a:path w="24765">
                <a:moveTo>
                  <a:pt x="0" y="0"/>
                </a:moveTo>
                <a:lnTo>
                  <a:pt x="243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952500" y="7216140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1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915924" y="7216140"/>
            <a:ext cx="36830" cy="36195"/>
          </a:xfrm>
          <a:custGeom>
            <a:avLst/>
            <a:gdLst/>
            <a:ahLst/>
            <a:cxnLst/>
            <a:rect l="l" t="t" r="r" b="b"/>
            <a:pathLst>
              <a:path w="36830" h="36195">
                <a:moveTo>
                  <a:pt x="36309" y="7696"/>
                </a:moveTo>
                <a:lnTo>
                  <a:pt x="29921" y="2311"/>
                </a:lnTo>
                <a:lnTo>
                  <a:pt x="23939" y="0"/>
                </a:lnTo>
                <a:lnTo>
                  <a:pt x="15163" y="0"/>
                </a:lnTo>
                <a:lnTo>
                  <a:pt x="8775" y="2311"/>
                </a:lnTo>
                <a:lnTo>
                  <a:pt x="2793" y="7696"/>
                </a:lnTo>
                <a:lnTo>
                  <a:pt x="0" y="15392"/>
                </a:lnTo>
                <a:lnTo>
                  <a:pt x="0" y="20789"/>
                </a:lnTo>
                <a:lnTo>
                  <a:pt x="2793" y="28486"/>
                </a:lnTo>
                <a:lnTo>
                  <a:pt x="8775" y="33489"/>
                </a:lnTo>
                <a:lnTo>
                  <a:pt x="15163" y="36194"/>
                </a:lnTo>
                <a:lnTo>
                  <a:pt x="23939" y="36194"/>
                </a:lnTo>
                <a:lnTo>
                  <a:pt x="29921" y="33489"/>
                </a:lnTo>
                <a:lnTo>
                  <a:pt x="36309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970788" y="7216140"/>
            <a:ext cx="36830" cy="36195"/>
          </a:xfrm>
          <a:custGeom>
            <a:avLst/>
            <a:gdLst/>
            <a:ahLst/>
            <a:cxnLst/>
            <a:rect l="l" t="t" r="r" b="b"/>
            <a:pathLst>
              <a:path w="36830" h="36195">
                <a:moveTo>
                  <a:pt x="36309" y="7696"/>
                </a:moveTo>
                <a:lnTo>
                  <a:pt x="29921" y="2311"/>
                </a:lnTo>
                <a:lnTo>
                  <a:pt x="23939" y="0"/>
                </a:lnTo>
                <a:lnTo>
                  <a:pt x="15163" y="0"/>
                </a:lnTo>
                <a:lnTo>
                  <a:pt x="8775" y="2311"/>
                </a:lnTo>
                <a:lnTo>
                  <a:pt x="2793" y="7696"/>
                </a:lnTo>
                <a:lnTo>
                  <a:pt x="0" y="15392"/>
                </a:lnTo>
                <a:lnTo>
                  <a:pt x="0" y="20789"/>
                </a:lnTo>
                <a:lnTo>
                  <a:pt x="2793" y="28486"/>
                </a:lnTo>
                <a:lnTo>
                  <a:pt x="8775" y="33489"/>
                </a:lnTo>
                <a:lnTo>
                  <a:pt x="15163" y="36194"/>
                </a:lnTo>
                <a:lnTo>
                  <a:pt x="23939" y="36194"/>
                </a:lnTo>
                <a:lnTo>
                  <a:pt x="29921" y="33489"/>
                </a:lnTo>
                <a:lnTo>
                  <a:pt x="36309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1022603" y="7197852"/>
            <a:ext cx="6350" cy="5715"/>
          </a:xfrm>
          <a:custGeom>
            <a:avLst/>
            <a:gdLst/>
            <a:ahLst/>
            <a:cxnLst/>
            <a:rect l="l" t="t" r="r" b="b"/>
            <a:pathLst>
              <a:path w="6350" h="5715">
                <a:moveTo>
                  <a:pt x="0" y="2844"/>
                </a:moveTo>
                <a:lnTo>
                  <a:pt x="3251" y="5689"/>
                </a:lnTo>
                <a:lnTo>
                  <a:pt x="6096" y="2844"/>
                </a:lnTo>
                <a:lnTo>
                  <a:pt x="3251" y="0"/>
                </a:lnTo>
                <a:lnTo>
                  <a:pt x="0" y="28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1025652" y="7219188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4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1050036" y="7197852"/>
            <a:ext cx="0" cy="54610"/>
          </a:xfrm>
          <a:custGeom>
            <a:avLst/>
            <a:gdLst/>
            <a:ahLst/>
            <a:cxnLst/>
            <a:rect l="l" t="t" r="r" b="b"/>
            <a:pathLst>
              <a:path h="54609">
                <a:moveTo>
                  <a:pt x="0" y="0"/>
                </a:moveTo>
                <a:lnTo>
                  <a:pt x="0" y="543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1071372" y="7197852"/>
            <a:ext cx="6350" cy="5715"/>
          </a:xfrm>
          <a:custGeom>
            <a:avLst/>
            <a:gdLst/>
            <a:ahLst/>
            <a:cxnLst/>
            <a:rect l="l" t="t" r="r" b="b"/>
            <a:pathLst>
              <a:path w="6350" h="5715">
                <a:moveTo>
                  <a:pt x="0" y="2844"/>
                </a:moveTo>
                <a:lnTo>
                  <a:pt x="2921" y="5689"/>
                </a:lnTo>
                <a:lnTo>
                  <a:pt x="5854" y="2844"/>
                </a:lnTo>
                <a:lnTo>
                  <a:pt x="2921" y="0"/>
                </a:lnTo>
                <a:lnTo>
                  <a:pt x="0" y="28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1074419" y="7219188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4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1098803" y="7197852"/>
            <a:ext cx="15240" cy="54610"/>
          </a:xfrm>
          <a:custGeom>
            <a:avLst/>
            <a:gdLst/>
            <a:ahLst/>
            <a:cxnLst/>
            <a:rect l="l" t="t" r="r" b="b"/>
            <a:pathLst>
              <a:path w="15240" h="54609">
                <a:moveTo>
                  <a:pt x="0" y="0"/>
                </a:moveTo>
                <a:lnTo>
                  <a:pt x="0" y="44018"/>
                </a:lnTo>
                <a:lnTo>
                  <a:pt x="3175" y="51676"/>
                </a:lnTo>
                <a:lnTo>
                  <a:pt x="9143" y="54356"/>
                </a:lnTo>
                <a:lnTo>
                  <a:pt x="15100" y="543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1089660" y="7216140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1129283" y="7197852"/>
            <a:ext cx="3175" cy="5715"/>
          </a:xfrm>
          <a:custGeom>
            <a:avLst/>
            <a:gdLst/>
            <a:ahLst/>
            <a:cxnLst/>
            <a:rect l="l" t="t" r="r" b="b"/>
            <a:pathLst>
              <a:path w="3175" h="5715">
                <a:moveTo>
                  <a:pt x="0" y="2844"/>
                </a:moveTo>
                <a:lnTo>
                  <a:pt x="1625" y="5689"/>
                </a:lnTo>
                <a:lnTo>
                  <a:pt x="3047" y="2844"/>
                </a:lnTo>
                <a:lnTo>
                  <a:pt x="1625" y="0"/>
                </a:lnTo>
                <a:lnTo>
                  <a:pt x="0" y="28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1132332" y="7219188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4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1150619" y="7216140"/>
            <a:ext cx="36830" cy="36195"/>
          </a:xfrm>
          <a:custGeom>
            <a:avLst/>
            <a:gdLst/>
            <a:ahLst/>
            <a:cxnLst/>
            <a:rect l="l" t="t" r="r" b="b"/>
            <a:pathLst>
              <a:path w="36830" h="36195">
                <a:moveTo>
                  <a:pt x="0" y="15392"/>
                </a:moveTo>
                <a:lnTo>
                  <a:pt x="36309" y="15392"/>
                </a:lnTo>
                <a:lnTo>
                  <a:pt x="36309" y="10388"/>
                </a:lnTo>
                <a:lnTo>
                  <a:pt x="33121" y="5003"/>
                </a:lnTo>
                <a:lnTo>
                  <a:pt x="29921" y="2311"/>
                </a:lnTo>
                <a:lnTo>
                  <a:pt x="23939" y="0"/>
                </a:lnTo>
                <a:lnTo>
                  <a:pt x="15163" y="0"/>
                </a:lnTo>
                <a:lnTo>
                  <a:pt x="8775" y="2311"/>
                </a:lnTo>
                <a:lnTo>
                  <a:pt x="2793" y="7696"/>
                </a:lnTo>
                <a:lnTo>
                  <a:pt x="0" y="15392"/>
                </a:lnTo>
                <a:lnTo>
                  <a:pt x="0" y="20789"/>
                </a:lnTo>
                <a:lnTo>
                  <a:pt x="2793" y="28486"/>
                </a:lnTo>
                <a:lnTo>
                  <a:pt x="8775" y="33489"/>
                </a:lnTo>
                <a:lnTo>
                  <a:pt x="15163" y="36194"/>
                </a:lnTo>
                <a:lnTo>
                  <a:pt x="23939" y="36194"/>
                </a:lnTo>
                <a:lnTo>
                  <a:pt x="29921" y="33489"/>
                </a:lnTo>
                <a:lnTo>
                  <a:pt x="36309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1202436" y="7216140"/>
            <a:ext cx="33655" cy="36195"/>
          </a:xfrm>
          <a:custGeom>
            <a:avLst/>
            <a:gdLst/>
            <a:ahLst/>
            <a:cxnLst/>
            <a:rect l="l" t="t" r="r" b="b"/>
            <a:pathLst>
              <a:path w="33655" h="36195">
                <a:moveTo>
                  <a:pt x="33134" y="7696"/>
                </a:moveTo>
                <a:lnTo>
                  <a:pt x="29971" y="2311"/>
                </a:lnTo>
                <a:lnTo>
                  <a:pt x="20904" y="0"/>
                </a:lnTo>
                <a:lnTo>
                  <a:pt x="11836" y="0"/>
                </a:lnTo>
                <a:lnTo>
                  <a:pt x="3149" y="2311"/>
                </a:lnTo>
                <a:lnTo>
                  <a:pt x="0" y="7696"/>
                </a:lnTo>
                <a:lnTo>
                  <a:pt x="3149" y="12699"/>
                </a:lnTo>
                <a:lnTo>
                  <a:pt x="9067" y="15392"/>
                </a:lnTo>
                <a:lnTo>
                  <a:pt x="24066" y="18097"/>
                </a:lnTo>
                <a:lnTo>
                  <a:pt x="29971" y="20789"/>
                </a:lnTo>
                <a:lnTo>
                  <a:pt x="33134" y="25793"/>
                </a:lnTo>
                <a:lnTo>
                  <a:pt x="33134" y="28486"/>
                </a:lnTo>
                <a:lnTo>
                  <a:pt x="29971" y="33489"/>
                </a:lnTo>
                <a:lnTo>
                  <a:pt x="20904" y="36194"/>
                </a:lnTo>
                <a:lnTo>
                  <a:pt x="11836" y="36194"/>
                </a:lnTo>
                <a:lnTo>
                  <a:pt x="3149" y="33489"/>
                </a:lnTo>
                <a:lnTo>
                  <a:pt x="0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864108" y="7313676"/>
            <a:ext cx="43180" cy="54610"/>
          </a:xfrm>
          <a:custGeom>
            <a:avLst/>
            <a:gdLst/>
            <a:ahLst/>
            <a:cxnLst/>
            <a:rect l="l" t="t" r="r" b="b"/>
            <a:pathLst>
              <a:path w="43180" h="54609">
                <a:moveTo>
                  <a:pt x="0" y="54610"/>
                </a:moveTo>
                <a:lnTo>
                  <a:pt x="0" y="0"/>
                </a:lnTo>
                <a:lnTo>
                  <a:pt x="27546" y="0"/>
                </a:lnTo>
                <a:lnTo>
                  <a:pt x="36855" y="2705"/>
                </a:lnTo>
                <a:lnTo>
                  <a:pt x="39573" y="5029"/>
                </a:lnTo>
                <a:lnTo>
                  <a:pt x="42671" y="10452"/>
                </a:lnTo>
                <a:lnTo>
                  <a:pt x="42671" y="18199"/>
                </a:lnTo>
                <a:lnTo>
                  <a:pt x="39573" y="23241"/>
                </a:lnTo>
                <a:lnTo>
                  <a:pt x="36855" y="25946"/>
                </a:lnTo>
                <a:lnTo>
                  <a:pt x="27546" y="28651"/>
                </a:lnTo>
                <a:lnTo>
                  <a:pt x="0" y="286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928116" y="7313676"/>
            <a:ext cx="0" cy="54610"/>
          </a:xfrm>
          <a:custGeom>
            <a:avLst/>
            <a:gdLst/>
            <a:ahLst/>
            <a:cxnLst/>
            <a:rect l="l" t="t" r="r" b="b"/>
            <a:pathLst>
              <a:path h="54609">
                <a:moveTo>
                  <a:pt x="0" y="0"/>
                </a:moveTo>
                <a:lnTo>
                  <a:pt x="0" y="546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982980" y="7331964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1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949452" y="7331964"/>
            <a:ext cx="33655" cy="36195"/>
          </a:xfrm>
          <a:custGeom>
            <a:avLst/>
            <a:gdLst/>
            <a:ahLst/>
            <a:cxnLst/>
            <a:rect l="l" t="t" r="r" b="b"/>
            <a:pathLst>
              <a:path w="33655" h="36195">
                <a:moveTo>
                  <a:pt x="33172" y="7696"/>
                </a:moveTo>
                <a:lnTo>
                  <a:pt x="27876" y="2692"/>
                </a:lnTo>
                <a:lnTo>
                  <a:pt x="22237" y="0"/>
                </a:lnTo>
                <a:lnTo>
                  <a:pt x="13766" y="0"/>
                </a:lnTo>
                <a:lnTo>
                  <a:pt x="8470" y="2692"/>
                </a:lnTo>
                <a:lnTo>
                  <a:pt x="2819" y="7696"/>
                </a:lnTo>
                <a:lnTo>
                  <a:pt x="0" y="15392"/>
                </a:lnTo>
                <a:lnTo>
                  <a:pt x="0" y="20789"/>
                </a:lnTo>
                <a:lnTo>
                  <a:pt x="2819" y="28486"/>
                </a:lnTo>
                <a:lnTo>
                  <a:pt x="8470" y="33883"/>
                </a:lnTo>
                <a:lnTo>
                  <a:pt x="13766" y="36194"/>
                </a:lnTo>
                <a:lnTo>
                  <a:pt x="22237" y="36194"/>
                </a:lnTo>
                <a:lnTo>
                  <a:pt x="27876" y="33883"/>
                </a:lnTo>
                <a:lnTo>
                  <a:pt x="33172" y="284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1007363" y="7331964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1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1007363" y="7331964"/>
            <a:ext cx="33020" cy="36195"/>
          </a:xfrm>
          <a:custGeom>
            <a:avLst/>
            <a:gdLst/>
            <a:ahLst/>
            <a:cxnLst/>
            <a:rect l="l" t="t" r="r" b="b"/>
            <a:pathLst>
              <a:path w="33019" h="36195">
                <a:moveTo>
                  <a:pt x="0" y="10388"/>
                </a:moveTo>
                <a:lnTo>
                  <a:pt x="9105" y="2692"/>
                </a:lnTo>
                <a:lnTo>
                  <a:pt x="14808" y="0"/>
                </a:lnTo>
                <a:lnTo>
                  <a:pt x="23914" y="0"/>
                </a:lnTo>
                <a:lnTo>
                  <a:pt x="29984" y="2692"/>
                </a:lnTo>
                <a:lnTo>
                  <a:pt x="33020" y="10388"/>
                </a:lnTo>
                <a:lnTo>
                  <a:pt x="33020" y="361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1063562" y="7311962"/>
            <a:ext cx="173861" cy="7329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1296924" y="7441692"/>
            <a:ext cx="30480" cy="27305"/>
          </a:xfrm>
          <a:custGeom>
            <a:avLst/>
            <a:gdLst/>
            <a:ahLst/>
            <a:cxnLst/>
            <a:rect l="l" t="t" r="r" b="b"/>
            <a:pathLst>
              <a:path w="30480" h="27304">
                <a:moveTo>
                  <a:pt x="0" y="27063"/>
                </a:moveTo>
                <a:lnTo>
                  <a:pt x="13842" y="23482"/>
                </a:lnTo>
                <a:lnTo>
                  <a:pt x="24384" y="13893"/>
                </a:lnTo>
                <a:lnTo>
                  <a:pt x="303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1327403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696468" y="6271259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29" h="30479">
                <a:moveTo>
                  <a:pt x="24053" y="30352"/>
                </a:moveTo>
                <a:lnTo>
                  <a:pt x="20878" y="16509"/>
                </a:lnTo>
                <a:lnTo>
                  <a:pt x="12357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690372" y="7441692"/>
            <a:ext cx="30480" cy="27305"/>
          </a:xfrm>
          <a:custGeom>
            <a:avLst/>
            <a:gdLst/>
            <a:ahLst/>
            <a:cxnLst/>
            <a:rect l="l" t="t" r="r" b="b"/>
            <a:pathLst>
              <a:path w="30479" h="27304">
                <a:moveTo>
                  <a:pt x="0" y="27063"/>
                </a:moveTo>
                <a:lnTo>
                  <a:pt x="13804" y="23482"/>
                </a:lnTo>
                <a:lnTo>
                  <a:pt x="24434" y="13893"/>
                </a:lnTo>
                <a:lnTo>
                  <a:pt x="303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720851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2516123" y="6271259"/>
            <a:ext cx="27305" cy="30480"/>
          </a:xfrm>
          <a:custGeom>
            <a:avLst/>
            <a:gdLst/>
            <a:ahLst/>
            <a:cxnLst/>
            <a:rect l="l" t="t" r="r" b="b"/>
            <a:pathLst>
              <a:path w="27305" h="30479">
                <a:moveTo>
                  <a:pt x="27050" y="30352"/>
                </a:moveTo>
                <a:lnTo>
                  <a:pt x="23494" y="16509"/>
                </a:lnTo>
                <a:lnTo>
                  <a:pt x="13843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1357883" y="6789419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5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1357883" y="6975347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5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1357883" y="7139940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5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1357883" y="7304531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>
                <a:moveTo>
                  <a:pt x="0" y="0"/>
                </a:moveTo>
                <a:lnTo>
                  <a:pt x="5755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2574035" y="7435595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3" y="24434"/>
                </a:lnTo>
                <a:lnTo>
                  <a:pt x="24002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2604516" y="6271259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5">
                <a:moveTo>
                  <a:pt x="5149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2574035" y="627125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52" y="0"/>
                </a:moveTo>
                <a:lnTo>
                  <a:pt x="16509" y="3174"/>
                </a:lnTo>
                <a:lnTo>
                  <a:pt x="5968" y="11683"/>
                </a:ln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2574035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781812" y="6271259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9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751331" y="627125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79" h="24129">
                <a:moveTo>
                  <a:pt x="30340" y="0"/>
                </a:moveTo>
                <a:lnTo>
                  <a:pt x="16535" y="3174"/>
                </a:lnTo>
                <a:lnTo>
                  <a:pt x="5905" y="11683"/>
                </a:ln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2604516" y="7469123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5">
                <a:moveTo>
                  <a:pt x="0" y="0"/>
                </a:moveTo>
                <a:lnTo>
                  <a:pt x="5149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3116579" y="7441692"/>
            <a:ext cx="30480" cy="27305"/>
          </a:xfrm>
          <a:custGeom>
            <a:avLst/>
            <a:gdLst/>
            <a:ahLst/>
            <a:cxnLst/>
            <a:rect l="l" t="t" r="r" b="b"/>
            <a:pathLst>
              <a:path w="30480" h="27304">
                <a:moveTo>
                  <a:pt x="0" y="27063"/>
                </a:moveTo>
                <a:lnTo>
                  <a:pt x="13843" y="23482"/>
                </a:lnTo>
                <a:lnTo>
                  <a:pt x="24383" y="13893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3150107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751331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751331" y="7435595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29" h="30479">
                <a:moveTo>
                  <a:pt x="0" y="0"/>
                </a:moveTo>
                <a:lnTo>
                  <a:pt x="3175" y="13804"/>
                </a:lnTo>
                <a:lnTo>
                  <a:pt x="11709" y="24434"/>
                </a:lnTo>
                <a:lnTo>
                  <a:pt x="2405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781812" y="7469123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9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175260" y="6271259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9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144779" y="627125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40" y="0"/>
                </a:moveTo>
                <a:lnTo>
                  <a:pt x="16535" y="3174"/>
                </a:lnTo>
                <a:lnTo>
                  <a:pt x="5905" y="11683"/>
                </a:ln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175260" y="7469123"/>
            <a:ext cx="514984" cy="0"/>
          </a:xfrm>
          <a:custGeom>
            <a:avLst/>
            <a:gdLst/>
            <a:ahLst/>
            <a:cxnLst/>
            <a:rect l="l" t="t" r="r" b="b"/>
            <a:pathLst>
              <a:path w="514984">
                <a:moveTo>
                  <a:pt x="5149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144779" y="7435595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709" y="24434"/>
                </a:lnTo>
                <a:lnTo>
                  <a:pt x="2405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144779" y="297179"/>
            <a:ext cx="9766300" cy="0"/>
          </a:xfrm>
          <a:custGeom>
            <a:avLst/>
            <a:gdLst/>
            <a:ahLst/>
            <a:cxnLst/>
            <a:rect l="l" t="t" r="r" b="b"/>
            <a:pathLst>
              <a:path w="9766300">
                <a:moveTo>
                  <a:pt x="97657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144779" y="7435595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709" y="24434"/>
                </a:lnTo>
                <a:lnTo>
                  <a:pt x="2405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144779" y="7499604"/>
            <a:ext cx="9766300" cy="0"/>
          </a:xfrm>
          <a:custGeom>
            <a:avLst/>
            <a:gdLst/>
            <a:ahLst/>
            <a:cxnLst/>
            <a:rect l="l" t="t" r="r" b="b"/>
            <a:pathLst>
              <a:path w="9766300">
                <a:moveTo>
                  <a:pt x="97657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4" name="object 1454"/>
          <p:cNvSpPr/>
          <p:nvPr/>
        </p:nvSpPr>
        <p:spPr>
          <a:xfrm>
            <a:off x="114300" y="7466076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80" y="13804"/>
                </a:lnTo>
                <a:lnTo>
                  <a:pt x="11708" y="24434"/>
                </a:lnTo>
                <a:lnTo>
                  <a:pt x="2405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114300" y="327659"/>
            <a:ext cx="0" cy="7141209"/>
          </a:xfrm>
          <a:custGeom>
            <a:avLst/>
            <a:gdLst/>
            <a:ahLst/>
            <a:cxnLst/>
            <a:rect l="l" t="t" r="r" b="b"/>
            <a:pathLst>
              <a:path h="7141209">
                <a:moveTo>
                  <a:pt x="0" y="0"/>
                </a:moveTo>
                <a:lnTo>
                  <a:pt x="0" y="71409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2543555" y="6301740"/>
            <a:ext cx="0" cy="554990"/>
          </a:xfrm>
          <a:custGeom>
            <a:avLst/>
            <a:gdLst/>
            <a:ahLst/>
            <a:cxnLst/>
            <a:rect l="l" t="t" r="r" b="b"/>
            <a:pathLst>
              <a:path h="554990">
                <a:moveTo>
                  <a:pt x="0" y="0"/>
                </a:moveTo>
                <a:lnTo>
                  <a:pt x="0" y="5547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2058923" y="6329171"/>
            <a:ext cx="45720" cy="51435"/>
          </a:xfrm>
          <a:custGeom>
            <a:avLst/>
            <a:gdLst/>
            <a:ahLst/>
            <a:cxnLst/>
            <a:rect l="l" t="t" r="r" b="b"/>
            <a:pathLst>
              <a:path w="45719" h="51435">
                <a:moveTo>
                  <a:pt x="0" y="51307"/>
                </a:moveTo>
                <a:lnTo>
                  <a:pt x="0" y="0"/>
                </a:lnTo>
                <a:lnTo>
                  <a:pt x="28956" y="0"/>
                </a:lnTo>
                <a:lnTo>
                  <a:pt x="38862" y="2666"/>
                </a:lnTo>
                <a:lnTo>
                  <a:pt x="41909" y="5079"/>
                </a:lnTo>
                <a:lnTo>
                  <a:pt x="45338" y="9651"/>
                </a:lnTo>
                <a:lnTo>
                  <a:pt x="45338" y="14731"/>
                </a:lnTo>
                <a:lnTo>
                  <a:pt x="41909" y="19430"/>
                </a:lnTo>
                <a:lnTo>
                  <a:pt x="38862" y="22097"/>
                </a:lnTo>
                <a:lnTo>
                  <a:pt x="28956" y="24510"/>
                </a:lnTo>
                <a:lnTo>
                  <a:pt x="0" y="245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2080260" y="6353555"/>
            <a:ext cx="21590" cy="27305"/>
          </a:xfrm>
          <a:custGeom>
            <a:avLst/>
            <a:gdLst/>
            <a:ahLst/>
            <a:cxnLst/>
            <a:rect l="l" t="t" r="r" b="b"/>
            <a:pathLst>
              <a:path w="21589" h="27304">
                <a:moveTo>
                  <a:pt x="0" y="0"/>
                </a:moveTo>
                <a:lnTo>
                  <a:pt x="21335" y="270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2122932" y="6347459"/>
            <a:ext cx="39370" cy="33655"/>
          </a:xfrm>
          <a:custGeom>
            <a:avLst/>
            <a:gdLst/>
            <a:ahLst/>
            <a:cxnLst/>
            <a:rect l="l" t="t" r="r" b="b"/>
            <a:pathLst>
              <a:path w="39369" h="33654">
                <a:moveTo>
                  <a:pt x="0" y="14477"/>
                </a:moveTo>
                <a:lnTo>
                  <a:pt x="39369" y="14477"/>
                </a:lnTo>
                <a:lnTo>
                  <a:pt x="39369" y="9524"/>
                </a:lnTo>
                <a:lnTo>
                  <a:pt x="36194" y="4952"/>
                </a:lnTo>
                <a:lnTo>
                  <a:pt x="32766" y="2285"/>
                </a:lnTo>
                <a:lnTo>
                  <a:pt x="26543" y="0"/>
                </a:lnTo>
                <a:lnTo>
                  <a:pt x="16382" y="0"/>
                </a:lnTo>
                <a:lnTo>
                  <a:pt x="9779" y="2285"/>
                </a:lnTo>
                <a:lnTo>
                  <a:pt x="3175" y="7238"/>
                </a:lnTo>
                <a:lnTo>
                  <a:pt x="0" y="14477"/>
                </a:lnTo>
                <a:lnTo>
                  <a:pt x="0" y="18922"/>
                </a:lnTo>
                <a:lnTo>
                  <a:pt x="3175" y="26161"/>
                </a:lnTo>
                <a:lnTo>
                  <a:pt x="9779" y="30733"/>
                </a:lnTo>
                <a:lnTo>
                  <a:pt x="16382" y="33400"/>
                </a:lnTo>
                <a:lnTo>
                  <a:pt x="26543" y="33400"/>
                </a:lnTo>
                <a:lnTo>
                  <a:pt x="32766" y="30733"/>
                </a:lnTo>
                <a:lnTo>
                  <a:pt x="39369" y="261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2177795" y="6347459"/>
            <a:ext cx="39370" cy="33655"/>
          </a:xfrm>
          <a:custGeom>
            <a:avLst/>
            <a:gdLst/>
            <a:ahLst/>
            <a:cxnLst/>
            <a:rect l="l" t="t" r="r" b="b"/>
            <a:pathLst>
              <a:path w="39369" h="33654">
                <a:moveTo>
                  <a:pt x="0" y="0"/>
                </a:moveTo>
                <a:lnTo>
                  <a:pt x="19558" y="33400"/>
                </a:lnTo>
                <a:lnTo>
                  <a:pt x="391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2232660" y="6329171"/>
            <a:ext cx="5715" cy="6350"/>
          </a:xfrm>
          <a:custGeom>
            <a:avLst/>
            <a:gdLst/>
            <a:ahLst/>
            <a:cxnLst/>
            <a:rect l="l" t="t" r="r" b="b"/>
            <a:pathLst>
              <a:path w="5714" h="6350">
                <a:moveTo>
                  <a:pt x="0" y="3174"/>
                </a:moveTo>
                <a:lnTo>
                  <a:pt x="3047" y="5968"/>
                </a:lnTo>
                <a:lnTo>
                  <a:pt x="5714" y="3174"/>
                </a:lnTo>
                <a:lnTo>
                  <a:pt x="3047" y="0"/>
                </a:lnTo>
                <a:lnTo>
                  <a:pt x="0" y="31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2235707" y="6347459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301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2257044" y="6347459"/>
            <a:ext cx="36830" cy="33655"/>
          </a:xfrm>
          <a:custGeom>
            <a:avLst/>
            <a:gdLst/>
            <a:ahLst/>
            <a:cxnLst/>
            <a:rect l="l" t="t" r="r" b="b"/>
            <a:pathLst>
              <a:path w="36830" h="33654">
                <a:moveTo>
                  <a:pt x="36449" y="7238"/>
                </a:moveTo>
                <a:lnTo>
                  <a:pt x="33274" y="2285"/>
                </a:lnTo>
                <a:lnTo>
                  <a:pt x="23494" y="0"/>
                </a:lnTo>
                <a:lnTo>
                  <a:pt x="13335" y="0"/>
                </a:lnTo>
                <a:lnTo>
                  <a:pt x="3556" y="2285"/>
                </a:lnTo>
                <a:lnTo>
                  <a:pt x="0" y="7238"/>
                </a:lnTo>
                <a:lnTo>
                  <a:pt x="3556" y="11810"/>
                </a:lnTo>
                <a:lnTo>
                  <a:pt x="10160" y="14477"/>
                </a:lnTo>
                <a:lnTo>
                  <a:pt x="26669" y="16636"/>
                </a:lnTo>
                <a:lnTo>
                  <a:pt x="33274" y="18922"/>
                </a:lnTo>
                <a:lnTo>
                  <a:pt x="36449" y="23875"/>
                </a:lnTo>
                <a:lnTo>
                  <a:pt x="36449" y="26161"/>
                </a:lnTo>
                <a:lnTo>
                  <a:pt x="33274" y="30733"/>
                </a:lnTo>
                <a:lnTo>
                  <a:pt x="23494" y="33400"/>
                </a:lnTo>
                <a:lnTo>
                  <a:pt x="13335" y="33400"/>
                </a:lnTo>
                <a:lnTo>
                  <a:pt x="3556" y="30733"/>
                </a:lnTo>
                <a:lnTo>
                  <a:pt x="0" y="261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2311907" y="6329171"/>
            <a:ext cx="8890" cy="6350"/>
          </a:xfrm>
          <a:custGeom>
            <a:avLst/>
            <a:gdLst/>
            <a:ahLst/>
            <a:cxnLst/>
            <a:rect l="l" t="t" r="r" b="b"/>
            <a:pathLst>
              <a:path w="8889" h="6350">
                <a:moveTo>
                  <a:pt x="0" y="3174"/>
                </a:moveTo>
                <a:lnTo>
                  <a:pt x="4444" y="5968"/>
                </a:lnTo>
                <a:lnTo>
                  <a:pt x="8509" y="3174"/>
                </a:lnTo>
                <a:lnTo>
                  <a:pt x="4444" y="0"/>
                </a:lnTo>
                <a:lnTo>
                  <a:pt x="0" y="31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2314955" y="6347459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301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2339339" y="6347459"/>
            <a:ext cx="42545" cy="33655"/>
          </a:xfrm>
          <a:custGeom>
            <a:avLst/>
            <a:gdLst/>
            <a:ahLst/>
            <a:cxnLst/>
            <a:rect l="l" t="t" r="r" b="b"/>
            <a:pathLst>
              <a:path w="42544" h="33654">
                <a:moveTo>
                  <a:pt x="16383" y="0"/>
                </a:moveTo>
                <a:lnTo>
                  <a:pt x="9906" y="2285"/>
                </a:lnTo>
                <a:lnTo>
                  <a:pt x="3429" y="7238"/>
                </a:lnTo>
                <a:lnTo>
                  <a:pt x="0" y="14477"/>
                </a:lnTo>
                <a:lnTo>
                  <a:pt x="0" y="18922"/>
                </a:lnTo>
                <a:lnTo>
                  <a:pt x="3429" y="26161"/>
                </a:lnTo>
                <a:lnTo>
                  <a:pt x="9906" y="30733"/>
                </a:lnTo>
                <a:lnTo>
                  <a:pt x="16383" y="33400"/>
                </a:lnTo>
                <a:lnTo>
                  <a:pt x="26035" y="33400"/>
                </a:lnTo>
                <a:lnTo>
                  <a:pt x="32512" y="30733"/>
                </a:lnTo>
                <a:lnTo>
                  <a:pt x="38989" y="26161"/>
                </a:lnTo>
                <a:lnTo>
                  <a:pt x="42418" y="18922"/>
                </a:lnTo>
                <a:lnTo>
                  <a:pt x="42418" y="14477"/>
                </a:lnTo>
                <a:lnTo>
                  <a:pt x="38989" y="7238"/>
                </a:lnTo>
                <a:lnTo>
                  <a:pt x="32512" y="2285"/>
                </a:lnTo>
                <a:lnTo>
                  <a:pt x="26035" y="0"/>
                </a:lnTo>
                <a:lnTo>
                  <a:pt x="163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2403348" y="634745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4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2403348" y="6347459"/>
            <a:ext cx="36830" cy="33655"/>
          </a:xfrm>
          <a:custGeom>
            <a:avLst/>
            <a:gdLst/>
            <a:ahLst/>
            <a:cxnLst/>
            <a:rect l="l" t="t" r="r" b="b"/>
            <a:pathLst>
              <a:path w="36830" h="33654">
                <a:moveTo>
                  <a:pt x="0" y="9524"/>
                </a:moveTo>
                <a:lnTo>
                  <a:pt x="10159" y="2285"/>
                </a:lnTo>
                <a:lnTo>
                  <a:pt x="16890" y="0"/>
                </a:lnTo>
                <a:lnTo>
                  <a:pt x="26669" y="0"/>
                </a:lnTo>
                <a:lnTo>
                  <a:pt x="33274" y="2285"/>
                </a:lnTo>
                <a:lnTo>
                  <a:pt x="36449" y="9524"/>
                </a:lnTo>
                <a:lnTo>
                  <a:pt x="36449" y="334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2461260" y="6347459"/>
            <a:ext cx="36830" cy="33655"/>
          </a:xfrm>
          <a:custGeom>
            <a:avLst/>
            <a:gdLst/>
            <a:ahLst/>
            <a:cxnLst/>
            <a:rect l="l" t="t" r="r" b="b"/>
            <a:pathLst>
              <a:path w="36830" h="33654">
                <a:moveTo>
                  <a:pt x="36448" y="7238"/>
                </a:moveTo>
                <a:lnTo>
                  <a:pt x="33273" y="2285"/>
                </a:lnTo>
                <a:lnTo>
                  <a:pt x="23113" y="0"/>
                </a:lnTo>
                <a:lnTo>
                  <a:pt x="13334" y="0"/>
                </a:lnTo>
                <a:lnTo>
                  <a:pt x="3175" y="2285"/>
                </a:lnTo>
                <a:lnTo>
                  <a:pt x="0" y="7238"/>
                </a:lnTo>
                <a:lnTo>
                  <a:pt x="3175" y="11810"/>
                </a:lnTo>
                <a:lnTo>
                  <a:pt x="9778" y="14477"/>
                </a:lnTo>
                <a:lnTo>
                  <a:pt x="26669" y="16636"/>
                </a:lnTo>
                <a:lnTo>
                  <a:pt x="33273" y="18922"/>
                </a:lnTo>
                <a:lnTo>
                  <a:pt x="36448" y="23875"/>
                </a:lnTo>
                <a:lnTo>
                  <a:pt x="36448" y="26161"/>
                </a:lnTo>
                <a:lnTo>
                  <a:pt x="33273" y="30733"/>
                </a:lnTo>
                <a:lnTo>
                  <a:pt x="23113" y="33400"/>
                </a:lnTo>
                <a:lnTo>
                  <a:pt x="13334" y="33400"/>
                </a:lnTo>
                <a:lnTo>
                  <a:pt x="3175" y="30733"/>
                </a:lnTo>
                <a:lnTo>
                  <a:pt x="0" y="261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0" name="object 1470"/>
          <p:cNvSpPr/>
          <p:nvPr/>
        </p:nvSpPr>
        <p:spPr>
          <a:xfrm>
            <a:off x="2025395" y="6405371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2025395" y="6472428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2025395" y="653643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2025395" y="6600443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2025395" y="6664452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2025395" y="6728459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1967483" y="6301740"/>
            <a:ext cx="0" cy="554990"/>
          </a:xfrm>
          <a:custGeom>
            <a:avLst/>
            <a:gdLst/>
            <a:ahLst/>
            <a:cxnLst/>
            <a:rect l="l" t="t" r="r" b="b"/>
            <a:pathLst>
              <a:path h="554990">
                <a:moveTo>
                  <a:pt x="0" y="0"/>
                </a:moveTo>
                <a:lnTo>
                  <a:pt x="0" y="5547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1997964" y="6271259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51193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1967483" y="627125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53" y="0"/>
                </a:moveTo>
                <a:lnTo>
                  <a:pt x="16510" y="3174"/>
                </a:lnTo>
                <a:lnTo>
                  <a:pt x="5968" y="11683"/>
                </a:ln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2510027" y="7441692"/>
            <a:ext cx="30480" cy="27305"/>
          </a:xfrm>
          <a:custGeom>
            <a:avLst/>
            <a:gdLst/>
            <a:ahLst/>
            <a:cxnLst/>
            <a:rect l="l" t="t" r="r" b="b"/>
            <a:pathLst>
              <a:path w="30480" h="27304">
                <a:moveTo>
                  <a:pt x="0" y="27063"/>
                </a:moveTo>
                <a:lnTo>
                  <a:pt x="13843" y="23482"/>
                </a:lnTo>
                <a:lnTo>
                  <a:pt x="24384" y="13893"/>
                </a:lnTo>
                <a:lnTo>
                  <a:pt x="303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1967483" y="7435595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4" y="24434"/>
                </a:lnTo>
                <a:lnTo>
                  <a:pt x="2400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1997964" y="7469123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51193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1357883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1909572" y="6271259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4002" y="30352"/>
                </a:moveTo>
                <a:lnTo>
                  <a:pt x="20827" y="16509"/>
                </a:lnTo>
                <a:lnTo>
                  <a:pt x="12318" y="596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1391411" y="6271259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51193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1360932" y="627125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53" y="0"/>
                </a:moveTo>
                <a:lnTo>
                  <a:pt x="16509" y="3174"/>
                </a:lnTo>
                <a:lnTo>
                  <a:pt x="5968" y="11683"/>
                </a:ln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6" name="object 1486"/>
          <p:cNvSpPr/>
          <p:nvPr/>
        </p:nvSpPr>
        <p:spPr>
          <a:xfrm>
            <a:off x="1933955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1357883" y="7435595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4" y="24434"/>
                </a:lnTo>
                <a:lnTo>
                  <a:pt x="2400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1903476" y="7441692"/>
            <a:ext cx="30480" cy="27305"/>
          </a:xfrm>
          <a:custGeom>
            <a:avLst/>
            <a:gdLst/>
            <a:ahLst/>
            <a:cxnLst/>
            <a:rect l="l" t="t" r="r" b="b"/>
            <a:pathLst>
              <a:path w="30480" h="27304">
                <a:moveTo>
                  <a:pt x="0" y="27063"/>
                </a:moveTo>
                <a:lnTo>
                  <a:pt x="13843" y="23482"/>
                </a:lnTo>
                <a:lnTo>
                  <a:pt x="24384" y="13893"/>
                </a:lnTo>
                <a:lnTo>
                  <a:pt x="303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1391411" y="7469123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51193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3180588" y="7435595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4" y="24434"/>
                </a:lnTo>
                <a:lnTo>
                  <a:pt x="2400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3211067" y="7469123"/>
            <a:ext cx="6669405" cy="0"/>
          </a:xfrm>
          <a:custGeom>
            <a:avLst/>
            <a:gdLst/>
            <a:ahLst/>
            <a:cxnLst/>
            <a:rect l="l" t="t" r="r" b="b"/>
            <a:pathLst>
              <a:path w="6669405">
                <a:moveTo>
                  <a:pt x="0" y="0"/>
                </a:moveTo>
                <a:lnTo>
                  <a:pt x="666889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3156204" y="6240779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24002" y="30353"/>
                </a:moveTo>
                <a:lnTo>
                  <a:pt x="20827" y="16510"/>
                </a:lnTo>
                <a:lnTo>
                  <a:pt x="12318" y="596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3180588" y="6271259"/>
            <a:ext cx="0" cy="1164590"/>
          </a:xfrm>
          <a:custGeom>
            <a:avLst/>
            <a:gdLst/>
            <a:ahLst/>
            <a:cxnLst/>
            <a:rect l="l" t="t" r="r" b="b"/>
            <a:pathLst>
              <a:path h="1164590">
                <a:moveTo>
                  <a:pt x="0" y="116408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144779" y="6301740"/>
            <a:ext cx="0" cy="1134110"/>
          </a:xfrm>
          <a:custGeom>
            <a:avLst/>
            <a:gdLst/>
            <a:ahLst/>
            <a:cxnLst/>
            <a:rect l="l" t="t" r="r" b="b"/>
            <a:pathLst>
              <a:path h="1134109">
                <a:moveTo>
                  <a:pt x="0" y="11338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144779" y="358140"/>
            <a:ext cx="0" cy="5852160"/>
          </a:xfrm>
          <a:custGeom>
            <a:avLst/>
            <a:gdLst/>
            <a:ahLst/>
            <a:cxnLst/>
            <a:rect l="l" t="t" r="r" b="b"/>
            <a:pathLst>
              <a:path h="5852160">
                <a:moveTo>
                  <a:pt x="0" y="0"/>
                </a:moveTo>
                <a:lnTo>
                  <a:pt x="0" y="58520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144779" y="6210300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43"/>
                </a:lnTo>
                <a:lnTo>
                  <a:pt x="11709" y="24384"/>
                </a:lnTo>
                <a:lnTo>
                  <a:pt x="24053" y="303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175260" y="6240779"/>
            <a:ext cx="2974975" cy="0"/>
          </a:xfrm>
          <a:custGeom>
            <a:avLst/>
            <a:gdLst/>
            <a:ahLst/>
            <a:cxnLst/>
            <a:rect l="l" t="t" r="r" b="b"/>
            <a:pathLst>
              <a:path w="2974975">
                <a:moveTo>
                  <a:pt x="297446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175260" y="327659"/>
            <a:ext cx="9704705" cy="0"/>
          </a:xfrm>
          <a:custGeom>
            <a:avLst/>
            <a:gdLst/>
            <a:ahLst/>
            <a:cxnLst/>
            <a:rect l="l" t="t" r="r" b="b"/>
            <a:pathLst>
              <a:path w="9704705">
                <a:moveTo>
                  <a:pt x="0" y="0"/>
                </a:moveTo>
                <a:lnTo>
                  <a:pt x="97045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9910571" y="358140"/>
            <a:ext cx="0" cy="7077709"/>
          </a:xfrm>
          <a:custGeom>
            <a:avLst/>
            <a:gdLst/>
            <a:ahLst/>
            <a:cxnLst/>
            <a:rect l="l" t="t" r="r" b="b"/>
            <a:pathLst>
              <a:path h="7077709">
                <a:moveTo>
                  <a:pt x="0" y="707732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2025395" y="6792468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2025395" y="6856476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207263" y="6336791"/>
            <a:ext cx="432816" cy="101193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2735579" y="6911340"/>
            <a:ext cx="249554" cy="371475"/>
          </a:xfrm>
          <a:custGeom>
            <a:avLst/>
            <a:gdLst/>
            <a:ahLst/>
            <a:cxnLst/>
            <a:rect l="l" t="t" r="r" b="b"/>
            <a:pathLst>
              <a:path w="249555" h="371475">
                <a:moveTo>
                  <a:pt x="0" y="353580"/>
                </a:moveTo>
                <a:lnTo>
                  <a:pt x="0" y="0"/>
                </a:lnTo>
                <a:lnTo>
                  <a:pt x="249555" y="3713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2753867" y="6911340"/>
            <a:ext cx="213360" cy="320040"/>
          </a:xfrm>
          <a:custGeom>
            <a:avLst/>
            <a:gdLst/>
            <a:ahLst/>
            <a:cxnLst/>
            <a:rect l="l" t="t" r="r" b="b"/>
            <a:pathLst>
              <a:path w="213360" h="320040">
                <a:moveTo>
                  <a:pt x="0" y="0"/>
                </a:moveTo>
                <a:lnTo>
                  <a:pt x="213359" y="3195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2772155" y="6911340"/>
            <a:ext cx="213360" cy="320040"/>
          </a:xfrm>
          <a:custGeom>
            <a:avLst/>
            <a:gdLst/>
            <a:ahLst/>
            <a:cxnLst/>
            <a:rect l="l" t="t" r="r" b="b"/>
            <a:pathLst>
              <a:path w="213360" h="320040">
                <a:moveTo>
                  <a:pt x="0" y="0"/>
                </a:moveTo>
                <a:lnTo>
                  <a:pt x="213106" y="3195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2985516" y="6926580"/>
            <a:ext cx="0" cy="356870"/>
          </a:xfrm>
          <a:custGeom>
            <a:avLst/>
            <a:gdLst/>
            <a:ahLst/>
            <a:cxnLst/>
            <a:rect l="l" t="t" r="r" b="b"/>
            <a:pathLst>
              <a:path h="356870">
                <a:moveTo>
                  <a:pt x="0" y="0"/>
                </a:moveTo>
                <a:lnTo>
                  <a:pt x="0" y="3566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2683764" y="6911340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826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2933700" y="691134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2683764" y="7283195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2702051" y="6911340"/>
            <a:ext cx="36195" cy="17780"/>
          </a:xfrm>
          <a:custGeom>
            <a:avLst/>
            <a:gdLst/>
            <a:ahLst/>
            <a:cxnLst/>
            <a:rect l="l" t="t" r="r" b="b"/>
            <a:pathLst>
              <a:path w="36194" h="17779">
                <a:moveTo>
                  <a:pt x="0" y="0"/>
                </a:moveTo>
                <a:lnTo>
                  <a:pt x="36195" y="177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2951988" y="6911340"/>
            <a:ext cx="69850" cy="17780"/>
          </a:xfrm>
          <a:custGeom>
            <a:avLst/>
            <a:gdLst/>
            <a:ahLst/>
            <a:cxnLst/>
            <a:rect l="l" t="t" r="r" b="b"/>
            <a:pathLst>
              <a:path w="69850" h="17779">
                <a:moveTo>
                  <a:pt x="0" y="0"/>
                </a:moveTo>
                <a:lnTo>
                  <a:pt x="34670" y="17779"/>
                </a:lnTo>
                <a:lnTo>
                  <a:pt x="695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2702051" y="7264907"/>
            <a:ext cx="69850" cy="17780"/>
          </a:xfrm>
          <a:custGeom>
            <a:avLst/>
            <a:gdLst/>
            <a:ahLst/>
            <a:cxnLst/>
            <a:rect l="l" t="t" r="r" b="b"/>
            <a:pathLst>
              <a:path w="69850" h="17779">
                <a:moveTo>
                  <a:pt x="0" y="17780"/>
                </a:moveTo>
                <a:lnTo>
                  <a:pt x="35052" y="0"/>
                </a:lnTo>
                <a:lnTo>
                  <a:pt x="69596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1997964" y="689000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51193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1997964" y="6926580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51193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1967483" y="6957059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80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2543555" y="6957059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80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1967483" y="6926580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53" y="0"/>
                </a:moveTo>
                <a:lnTo>
                  <a:pt x="16510" y="3175"/>
                </a:lnTo>
                <a:lnTo>
                  <a:pt x="5968" y="11709"/>
                </a:lnTo>
                <a:lnTo>
                  <a:pt x="0" y="240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1967483" y="6856476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0" y="0"/>
                </a:moveTo>
                <a:lnTo>
                  <a:pt x="3175" y="13804"/>
                </a:lnTo>
                <a:lnTo>
                  <a:pt x="11684" y="24434"/>
                </a:lnTo>
                <a:lnTo>
                  <a:pt x="24003" y="30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2516123" y="6926580"/>
            <a:ext cx="27305" cy="30480"/>
          </a:xfrm>
          <a:custGeom>
            <a:avLst/>
            <a:gdLst/>
            <a:ahLst/>
            <a:cxnLst/>
            <a:rect l="l" t="t" r="r" b="b"/>
            <a:pathLst>
              <a:path w="27305" h="30479">
                <a:moveTo>
                  <a:pt x="27050" y="30340"/>
                </a:moveTo>
                <a:lnTo>
                  <a:pt x="23494" y="16535"/>
                </a:lnTo>
                <a:lnTo>
                  <a:pt x="13843" y="590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2510027" y="6862571"/>
            <a:ext cx="30480" cy="27305"/>
          </a:xfrm>
          <a:custGeom>
            <a:avLst/>
            <a:gdLst/>
            <a:ahLst/>
            <a:cxnLst/>
            <a:rect l="l" t="t" r="r" b="b"/>
            <a:pathLst>
              <a:path w="30480" h="27304">
                <a:moveTo>
                  <a:pt x="0" y="27063"/>
                </a:moveTo>
                <a:lnTo>
                  <a:pt x="13843" y="23482"/>
                </a:lnTo>
                <a:lnTo>
                  <a:pt x="24384" y="13893"/>
                </a:lnTo>
                <a:lnTo>
                  <a:pt x="303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2078545" y="6998017"/>
            <a:ext cx="207389" cy="763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2378964" y="6987540"/>
            <a:ext cx="27305" cy="109855"/>
          </a:xfrm>
          <a:custGeom>
            <a:avLst/>
            <a:gdLst/>
            <a:ahLst/>
            <a:cxnLst/>
            <a:rect l="l" t="t" r="r" b="b"/>
            <a:pathLst>
              <a:path w="27305" h="109854">
                <a:moveTo>
                  <a:pt x="27050" y="0"/>
                </a:moveTo>
                <a:lnTo>
                  <a:pt x="0" y="1097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2400300" y="6987540"/>
            <a:ext cx="24130" cy="109855"/>
          </a:xfrm>
          <a:custGeom>
            <a:avLst/>
            <a:gdLst/>
            <a:ahLst/>
            <a:cxnLst/>
            <a:rect l="l" t="t" r="r" b="b"/>
            <a:pathLst>
              <a:path w="24130" h="109854">
                <a:moveTo>
                  <a:pt x="24002" y="0"/>
                </a:moveTo>
                <a:lnTo>
                  <a:pt x="0" y="1097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2378964" y="703325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6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2375916" y="7051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6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2025395" y="713994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69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9880092" y="7441692"/>
            <a:ext cx="30480" cy="27305"/>
          </a:xfrm>
          <a:custGeom>
            <a:avLst/>
            <a:gdLst/>
            <a:ahLst/>
            <a:cxnLst/>
            <a:rect l="l" t="t" r="r" b="b"/>
            <a:pathLst>
              <a:path w="30479" h="27304">
                <a:moveTo>
                  <a:pt x="0" y="27063"/>
                </a:moveTo>
                <a:lnTo>
                  <a:pt x="13842" y="23482"/>
                </a:lnTo>
                <a:lnTo>
                  <a:pt x="24383" y="13893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9910571" y="747521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79" h="24129">
                <a:moveTo>
                  <a:pt x="0" y="24053"/>
                </a:moveTo>
                <a:lnTo>
                  <a:pt x="13843" y="20878"/>
                </a:lnTo>
                <a:lnTo>
                  <a:pt x="24383" y="12357"/>
                </a:lnTo>
                <a:lnTo>
                  <a:pt x="303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114300" y="29717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40" y="0"/>
                </a:moveTo>
                <a:lnTo>
                  <a:pt x="16535" y="3175"/>
                </a:lnTo>
                <a:lnTo>
                  <a:pt x="5908" y="11684"/>
                </a:lnTo>
                <a:lnTo>
                  <a:pt x="0" y="240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144779" y="327659"/>
            <a:ext cx="30480" cy="24130"/>
          </a:xfrm>
          <a:custGeom>
            <a:avLst/>
            <a:gdLst/>
            <a:ahLst/>
            <a:cxnLst/>
            <a:rect l="l" t="t" r="r" b="b"/>
            <a:pathLst>
              <a:path w="30480" h="24129">
                <a:moveTo>
                  <a:pt x="30340" y="0"/>
                </a:moveTo>
                <a:lnTo>
                  <a:pt x="16535" y="3175"/>
                </a:lnTo>
                <a:lnTo>
                  <a:pt x="5905" y="11684"/>
                </a:lnTo>
                <a:lnTo>
                  <a:pt x="0" y="240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1441514" y="7019353"/>
            <a:ext cx="124839" cy="6412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1645729" y="7019353"/>
            <a:ext cx="207262" cy="6412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2071116" y="7261859"/>
            <a:ext cx="48260" cy="73025"/>
          </a:xfrm>
          <a:custGeom>
            <a:avLst/>
            <a:gdLst/>
            <a:ahLst/>
            <a:cxnLst/>
            <a:rect l="l" t="t" r="r" b="b"/>
            <a:pathLst>
              <a:path w="48260" h="73025">
                <a:moveTo>
                  <a:pt x="13715" y="72898"/>
                </a:moveTo>
                <a:lnTo>
                  <a:pt x="4825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2209610" y="7260145"/>
            <a:ext cx="94867" cy="7632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2391155" y="7261859"/>
            <a:ext cx="45720" cy="73025"/>
          </a:xfrm>
          <a:custGeom>
            <a:avLst/>
            <a:gdLst/>
            <a:ahLst/>
            <a:cxnLst/>
            <a:rect l="l" t="t" r="r" b="b"/>
            <a:pathLst>
              <a:path w="45719" h="73025">
                <a:moveTo>
                  <a:pt x="45593" y="24422"/>
                </a:moveTo>
                <a:lnTo>
                  <a:pt x="10413" y="41605"/>
                </a:lnTo>
                <a:lnTo>
                  <a:pt x="0" y="24422"/>
                </a:lnTo>
                <a:lnTo>
                  <a:pt x="0" y="20993"/>
                </a:lnTo>
                <a:lnTo>
                  <a:pt x="3429" y="10299"/>
                </a:lnTo>
                <a:lnTo>
                  <a:pt x="10413" y="3429"/>
                </a:lnTo>
                <a:lnTo>
                  <a:pt x="21208" y="0"/>
                </a:lnTo>
                <a:lnTo>
                  <a:pt x="24764" y="0"/>
                </a:lnTo>
                <a:lnTo>
                  <a:pt x="35179" y="3429"/>
                </a:lnTo>
                <a:lnTo>
                  <a:pt x="42163" y="10299"/>
                </a:lnTo>
                <a:lnTo>
                  <a:pt x="45593" y="24422"/>
                </a:lnTo>
                <a:lnTo>
                  <a:pt x="45593" y="41605"/>
                </a:lnTo>
                <a:lnTo>
                  <a:pt x="42163" y="58775"/>
                </a:lnTo>
                <a:lnTo>
                  <a:pt x="35179" y="69456"/>
                </a:lnTo>
                <a:lnTo>
                  <a:pt x="24764" y="72898"/>
                </a:lnTo>
                <a:lnTo>
                  <a:pt x="17780" y="72898"/>
                </a:lnTo>
                <a:lnTo>
                  <a:pt x="6985" y="69456"/>
                </a:lnTo>
                <a:lnTo>
                  <a:pt x="3429" y="6258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2802635" y="6444996"/>
            <a:ext cx="70485" cy="283845"/>
          </a:xfrm>
          <a:custGeom>
            <a:avLst/>
            <a:gdLst/>
            <a:ahLst/>
            <a:cxnLst/>
            <a:rect l="l" t="t" r="r" b="b"/>
            <a:pathLst>
              <a:path w="70485" h="283845">
                <a:moveTo>
                  <a:pt x="0" y="283336"/>
                </a:moveTo>
                <a:lnTo>
                  <a:pt x="701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2903220" y="6664452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849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2897123" y="6652259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5">
                <a:moveTo>
                  <a:pt x="0" y="11849"/>
                </a:moveTo>
                <a:lnTo>
                  <a:pt x="26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2894076" y="6640068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1849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2891027" y="6624828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0" y="14808"/>
                </a:moveTo>
                <a:lnTo>
                  <a:pt x="2387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2884932" y="6612635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5">
                <a:moveTo>
                  <a:pt x="0" y="11836"/>
                </a:moveTo>
                <a:lnTo>
                  <a:pt x="26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2881883" y="6600443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5">
                <a:moveTo>
                  <a:pt x="0" y="11849"/>
                </a:moveTo>
                <a:lnTo>
                  <a:pt x="26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2878835" y="6585204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40">
                <a:moveTo>
                  <a:pt x="0" y="15240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2878835" y="6573011"/>
            <a:ext cx="24130" cy="12700"/>
          </a:xfrm>
          <a:custGeom>
            <a:avLst/>
            <a:gdLst/>
            <a:ahLst/>
            <a:cxnLst/>
            <a:rect l="l" t="t" r="r" b="b"/>
            <a:pathLst>
              <a:path w="24130" h="12700">
                <a:moveTo>
                  <a:pt x="0" y="12192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2875788" y="6557771"/>
            <a:ext cx="24765" cy="15240"/>
          </a:xfrm>
          <a:custGeom>
            <a:avLst/>
            <a:gdLst/>
            <a:ahLst/>
            <a:cxnLst/>
            <a:rect l="l" t="t" r="r" b="b"/>
            <a:pathLst>
              <a:path w="24764" h="15240">
                <a:moveTo>
                  <a:pt x="0" y="14808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2872739" y="6542531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40">
                <a:moveTo>
                  <a:pt x="0" y="15240"/>
                </a:moveTo>
                <a:lnTo>
                  <a:pt x="26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2872739" y="6530340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849"/>
                </a:moveTo>
                <a:lnTo>
                  <a:pt x="2387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2872739" y="6515100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836"/>
                </a:moveTo>
                <a:lnTo>
                  <a:pt x="2387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2869692" y="6499859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40">
                <a:moveTo>
                  <a:pt x="0" y="14808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2869692" y="6484620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39">
                <a:moveTo>
                  <a:pt x="0" y="15239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2869692" y="6469379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39">
                <a:moveTo>
                  <a:pt x="0" y="15240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2872739" y="6454140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39">
                <a:moveTo>
                  <a:pt x="0" y="14859"/>
                </a:moveTo>
                <a:lnTo>
                  <a:pt x="2387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2872739" y="6438900"/>
            <a:ext cx="27305" cy="12700"/>
          </a:xfrm>
          <a:custGeom>
            <a:avLst/>
            <a:gdLst/>
            <a:ahLst/>
            <a:cxnLst/>
            <a:rect l="l" t="t" r="r" b="b"/>
            <a:pathLst>
              <a:path w="27305" h="12700">
                <a:moveTo>
                  <a:pt x="0" y="12191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2872739" y="6432803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4">
                <a:moveTo>
                  <a:pt x="0" y="11811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2845307" y="6411467"/>
            <a:ext cx="18415" cy="9525"/>
          </a:xfrm>
          <a:custGeom>
            <a:avLst/>
            <a:gdLst/>
            <a:ahLst/>
            <a:cxnLst/>
            <a:rect l="l" t="t" r="r" b="b"/>
            <a:pathLst>
              <a:path w="18414" h="9525">
                <a:moveTo>
                  <a:pt x="0" y="9143"/>
                </a:moveTo>
                <a:lnTo>
                  <a:pt x="179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2869692" y="6414515"/>
            <a:ext cx="17780" cy="8890"/>
          </a:xfrm>
          <a:custGeom>
            <a:avLst/>
            <a:gdLst/>
            <a:ahLst/>
            <a:cxnLst/>
            <a:rect l="l" t="t" r="r" b="b"/>
            <a:pathLst>
              <a:path w="17780" h="8889">
                <a:moveTo>
                  <a:pt x="0" y="8763"/>
                </a:moveTo>
                <a:lnTo>
                  <a:pt x="177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2887979" y="6417564"/>
            <a:ext cx="21590" cy="12065"/>
          </a:xfrm>
          <a:custGeom>
            <a:avLst/>
            <a:gdLst/>
            <a:ahLst/>
            <a:cxnLst/>
            <a:rect l="l" t="t" r="r" b="b"/>
            <a:pathLst>
              <a:path w="21589" h="12064">
                <a:moveTo>
                  <a:pt x="0" y="12065"/>
                </a:moveTo>
                <a:lnTo>
                  <a:pt x="213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2906267" y="6423659"/>
            <a:ext cx="21590" cy="12065"/>
          </a:xfrm>
          <a:custGeom>
            <a:avLst/>
            <a:gdLst/>
            <a:ahLst/>
            <a:cxnLst/>
            <a:rect l="l" t="t" r="r" b="b"/>
            <a:pathLst>
              <a:path w="21589" h="12064">
                <a:moveTo>
                  <a:pt x="0" y="12064"/>
                </a:moveTo>
                <a:lnTo>
                  <a:pt x="210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2921507" y="6432803"/>
            <a:ext cx="20955" cy="8890"/>
          </a:xfrm>
          <a:custGeom>
            <a:avLst/>
            <a:gdLst/>
            <a:ahLst/>
            <a:cxnLst/>
            <a:rect l="l" t="t" r="r" b="b"/>
            <a:pathLst>
              <a:path w="20955" h="8889">
                <a:moveTo>
                  <a:pt x="0" y="8890"/>
                </a:moveTo>
                <a:lnTo>
                  <a:pt x="208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2933700" y="6438900"/>
            <a:ext cx="21590" cy="12700"/>
          </a:xfrm>
          <a:custGeom>
            <a:avLst/>
            <a:gdLst/>
            <a:ahLst/>
            <a:cxnLst/>
            <a:rect l="l" t="t" r="r" b="b"/>
            <a:pathLst>
              <a:path w="21589" h="12700">
                <a:moveTo>
                  <a:pt x="0" y="12191"/>
                </a:moveTo>
                <a:lnTo>
                  <a:pt x="21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2945892" y="6448044"/>
            <a:ext cx="21590" cy="12700"/>
          </a:xfrm>
          <a:custGeom>
            <a:avLst/>
            <a:gdLst/>
            <a:ahLst/>
            <a:cxnLst/>
            <a:rect l="l" t="t" r="r" b="b"/>
            <a:pathLst>
              <a:path w="21589" h="12700">
                <a:moveTo>
                  <a:pt x="0" y="12191"/>
                </a:moveTo>
                <a:lnTo>
                  <a:pt x="21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2955035" y="6457188"/>
            <a:ext cx="24130" cy="12700"/>
          </a:xfrm>
          <a:custGeom>
            <a:avLst/>
            <a:gdLst/>
            <a:ahLst/>
            <a:cxnLst/>
            <a:rect l="l" t="t" r="r" b="b"/>
            <a:pathLst>
              <a:path w="24130" h="12700">
                <a:moveTo>
                  <a:pt x="0" y="12192"/>
                </a:moveTo>
                <a:lnTo>
                  <a:pt x="240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2964179" y="6469379"/>
            <a:ext cx="24765" cy="12700"/>
          </a:xfrm>
          <a:custGeom>
            <a:avLst/>
            <a:gdLst/>
            <a:ahLst/>
            <a:cxnLst/>
            <a:rect l="l" t="t" r="r" b="b"/>
            <a:pathLst>
              <a:path w="24764" h="12700">
                <a:moveTo>
                  <a:pt x="0" y="12192"/>
                </a:moveTo>
                <a:lnTo>
                  <a:pt x="243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2973323" y="6478523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4">
                <a:moveTo>
                  <a:pt x="0" y="11937"/>
                </a:moveTo>
                <a:lnTo>
                  <a:pt x="243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2979420" y="6490715"/>
            <a:ext cx="24130" cy="12700"/>
          </a:xfrm>
          <a:custGeom>
            <a:avLst/>
            <a:gdLst/>
            <a:ahLst/>
            <a:cxnLst/>
            <a:rect l="l" t="t" r="r" b="b"/>
            <a:pathLst>
              <a:path w="24130" h="12700">
                <a:moveTo>
                  <a:pt x="0" y="12192"/>
                </a:moveTo>
                <a:lnTo>
                  <a:pt x="241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2985516" y="6502907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696"/>
                </a:moveTo>
                <a:lnTo>
                  <a:pt x="2412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2991611" y="6515100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937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2997707" y="6527292"/>
            <a:ext cx="20955" cy="12065"/>
          </a:xfrm>
          <a:custGeom>
            <a:avLst/>
            <a:gdLst/>
            <a:ahLst/>
            <a:cxnLst/>
            <a:rect l="l" t="t" r="r" b="b"/>
            <a:pathLst>
              <a:path w="20955" h="12065">
                <a:moveTo>
                  <a:pt x="0" y="11696"/>
                </a:moveTo>
                <a:lnTo>
                  <a:pt x="208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3000755" y="6539483"/>
            <a:ext cx="21590" cy="15240"/>
          </a:xfrm>
          <a:custGeom>
            <a:avLst/>
            <a:gdLst/>
            <a:ahLst/>
            <a:cxnLst/>
            <a:rect l="l" t="t" r="r" b="b"/>
            <a:pathLst>
              <a:path w="21589" h="15240">
                <a:moveTo>
                  <a:pt x="0" y="14630"/>
                </a:moveTo>
                <a:lnTo>
                  <a:pt x="21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2808732" y="6417564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5969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3000755" y="6554723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696"/>
                </a:moveTo>
                <a:lnTo>
                  <a:pt x="240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3000755" y="6569964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5">
                <a:moveTo>
                  <a:pt x="0" y="11696"/>
                </a:moveTo>
                <a:lnTo>
                  <a:pt x="2705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3000755" y="6585204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2065"/>
                </a:moveTo>
                <a:lnTo>
                  <a:pt x="243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3000755" y="6600443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2064"/>
                </a:moveTo>
                <a:lnTo>
                  <a:pt x="241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2994660" y="6618731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5">
                <a:moveTo>
                  <a:pt x="0" y="11849"/>
                </a:moveTo>
                <a:lnTo>
                  <a:pt x="2692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2988564" y="6637019"/>
            <a:ext cx="27305" cy="12700"/>
          </a:xfrm>
          <a:custGeom>
            <a:avLst/>
            <a:gdLst/>
            <a:ahLst/>
            <a:cxnLst/>
            <a:rect l="l" t="t" r="r" b="b"/>
            <a:pathLst>
              <a:path w="27305" h="12700">
                <a:moveTo>
                  <a:pt x="0" y="12191"/>
                </a:moveTo>
                <a:lnTo>
                  <a:pt x="2705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2976372" y="6655307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40">
                <a:moveTo>
                  <a:pt x="0" y="14706"/>
                </a:moveTo>
                <a:lnTo>
                  <a:pt x="271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2958083" y="6679692"/>
            <a:ext cx="30480" cy="15240"/>
          </a:xfrm>
          <a:custGeom>
            <a:avLst/>
            <a:gdLst/>
            <a:ahLst/>
            <a:cxnLst/>
            <a:rect l="l" t="t" r="r" b="b"/>
            <a:pathLst>
              <a:path w="30480" h="15240">
                <a:moveTo>
                  <a:pt x="0" y="14858"/>
                </a:moveTo>
                <a:lnTo>
                  <a:pt x="299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2906267" y="6676643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40">
                <a:moveTo>
                  <a:pt x="0" y="14808"/>
                </a:moveTo>
                <a:lnTo>
                  <a:pt x="269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2909316" y="6679692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849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2836164" y="6667500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0" y="15087"/>
                </a:moveTo>
                <a:lnTo>
                  <a:pt x="241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2833116" y="6685788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5">
                <a:moveTo>
                  <a:pt x="0" y="12064"/>
                </a:moveTo>
                <a:lnTo>
                  <a:pt x="2705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2836164" y="6701028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2065"/>
                </a:moveTo>
                <a:lnTo>
                  <a:pt x="240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2836164" y="6713219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1696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2842260" y="6728459"/>
            <a:ext cx="20955" cy="12065"/>
          </a:xfrm>
          <a:custGeom>
            <a:avLst/>
            <a:gdLst/>
            <a:ahLst/>
            <a:cxnLst/>
            <a:rect l="l" t="t" r="r" b="b"/>
            <a:pathLst>
              <a:path w="20955" h="12065">
                <a:moveTo>
                  <a:pt x="0" y="11696"/>
                </a:moveTo>
                <a:lnTo>
                  <a:pt x="208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2842260" y="6734556"/>
            <a:ext cx="24130" cy="9525"/>
          </a:xfrm>
          <a:custGeom>
            <a:avLst/>
            <a:gdLst/>
            <a:ahLst/>
            <a:cxnLst/>
            <a:rect l="l" t="t" r="r" b="b"/>
            <a:pathLst>
              <a:path w="24130" h="9525">
                <a:moveTo>
                  <a:pt x="0" y="9144"/>
                </a:moveTo>
                <a:lnTo>
                  <a:pt x="240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2863595" y="6734556"/>
            <a:ext cx="15240" cy="9525"/>
          </a:xfrm>
          <a:custGeom>
            <a:avLst/>
            <a:gdLst/>
            <a:ahLst/>
            <a:cxnLst/>
            <a:rect l="l" t="t" r="r" b="b"/>
            <a:pathLst>
              <a:path w="15239" h="9525">
                <a:moveTo>
                  <a:pt x="0" y="9017"/>
                </a:moveTo>
                <a:lnTo>
                  <a:pt x="152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2842260" y="6658356"/>
            <a:ext cx="66675" cy="33655"/>
          </a:xfrm>
          <a:custGeom>
            <a:avLst/>
            <a:gdLst/>
            <a:ahLst/>
            <a:cxnLst/>
            <a:rect l="l" t="t" r="r" b="b"/>
            <a:pathLst>
              <a:path w="66675" h="33654">
                <a:moveTo>
                  <a:pt x="0" y="0"/>
                </a:moveTo>
                <a:lnTo>
                  <a:pt x="66547" y="334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2842260" y="6661404"/>
            <a:ext cx="5715" cy="3175"/>
          </a:xfrm>
          <a:custGeom>
            <a:avLst/>
            <a:gdLst/>
            <a:ahLst/>
            <a:cxnLst/>
            <a:rect l="l" t="t" r="r" b="b"/>
            <a:pathLst>
              <a:path w="5714" h="3175">
                <a:moveTo>
                  <a:pt x="0" y="2921"/>
                </a:moveTo>
                <a:lnTo>
                  <a:pt x="57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2808732" y="6734556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5981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2830067" y="6740652"/>
            <a:ext cx="6350" cy="3175"/>
          </a:xfrm>
          <a:custGeom>
            <a:avLst/>
            <a:gdLst/>
            <a:ahLst/>
            <a:cxnLst/>
            <a:rect l="l" t="t" r="r" b="b"/>
            <a:pathLst>
              <a:path w="6350" h="3175">
                <a:moveTo>
                  <a:pt x="5842" y="0"/>
                </a:moveTo>
                <a:lnTo>
                  <a:pt x="0" y="2921"/>
                </a:lnTo>
                <a:lnTo>
                  <a:pt x="0" y="29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2787395" y="6728459"/>
            <a:ext cx="15240" cy="8890"/>
          </a:xfrm>
          <a:custGeom>
            <a:avLst/>
            <a:gdLst/>
            <a:ahLst/>
            <a:cxnLst/>
            <a:rect l="l" t="t" r="r" b="b"/>
            <a:pathLst>
              <a:path w="15239" h="8890">
                <a:moveTo>
                  <a:pt x="0" y="8686"/>
                </a:moveTo>
                <a:lnTo>
                  <a:pt x="1498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2772155" y="6725411"/>
            <a:ext cx="8890" cy="3175"/>
          </a:xfrm>
          <a:custGeom>
            <a:avLst/>
            <a:gdLst/>
            <a:ahLst/>
            <a:cxnLst/>
            <a:rect l="l" t="t" r="r" b="b"/>
            <a:pathLst>
              <a:path w="8889" h="3175">
                <a:moveTo>
                  <a:pt x="0" y="2870"/>
                </a:moveTo>
                <a:lnTo>
                  <a:pt x="86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2756916" y="6713219"/>
            <a:ext cx="15240" cy="9525"/>
          </a:xfrm>
          <a:custGeom>
            <a:avLst/>
            <a:gdLst/>
            <a:ahLst/>
            <a:cxnLst/>
            <a:rect l="l" t="t" r="r" b="b"/>
            <a:pathLst>
              <a:path w="15239" h="9525">
                <a:moveTo>
                  <a:pt x="0" y="9143"/>
                </a:moveTo>
                <a:lnTo>
                  <a:pt x="1485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2744723" y="6701028"/>
            <a:ext cx="21590" cy="12700"/>
          </a:xfrm>
          <a:custGeom>
            <a:avLst/>
            <a:gdLst/>
            <a:ahLst/>
            <a:cxnLst/>
            <a:rect l="l" t="t" r="r" b="b"/>
            <a:pathLst>
              <a:path w="21589" h="12700">
                <a:moveTo>
                  <a:pt x="0" y="12192"/>
                </a:moveTo>
                <a:lnTo>
                  <a:pt x="21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2732532" y="6691883"/>
            <a:ext cx="24130" cy="12700"/>
          </a:xfrm>
          <a:custGeom>
            <a:avLst/>
            <a:gdLst/>
            <a:ahLst/>
            <a:cxnLst/>
            <a:rect l="l" t="t" r="r" b="b"/>
            <a:pathLst>
              <a:path w="24130" h="12700">
                <a:moveTo>
                  <a:pt x="0" y="12192"/>
                </a:moveTo>
                <a:lnTo>
                  <a:pt x="240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2723388" y="6682740"/>
            <a:ext cx="21590" cy="12065"/>
          </a:xfrm>
          <a:custGeom>
            <a:avLst/>
            <a:gdLst/>
            <a:ahLst/>
            <a:cxnLst/>
            <a:rect l="l" t="t" r="r" b="b"/>
            <a:pathLst>
              <a:path w="21589" h="12065">
                <a:moveTo>
                  <a:pt x="0" y="11937"/>
                </a:moveTo>
                <a:lnTo>
                  <a:pt x="213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2714244" y="6670547"/>
            <a:ext cx="21590" cy="12700"/>
          </a:xfrm>
          <a:custGeom>
            <a:avLst/>
            <a:gdLst/>
            <a:ahLst/>
            <a:cxnLst/>
            <a:rect l="l" t="t" r="r" b="b"/>
            <a:pathLst>
              <a:path w="21589" h="12700">
                <a:moveTo>
                  <a:pt x="0" y="12191"/>
                </a:moveTo>
                <a:lnTo>
                  <a:pt x="213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2705100" y="6661404"/>
            <a:ext cx="24765" cy="12700"/>
          </a:xfrm>
          <a:custGeom>
            <a:avLst/>
            <a:gdLst/>
            <a:ahLst/>
            <a:cxnLst/>
            <a:rect l="l" t="t" r="r" b="b"/>
            <a:pathLst>
              <a:path w="24764" h="12700">
                <a:moveTo>
                  <a:pt x="0" y="12192"/>
                </a:moveTo>
                <a:lnTo>
                  <a:pt x="243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2699004" y="6649211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938"/>
                </a:moveTo>
                <a:lnTo>
                  <a:pt x="2412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2692907" y="6637019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1696"/>
                </a:moveTo>
                <a:lnTo>
                  <a:pt x="2413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2689860" y="6624828"/>
            <a:ext cx="20955" cy="12065"/>
          </a:xfrm>
          <a:custGeom>
            <a:avLst/>
            <a:gdLst/>
            <a:ahLst/>
            <a:cxnLst/>
            <a:rect l="l" t="t" r="r" b="b"/>
            <a:pathLst>
              <a:path w="20955" h="12065">
                <a:moveTo>
                  <a:pt x="0" y="11696"/>
                </a:moveTo>
                <a:lnTo>
                  <a:pt x="208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2683764" y="6612635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1696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2680716" y="6597395"/>
            <a:ext cx="24765" cy="12065"/>
          </a:xfrm>
          <a:custGeom>
            <a:avLst/>
            <a:gdLst/>
            <a:ahLst/>
            <a:cxnLst/>
            <a:rect l="l" t="t" r="r" b="b"/>
            <a:pathLst>
              <a:path w="24764" h="12065">
                <a:moveTo>
                  <a:pt x="0" y="11696"/>
                </a:moveTo>
                <a:lnTo>
                  <a:pt x="24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2680716" y="6582156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0" y="14630"/>
                </a:moveTo>
                <a:lnTo>
                  <a:pt x="240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2680716" y="6566916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0" y="15087"/>
                </a:moveTo>
                <a:lnTo>
                  <a:pt x="240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2680716" y="6551676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2065"/>
                </a:moveTo>
                <a:lnTo>
                  <a:pt x="2412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2683764" y="6536435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30" h="12065">
                <a:moveTo>
                  <a:pt x="0" y="12064"/>
                </a:moveTo>
                <a:lnTo>
                  <a:pt x="23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2686811" y="6518147"/>
            <a:ext cx="27305" cy="12065"/>
          </a:xfrm>
          <a:custGeom>
            <a:avLst/>
            <a:gdLst/>
            <a:ahLst/>
            <a:cxnLst/>
            <a:rect l="l" t="t" r="r" b="b"/>
            <a:pathLst>
              <a:path w="27305" h="12065">
                <a:moveTo>
                  <a:pt x="0" y="11836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2695955" y="6499859"/>
            <a:ext cx="27940" cy="12065"/>
          </a:xfrm>
          <a:custGeom>
            <a:avLst/>
            <a:gdLst/>
            <a:ahLst/>
            <a:cxnLst/>
            <a:rect l="l" t="t" r="r" b="b"/>
            <a:pathLst>
              <a:path w="27939" h="12065">
                <a:moveTo>
                  <a:pt x="0" y="11963"/>
                </a:moveTo>
                <a:lnTo>
                  <a:pt x="274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2708148" y="6475476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39">
                <a:moveTo>
                  <a:pt x="0" y="14732"/>
                </a:moveTo>
                <a:lnTo>
                  <a:pt x="2730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2732532" y="6448044"/>
            <a:ext cx="33020" cy="15240"/>
          </a:xfrm>
          <a:custGeom>
            <a:avLst/>
            <a:gdLst/>
            <a:ahLst/>
            <a:cxnLst/>
            <a:rect l="l" t="t" r="r" b="b"/>
            <a:pathLst>
              <a:path w="33019" h="15239">
                <a:moveTo>
                  <a:pt x="0" y="14858"/>
                </a:moveTo>
                <a:lnTo>
                  <a:pt x="330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2729483" y="6646164"/>
            <a:ext cx="73025" cy="3175"/>
          </a:xfrm>
          <a:custGeom>
            <a:avLst/>
            <a:gdLst/>
            <a:ahLst/>
            <a:cxnLst/>
            <a:rect l="l" t="t" r="r" b="b"/>
            <a:pathLst>
              <a:path w="73025" h="3175">
                <a:moveTo>
                  <a:pt x="0" y="0"/>
                </a:moveTo>
                <a:lnTo>
                  <a:pt x="72643" y="27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4" name="object 1614"/>
          <p:cNvSpPr/>
          <p:nvPr/>
        </p:nvSpPr>
        <p:spPr>
          <a:xfrm>
            <a:off x="2897123" y="6432803"/>
            <a:ext cx="33655" cy="234950"/>
          </a:xfrm>
          <a:custGeom>
            <a:avLst/>
            <a:gdLst/>
            <a:ahLst/>
            <a:cxnLst/>
            <a:rect l="l" t="t" r="r" b="b"/>
            <a:pathLst>
              <a:path w="33655" h="234950">
                <a:moveTo>
                  <a:pt x="3556" y="0"/>
                </a:moveTo>
                <a:lnTo>
                  <a:pt x="0" y="50292"/>
                </a:lnTo>
                <a:lnTo>
                  <a:pt x="0" y="62865"/>
                </a:lnTo>
                <a:lnTo>
                  <a:pt x="253" y="75438"/>
                </a:lnTo>
                <a:lnTo>
                  <a:pt x="4699" y="125412"/>
                </a:lnTo>
                <a:lnTo>
                  <a:pt x="14224" y="174663"/>
                </a:lnTo>
                <a:lnTo>
                  <a:pt x="28956" y="222796"/>
                </a:lnTo>
                <a:lnTo>
                  <a:pt x="33400" y="2346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2869692" y="6444996"/>
            <a:ext cx="33655" cy="238125"/>
          </a:xfrm>
          <a:custGeom>
            <a:avLst/>
            <a:gdLst/>
            <a:ahLst/>
            <a:cxnLst/>
            <a:rect l="l" t="t" r="r" b="b"/>
            <a:pathLst>
              <a:path w="33655" h="238125">
                <a:moveTo>
                  <a:pt x="3556" y="0"/>
                </a:moveTo>
                <a:lnTo>
                  <a:pt x="0" y="50926"/>
                </a:lnTo>
                <a:lnTo>
                  <a:pt x="0" y="63690"/>
                </a:lnTo>
                <a:lnTo>
                  <a:pt x="253" y="76415"/>
                </a:lnTo>
                <a:lnTo>
                  <a:pt x="4699" y="127038"/>
                </a:lnTo>
                <a:lnTo>
                  <a:pt x="14224" y="176936"/>
                </a:lnTo>
                <a:lnTo>
                  <a:pt x="28956" y="225691"/>
                </a:lnTo>
                <a:lnTo>
                  <a:pt x="33400" y="2376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2729483" y="6451091"/>
            <a:ext cx="142875" cy="194945"/>
          </a:xfrm>
          <a:custGeom>
            <a:avLst/>
            <a:gdLst/>
            <a:ahLst/>
            <a:cxnLst/>
            <a:rect l="l" t="t" r="r" b="b"/>
            <a:pathLst>
              <a:path w="142875" h="194945">
                <a:moveTo>
                  <a:pt x="0" y="194678"/>
                </a:moveTo>
                <a:lnTo>
                  <a:pt x="28829" y="169024"/>
                </a:lnTo>
                <a:lnTo>
                  <a:pt x="55499" y="141236"/>
                </a:lnTo>
                <a:lnTo>
                  <a:pt x="79756" y="111493"/>
                </a:lnTo>
                <a:lnTo>
                  <a:pt x="101727" y="79921"/>
                </a:lnTo>
                <a:lnTo>
                  <a:pt x="121031" y="46736"/>
                </a:lnTo>
                <a:lnTo>
                  <a:pt x="137668" y="11938"/>
                </a:lnTo>
                <a:lnTo>
                  <a:pt x="1426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2857500" y="6667500"/>
            <a:ext cx="8890" cy="64135"/>
          </a:xfrm>
          <a:custGeom>
            <a:avLst/>
            <a:gdLst/>
            <a:ahLst/>
            <a:cxnLst/>
            <a:rect l="l" t="t" r="r" b="b"/>
            <a:pathLst>
              <a:path w="8889" h="64134">
                <a:moveTo>
                  <a:pt x="3429" y="0"/>
                </a:moveTo>
                <a:lnTo>
                  <a:pt x="762" y="12839"/>
                </a:lnTo>
                <a:lnTo>
                  <a:pt x="0" y="25755"/>
                </a:lnTo>
                <a:lnTo>
                  <a:pt x="1143" y="38633"/>
                </a:lnTo>
                <a:lnTo>
                  <a:pt x="4063" y="51346"/>
                </a:lnTo>
                <a:lnTo>
                  <a:pt x="8889" y="637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2833116" y="6658356"/>
            <a:ext cx="8890" cy="73025"/>
          </a:xfrm>
          <a:custGeom>
            <a:avLst/>
            <a:gdLst/>
            <a:ahLst/>
            <a:cxnLst/>
            <a:rect l="l" t="t" r="r" b="b"/>
            <a:pathLst>
              <a:path w="8889" h="73025">
                <a:moveTo>
                  <a:pt x="8762" y="0"/>
                </a:moveTo>
                <a:lnTo>
                  <a:pt x="4317" y="11772"/>
                </a:lnTo>
                <a:lnTo>
                  <a:pt x="1396" y="23850"/>
                </a:lnTo>
                <a:lnTo>
                  <a:pt x="0" y="36106"/>
                </a:lnTo>
                <a:lnTo>
                  <a:pt x="0" y="48412"/>
                </a:lnTo>
                <a:lnTo>
                  <a:pt x="1523" y="60667"/>
                </a:lnTo>
                <a:lnTo>
                  <a:pt x="4444" y="7274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2759964" y="6658356"/>
            <a:ext cx="39370" cy="64135"/>
          </a:xfrm>
          <a:custGeom>
            <a:avLst/>
            <a:gdLst/>
            <a:ahLst/>
            <a:cxnLst/>
            <a:rect l="l" t="t" r="r" b="b"/>
            <a:pathLst>
              <a:path w="39369" h="64134">
                <a:moveTo>
                  <a:pt x="0" y="63919"/>
                </a:moveTo>
                <a:lnTo>
                  <a:pt x="25527" y="35267"/>
                </a:lnTo>
                <a:lnTo>
                  <a:pt x="36068" y="12293"/>
                </a:lnTo>
                <a:lnTo>
                  <a:pt x="391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2769107" y="6722364"/>
            <a:ext cx="73660" cy="21590"/>
          </a:xfrm>
          <a:custGeom>
            <a:avLst/>
            <a:gdLst/>
            <a:ahLst/>
            <a:cxnLst/>
            <a:rect l="l" t="t" r="r" b="b"/>
            <a:pathLst>
              <a:path w="73660" h="21590">
                <a:moveTo>
                  <a:pt x="73152" y="21056"/>
                </a:moveTo>
                <a:lnTo>
                  <a:pt x="37592" y="6299"/>
                </a:lnTo>
                <a:lnTo>
                  <a:pt x="12700" y="113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2705100" y="6411467"/>
            <a:ext cx="320040" cy="323215"/>
          </a:xfrm>
          <a:custGeom>
            <a:avLst/>
            <a:gdLst/>
            <a:ahLst/>
            <a:cxnLst/>
            <a:rect l="l" t="t" r="r" b="b"/>
            <a:pathLst>
              <a:path w="320039" h="323215">
                <a:moveTo>
                  <a:pt x="161544" y="322795"/>
                </a:moveTo>
                <a:lnTo>
                  <a:pt x="203326" y="316890"/>
                </a:lnTo>
                <a:lnTo>
                  <a:pt x="241045" y="300862"/>
                </a:lnTo>
                <a:lnTo>
                  <a:pt x="273304" y="276085"/>
                </a:lnTo>
                <a:lnTo>
                  <a:pt x="298323" y="243916"/>
                </a:lnTo>
                <a:lnTo>
                  <a:pt x="314832" y="205739"/>
                </a:lnTo>
                <a:lnTo>
                  <a:pt x="320039" y="163436"/>
                </a:lnTo>
                <a:lnTo>
                  <a:pt x="319405" y="149644"/>
                </a:lnTo>
                <a:lnTo>
                  <a:pt x="311657" y="110502"/>
                </a:lnTo>
                <a:lnTo>
                  <a:pt x="295656" y="75564"/>
                </a:lnTo>
                <a:lnTo>
                  <a:pt x="263270" y="37337"/>
                </a:lnTo>
                <a:lnTo>
                  <a:pt x="219963" y="11175"/>
                </a:lnTo>
                <a:lnTo>
                  <a:pt x="182118" y="1396"/>
                </a:lnTo>
                <a:lnTo>
                  <a:pt x="156718" y="0"/>
                </a:lnTo>
                <a:lnTo>
                  <a:pt x="144272" y="761"/>
                </a:lnTo>
                <a:lnTo>
                  <a:pt x="96647" y="12826"/>
                </a:lnTo>
                <a:lnTo>
                  <a:pt x="55244" y="38480"/>
                </a:lnTo>
                <a:lnTo>
                  <a:pt x="23113" y="76072"/>
                </a:lnTo>
                <a:lnTo>
                  <a:pt x="7493" y="112013"/>
                </a:lnTo>
                <a:lnTo>
                  <a:pt x="0" y="161620"/>
                </a:lnTo>
                <a:lnTo>
                  <a:pt x="381" y="173799"/>
                </a:lnTo>
                <a:lnTo>
                  <a:pt x="10541" y="220319"/>
                </a:lnTo>
                <a:lnTo>
                  <a:pt x="33781" y="261404"/>
                </a:lnTo>
                <a:lnTo>
                  <a:pt x="68833" y="29438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2680716" y="6420611"/>
            <a:ext cx="323215" cy="323215"/>
          </a:xfrm>
          <a:custGeom>
            <a:avLst/>
            <a:gdLst/>
            <a:ahLst/>
            <a:cxnLst/>
            <a:rect l="l" t="t" r="r" b="b"/>
            <a:pathLst>
              <a:path w="323214" h="323215">
                <a:moveTo>
                  <a:pt x="322833" y="161302"/>
                </a:moveTo>
                <a:lnTo>
                  <a:pt x="316991" y="118186"/>
                </a:lnTo>
                <a:lnTo>
                  <a:pt x="300735" y="79501"/>
                </a:lnTo>
                <a:lnTo>
                  <a:pt x="275335" y="46609"/>
                </a:lnTo>
                <a:lnTo>
                  <a:pt x="242569" y="21335"/>
                </a:lnTo>
                <a:lnTo>
                  <a:pt x="203834" y="5079"/>
                </a:lnTo>
                <a:lnTo>
                  <a:pt x="175513" y="0"/>
                </a:lnTo>
                <a:lnTo>
                  <a:pt x="159257" y="507"/>
                </a:lnTo>
                <a:lnTo>
                  <a:pt x="114045" y="9016"/>
                </a:lnTo>
                <a:lnTo>
                  <a:pt x="74929" y="26796"/>
                </a:lnTo>
                <a:lnTo>
                  <a:pt x="42925" y="52578"/>
                </a:lnTo>
                <a:lnTo>
                  <a:pt x="19050" y="84937"/>
                </a:lnTo>
                <a:lnTo>
                  <a:pt x="4317" y="122542"/>
                </a:lnTo>
                <a:lnTo>
                  <a:pt x="0" y="149847"/>
                </a:lnTo>
                <a:lnTo>
                  <a:pt x="507" y="165836"/>
                </a:lnTo>
                <a:lnTo>
                  <a:pt x="9270" y="210451"/>
                </a:lnTo>
                <a:lnTo>
                  <a:pt x="27431" y="249174"/>
                </a:lnTo>
                <a:lnTo>
                  <a:pt x="53593" y="280911"/>
                </a:lnTo>
                <a:lnTo>
                  <a:pt x="86359" y="304558"/>
                </a:lnTo>
                <a:lnTo>
                  <a:pt x="124459" y="318998"/>
                </a:lnTo>
                <a:lnTo>
                  <a:pt x="152145" y="322973"/>
                </a:lnTo>
                <a:lnTo>
                  <a:pt x="167894" y="322389"/>
                </a:lnTo>
                <a:lnTo>
                  <a:pt x="211835" y="313499"/>
                </a:lnTo>
                <a:lnTo>
                  <a:pt x="250062" y="295021"/>
                </a:lnTo>
                <a:lnTo>
                  <a:pt x="281558" y="268389"/>
                </a:lnTo>
                <a:lnTo>
                  <a:pt x="304926" y="235038"/>
                </a:lnTo>
                <a:lnTo>
                  <a:pt x="319023" y="196405"/>
                </a:lnTo>
                <a:lnTo>
                  <a:pt x="322706" y="1684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5832347" y="2912364"/>
            <a:ext cx="100330" cy="97155"/>
          </a:xfrm>
          <a:custGeom>
            <a:avLst/>
            <a:gdLst/>
            <a:ahLst/>
            <a:cxnLst/>
            <a:rect l="l" t="t" r="r" b="b"/>
            <a:pathLst>
              <a:path w="100329" h="97155">
                <a:moveTo>
                  <a:pt x="0" y="97155"/>
                </a:moveTo>
                <a:lnTo>
                  <a:pt x="41021" y="88137"/>
                </a:lnTo>
                <a:lnTo>
                  <a:pt x="73913" y="63881"/>
                </a:lnTo>
                <a:lnTo>
                  <a:pt x="94741" y="28194"/>
                </a:lnTo>
                <a:lnTo>
                  <a:pt x="98425" y="14477"/>
                </a:lnTo>
                <a:lnTo>
                  <a:pt x="10020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5823203" y="3046476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8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5835396" y="2644139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4" h="100330">
                <a:moveTo>
                  <a:pt x="97154" y="100202"/>
                </a:moveTo>
                <a:lnTo>
                  <a:pt x="88137" y="59055"/>
                </a:lnTo>
                <a:lnTo>
                  <a:pt x="63880" y="26162"/>
                </a:lnTo>
                <a:lnTo>
                  <a:pt x="28193" y="5334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5823203" y="2540507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638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9307068" y="2647188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4" h="100330">
                <a:moveTo>
                  <a:pt x="97154" y="100202"/>
                </a:moveTo>
                <a:lnTo>
                  <a:pt x="88137" y="59054"/>
                </a:lnTo>
                <a:lnTo>
                  <a:pt x="63880" y="26162"/>
                </a:lnTo>
                <a:lnTo>
                  <a:pt x="28193" y="5334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9444228" y="275386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0" y="0"/>
                </a:moveTo>
                <a:lnTo>
                  <a:pt x="638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9054083" y="2647188"/>
            <a:ext cx="100330" cy="94615"/>
          </a:xfrm>
          <a:custGeom>
            <a:avLst/>
            <a:gdLst/>
            <a:ahLst/>
            <a:cxnLst/>
            <a:rect l="l" t="t" r="r" b="b"/>
            <a:pathLst>
              <a:path w="100329" h="94614">
                <a:moveTo>
                  <a:pt x="100202" y="0"/>
                </a:moveTo>
                <a:lnTo>
                  <a:pt x="59055" y="8636"/>
                </a:lnTo>
                <a:lnTo>
                  <a:pt x="26162" y="32131"/>
                </a:lnTo>
                <a:lnTo>
                  <a:pt x="5334" y="66801"/>
                </a:lnTo>
                <a:lnTo>
                  <a:pt x="1777" y="80137"/>
                </a:lnTo>
                <a:lnTo>
                  <a:pt x="0" y="941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8950452" y="275386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6362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8767571" y="3762755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103124" y="0"/>
                </a:moveTo>
                <a:lnTo>
                  <a:pt x="60832" y="9017"/>
                </a:lnTo>
                <a:lnTo>
                  <a:pt x="26924" y="33274"/>
                </a:lnTo>
                <a:lnTo>
                  <a:pt x="5460" y="68961"/>
                </a:lnTo>
                <a:lnTo>
                  <a:pt x="1777" y="82677"/>
                </a:lnTo>
                <a:lnTo>
                  <a:pt x="0" y="971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8767571" y="3863340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0" y="0"/>
                </a:moveTo>
                <a:lnTo>
                  <a:pt x="118491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9191243" y="4119371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0" y="97154"/>
                </a:moveTo>
                <a:lnTo>
                  <a:pt x="42290" y="88137"/>
                </a:lnTo>
                <a:lnTo>
                  <a:pt x="76200" y="63880"/>
                </a:lnTo>
                <a:lnTo>
                  <a:pt x="97662" y="28193"/>
                </a:lnTo>
                <a:lnTo>
                  <a:pt x="101346" y="14477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9185147" y="4256532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6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876147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8767571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8700516" y="4875276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8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8694419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8700516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8549450" y="4875276"/>
            <a:ext cx="119251" cy="11715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819454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8188452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8194547" y="4878323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832" y="0"/>
                </a:lnTo>
              </a:path>
            </a:pathLst>
          </a:custGeom>
          <a:ln w="10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8093964" y="4890515"/>
            <a:ext cx="463550" cy="0"/>
          </a:xfrm>
          <a:custGeom>
            <a:avLst/>
            <a:gdLst/>
            <a:ahLst/>
            <a:cxnLst/>
            <a:rect l="l" t="t" r="r" b="b"/>
            <a:pathLst>
              <a:path w="463550">
                <a:moveTo>
                  <a:pt x="0" y="0"/>
                </a:moveTo>
                <a:lnTo>
                  <a:pt x="463295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8261604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6" name="object 1646"/>
          <p:cNvSpPr/>
          <p:nvPr/>
        </p:nvSpPr>
        <p:spPr>
          <a:xfrm>
            <a:off x="8255507" y="4875276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7929371" y="381762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97154" y="103124"/>
                </a:moveTo>
                <a:lnTo>
                  <a:pt x="88137" y="60832"/>
                </a:lnTo>
                <a:lnTo>
                  <a:pt x="63880" y="26924"/>
                </a:lnTo>
                <a:lnTo>
                  <a:pt x="28194" y="5460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7909559" y="3919728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5052059" y="3829811"/>
            <a:ext cx="128270" cy="79375"/>
          </a:xfrm>
          <a:custGeom>
            <a:avLst/>
            <a:gdLst/>
            <a:ahLst/>
            <a:cxnLst/>
            <a:rect l="l" t="t" r="r" b="b"/>
            <a:pathLst>
              <a:path w="128270" h="79375">
                <a:moveTo>
                  <a:pt x="0" y="0"/>
                </a:moveTo>
                <a:lnTo>
                  <a:pt x="127888" y="791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7167371" y="3579876"/>
            <a:ext cx="128270" cy="78740"/>
          </a:xfrm>
          <a:custGeom>
            <a:avLst/>
            <a:gdLst/>
            <a:ahLst/>
            <a:cxnLst/>
            <a:rect l="l" t="t" r="r" b="b"/>
            <a:pathLst>
              <a:path w="128270" h="78739">
                <a:moveTo>
                  <a:pt x="0" y="0"/>
                </a:moveTo>
                <a:lnTo>
                  <a:pt x="127888" y="787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7685531" y="3634740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33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7694676" y="3634740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33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7668514" y="3773296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62" y="0"/>
                </a:lnTo>
              </a:path>
            </a:pathLst>
          </a:custGeom>
          <a:ln w="386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7664195" y="3838955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6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7664195" y="3823715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5792723" y="3899915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5792723" y="3899915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39" h="6350">
                <a:moveTo>
                  <a:pt x="0" y="6096"/>
                </a:moveTo>
                <a:lnTo>
                  <a:pt x="14731" y="6096"/>
                </a:ln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5791200" y="4178808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442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5790946" y="42489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7909306" y="3720084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7909306" y="3781044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9407652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0" y="60452"/>
                </a:moveTo>
                <a:lnTo>
                  <a:pt x="0" y="0"/>
                </a:lnTo>
                <a:lnTo>
                  <a:pt x="33400" y="0"/>
                </a:lnTo>
                <a:lnTo>
                  <a:pt x="3340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9425940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9029700" y="5253228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0" y="60452"/>
                </a:moveTo>
                <a:lnTo>
                  <a:pt x="0" y="0"/>
                </a:lnTo>
                <a:lnTo>
                  <a:pt x="33020" y="0"/>
                </a:lnTo>
                <a:lnTo>
                  <a:pt x="3302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9044940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8648700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8666988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8270747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0" y="60452"/>
                </a:moveTo>
                <a:lnTo>
                  <a:pt x="0" y="0"/>
                </a:lnTo>
                <a:lnTo>
                  <a:pt x="33400" y="0"/>
                </a:lnTo>
                <a:lnTo>
                  <a:pt x="3340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8287416" y="5253228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0"/>
                </a:moveTo>
                <a:lnTo>
                  <a:pt x="0" y="109282"/>
                </a:lnTo>
              </a:path>
            </a:pathLst>
          </a:custGeom>
          <a:ln w="367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7889747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7908035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7511795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7530083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7133843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0" y="60452"/>
                </a:moveTo>
                <a:lnTo>
                  <a:pt x="0" y="0"/>
                </a:lnTo>
                <a:lnTo>
                  <a:pt x="33400" y="0"/>
                </a:lnTo>
                <a:lnTo>
                  <a:pt x="3340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7152131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6752843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6771131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5996940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0" y="60452"/>
                </a:moveTo>
                <a:lnTo>
                  <a:pt x="0" y="0"/>
                </a:lnTo>
                <a:lnTo>
                  <a:pt x="33400" y="0"/>
                </a:lnTo>
                <a:lnTo>
                  <a:pt x="3340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6015228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5615940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5634228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5237988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5256276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4860035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0" y="60452"/>
                </a:moveTo>
                <a:lnTo>
                  <a:pt x="0" y="0"/>
                </a:lnTo>
                <a:lnTo>
                  <a:pt x="33400" y="0"/>
                </a:lnTo>
                <a:lnTo>
                  <a:pt x="3340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4878323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4479035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4497323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4101084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4119371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3723132" y="5253228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0" y="60452"/>
                </a:moveTo>
                <a:lnTo>
                  <a:pt x="0" y="0"/>
                </a:lnTo>
                <a:lnTo>
                  <a:pt x="33019" y="0"/>
                </a:lnTo>
                <a:lnTo>
                  <a:pt x="3301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3741420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3342132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8" y="0"/>
                </a:lnTo>
                <a:lnTo>
                  <a:pt x="36448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3360420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2964179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2982467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2586227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0" y="60452"/>
                </a:moveTo>
                <a:lnTo>
                  <a:pt x="0" y="0"/>
                </a:lnTo>
                <a:lnTo>
                  <a:pt x="33401" y="0"/>
                </a:lnTo>
                <a:lnTo>
                  <a:pt x="33401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2604516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2205227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2223516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1827276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1845564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1449324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0" y="60452"/>
                </a:moveTo>
                <a:lnTo>
                  <a:pt x="0" y="0"/>
                </a:lnTo>
                <a:lnTo>
                  <a:pt x="33400" y="0"/>
                </a:lnTo>
                <a:lnTo>
                  <a:pt x="3340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1467611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1068324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4" h="60960">
                <a:moveTo>
                  <a:pt x="0" y="60452"/>
                </a:moveTo>
                <a:lnTo>
                  <a:pt x="0" y="0"/>
                </a:lnTo>
                <a:lnTo>
                  <a:pt x="36055" y="0"/>
                </a:lnTo>
                <a:lnTo>
                  <a:pt x="36055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690372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0" y="60452"/>
                </a:moveTo>
                <a:lnTo>
                  <a:pt x="0" y="0"/>
                </a:lnTo>
                <a:lnTo>
                  <a:pt x="36448" y="0"/>
                </a:lnTo>
                <a:lnTo>
                  <a:pt x="36448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708659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690372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8" y="0"/>
                </a:moveTo>
                <a:lnTo>
                  <a:pt x="36448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708659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1068324" y="2324100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4" h="60960">
                <a:moveTo>
                  <a:pt x="36055" y="0"/>
                </a:moveTo>
                <a:lnTo>
                  <a:pt x="36055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0" name="object 1710"/>
          <p:cNvSpPr/>
          <p:nvPr/>
        </p:nvSpPr>
        <p:spPr>
          <a:xfrm>
            <a:off x="1449324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1467611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1827276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1845564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2205227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222351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2586227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33401" y="0"/>
                </a:moveTo>
                <a:lnTo>
                  <a:pt x="33401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260451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2964179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2982467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3342132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8" y="0"/>
                </a:moveTo>
                <a:lnTo>
                  <a:pt x="36448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3360420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3723132" y="2324100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33019" y="0"/>
                </a:moveTo>
                <a:lnTo>
                  <a:pt x="3301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3741420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4101084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4119371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4479035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4497323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8" name="object 1728"/>
          <p:cNvSpPr/>
          <p:nvPr/>
        </p:nvSpPr>
        <p:spPr>
          <a:xfrm>
            <a:off x="4860035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9" name="object 1729"/>
          <p:cNvSpPr/>
          <p:nvPr/>
        </p:nvSpPr>
        <p:spPr>
          <a:xfrm>
            <a:off x="4878323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5237988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525627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5615940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5634228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5996940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6015228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6374891" y="2324100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8" y="0"/>
                </a:moveTo>
                <a:lnTo>
                  <a:pt x="36068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6393179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6752843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6771131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7133843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1" name="object 1741"/>
          <p:cNvSpPr/>
          <p:nvPr/>
        </p:nvSpPr>
        <p:spPr>
          <a:xfrm>
            <a:off x="7152131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2" name="object 1742"/>
          <p:cNvSpPr/>
          <p:nvPr/>
        </p:nvSpPr>
        <p:spPr>
          <a:xfrm>
            <a:off x="7511795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3" name="object 1743"/>
          <p:cNvSpPr/>
          <p:nvPr/>
        </p:nvSpPr>
        <p:spPr>
          <a:xfrm>
            <a:off x="7530083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4" name="object 1744"/>
          <p:cNvSpPr/>
          <p:nvPr/>
        </p:nvSpPr>
        <p:spPr>
          <a:xfrm>
            <a:off x="7889747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5" name="object 1745"/>
          <p:cNvSpPr/>
          <p:nvPr/>
        </p:nvSpPr>
        <p:spPr>
          <a:xfrm>
            <a:off x="7908035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6" name="object 1746"/>
          <p:cNvSpPr/>
          <p:nvPr/>
        </p:nvSpPr>
        <p:spPr>
          <a:xfrm>
            <a:off x="8270747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7" name="object 1747"/>
          <p:cNvSpPr/>
          <p:nvPr/>
        </p:nvSpPr>
        <p:spPr>
          <a:xfrm>
            <a:off x="8289035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8" name="object 1748"/>
          <p:cNvSpPr/>
          <p:nvPr/>
        </p:nvSpPr>
        <p:spPr>
          <a:xfrm>
            <a:off x="8648700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9" name="object 1749"/>
          <p:cNvSpPr/>
          <p:nvPr/>
        </p:nvSpPr>
        <p:spPr>
          <a:xfrm>
            <a:off x="8666988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0" name="object 1750"/>
          <p:cNvSpPr/>
          <p:nvPr/>
        </p:nvSpPr>
        <p:spPr>
          <a:xfrm>
            <a:off x="9029700" y="2324100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33020" y="0"/>
                </a:moveTo>
                <a:lnTo>
                  <a:pt x="3302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1" name="object 1751"/>
          <p:cNvSpPr/>
          <p:nvPr/>
        </p:nvSpPr>
        <p:spPr>
          <a:xfrm>
            <a:off x="9044940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2" name="object 1752"/>
          <p:cNvSpPr/>
          <p:nvPr/>
        </p:nvSpPr>
        <p:spPr>
          <a:xfrm>
            <a:off x="9407652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3" name="object 1753"/>
          <p:cNvSpPr/>
          <p:nvPr/>
        </p:nvSpPr>
        <p:spPr>
          <a:xfrm>
            <a:off x="9425940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4" name="object 1754"/>
          <p:cNvSpPr/>
          <p:nvPr/>
        </p:nvSpPr>
        <p:spPr>
          <a:xfrm>
            <a:off x="3688079" y="3352800"/>
            <a:ext cx="478790" cy="0"/>
          </a:xfrm>
          <a:custGeom>
            <a:avLst/>
            <a:gdLst/>
            <a:ahLst/>
            <a:cxnLst/>
            <a:rect l="l" t="t" r="r" b="b"/>
            <a:pathLst>
              <a:path w="478789">
                <a:moveTo>
                  <a:pt x="0" y="0"/>
                </a:moveTo>
                <a:lnTo>
                  <a:pt x="478282" y="0"/>
                </a:lnTo>
              </a:path>
            </a:pathLst>
          </a:custGeom>
          <a:ln w="73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5" name="object 1755"/>
          <p:cNvSpPr/>
          <p:nvPr/>
        </p:nvSpPr>
        <p:spPr>
          <a:xfrm>
            <a:off x="7664195" y="4104132"/>
            <a:ext cx="27305" cy="18415"/>
          </a:xfrm>
          <a:custGeom>
            <a:avLst/>
            <a:gdLst/>
            <a:ahLst/>
            <a:cxnLst/>
            <a:rect l="l" t="t" r="r" b="b"/>
            <a:pathLst>
              <a:path w="27304" h="18414">
                <a:moveTo>
                  <a:pt x="27050" y="18287"/>
                </a:moveTo>
                <a:lnTo>
                  <a:pt x="0" y="18287"/>
                </a:lnTo>
                <a:lnTo>
                  <a:pt x="27050" y="18287"/>
                </a:lnTo>
                <a:lnTo>
                  <a:pt x="27050" y="0"/>
                </a:lnTo>
                <a:lnTo>
                  <a:pt x="0" y="0"/>
                </a:lnTo>
                <a:lnTo>
                  <a:pt x="0" y="18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6" name="object 1756"/>
          <p:cNvSpPr/>
          <p:nvPr/>
        </p:nvSpPr>
        <p:spPr>
          <a:xfrm>
            <a:off x="7664195" y="4104132"/>
            <a:ext cx="27305" cy="18415"/>
          </a:xfrm>
          <a:custGeom>
            <a:avLst/>
            <a:gdLst/>
            <a:ahLst/>
            <a:cxnLst/>
            <a:rect l="l" t="t" r="r" b="b"/>
            <a:pathLst>
              <a:path w="27304" h="18414">
                <a:moveTo>
                  <a:pt x="0" y="0"/>
                </a:moveTo>
                <a:lnTo>
                  <a:pt x="27050" y="0"/>
                </a:lnTo>
                <a:lnTo>
                  <a:pt x="27050" y="18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7" name="object 1757"/>
          <p:cNvSpPr/>
          <p:nvPr/>
        </p:nvSpPr>
        <p:spPr>
          <a:xfrm>
            <a:off x="2354579" y="3198876"/>
            <a:ext cx="27305" cy="43180"/>
          </a:xfrm>
          <a:custGeom>
            <a:avLst/>
            <a:gdLst/>
            <a:ahLst/>
            <a:cxnLst/>
            <a:rect l="l" t="t" r="r" b="b"/>
            <a:pathLst>
              <a:path w="27305" h="43180">
                <a:moveTo>
                  <a:pt x="27050" y="39370"/>
                </a:moveTo>
                <a:lnTo>
                  <a:pt x="4699" y="4267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8" name="object 1758"/>
          <p:cNvSpPr/>
          <p:nvPr/>
        </p:nvSpPr>
        <p:spPr>
          <a:xfrm>
            <a:off x="2296667" y="3208020"/>
            <a:ext cx="36195" cy="6350"/>
          </a:xfrm>
          <a:custGeom>
            <a:avLst/>
            <a:gdLst/>
            <a:ahLst/>
            <a:cxnLst/>
            <a:rect l="l" t="t" r="r" b="b"/>
            <a:pathLst>
              <a:path w="36194" h="6350">
                <a:moveTo>
                  <a:pt x="36068" y="0"/>
                </a:moveTo>
                <a:lnTo>
                  <a:pt x="0" y="596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9" name="object 1759"/>
          <p:cNvSpPr/>
          <p:nvPr/>
        </p:nvSpPr>
        <p:spPr>
          <a:xfrm>
            <a:off x="2293620" y="3232404"/>
            <a:ext cx="6350" cy="1905"/>
          </a:xfrm>
          <a:custGeom>
            <a:avLst/>
            <a:gdLst/>
            <a:ahLst/>
            <a:cxnLst/>
            <a:rect l="l" t="t" r="r" b="b"/>
            <a:pathLst>
              <a:path w="6350" h="1905">
                <a:moveTo>
                  <a:pt x="6096" y="0"/>
                </a:moveTo>
                <a:lnTo>
                  <a:pt x="0" y="177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0" name="object 1760"/>
          <p:cNvSpPr/>
          <p:nvPr/>
        </p:nvSpPr>
        <p:spPr>
          <a:xfrm>
            <a:off x="2290572" y="3198876"/>
            <a:ext cx="64135" cy="8890"/>
          </a:xfrm>
          <a:custGeom>
            <a:avLst/>
            <a:gdLst/>
            <a:ahLst/>
            <a:cxnLst/>
            <a:rect l="l" t="t" r="r" b="b"/>
            <a:pathLst>
              <a:path w="64135" h="8889">
                <a:moveTo>
                  <a:pt x="63626" y="0"/>
                </a:moveTo>
                <a:lnTo>
                  <a:pt x="0" y="86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1" name="object 1761"/>
          <p:cNvSpPr/>
          <p:nvPr/>
        </p:nvSpPr>
        <p:spPr>
          <a:xfrm>
            <a:off x="2296667" y="4424171"/>
            <a:ext cx="36195" cy="6350"/>
          </a:xfrm>
          <a:custGeom>
            <a:avLst/>
            <a:gdLst/>
            <a:ahLst/>
            <a:cxnLst/>
            <a:rect l="l" t="t" r="r" b="b"/>
            <a:pathLst>
              <a:path w="36194" h="6350">
                <a:moveTo>
                  <a:pt x="36068" y="59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2" name="object 1762"/>
          <p:cNvSpPr/>
          <p:nvPr/>
        </p:nvSpPr>
        <p:spPr>
          <a:xfrm>
            <a:off x="2293620" y="4402835"/>
            <a:ext cx="6350" cy="1905"/>
          </a:xfrm>
          <a:custGeom>
            <a:avLst/>
            <a:gdLst/>
            <a:ahLst/>
            <a:cxnLst/>
            <a:rect l="l" t="t" r="r" b="b"/>
            <a:pathLst>
              <a:path w="6350" h="1904">
                <a:moveTo>
                  <a:pt x="6096" y="177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3" name="object 1763"/>
          <p:cNvSpPr/>
          <p:nvPr/>
        </p:nvSpPr>
        <p:spPr>
          <a:xfrm>
            <a:off x="2290572" y="4430267"/>
            <a:ext cx="64135" cy="8890"/>
          </a:xfrm>
          <a:custGeom>
            <a:avLst/>
            <a:gdLst/>
            <a:ahLst/>
            <a:cxnLst/>
            <a:rect l="l" t="t" r="r" b="b"/>
            <a:pathLst>
              <a:path w="64135" h="8889">
                <a:moveTo>
                  <a:pt x="63626" y="86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4" name="object 1764"/>
          <p:cNvSpPr/>
          <p:nvPr/>
        </p:nvSpPr>
        <p:spPr>
          <a:xfrm>
            <a:off x="2360676" y="4396740"/>
            <a:ext cx="21590" cy="3175"/>
          </a:xfrm>
          <a:custGeom>
            <a:avLst/>
            <a:gdLst/>
            <a:ahLst/>
            <a:cxnLst/>
            <a:rect l="l" t="t" r="r" b="b"/>
            <a:pathLst>
              <a:path w="21589" h="3175">
                <a:moveTo>
                  <a:pt x="21081" y="292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5" name="object 1765"/>
          <p:cNvSpPr/>
          <p:nvPr/>
        </p:nvSpPr>
        <p:spPr>
          <a:xfrm>
            <a:off x="7548371" y="4634484"/>
            <a:ext cx="100330" cy="15240"/>
          </a:xfrm>
          <a:custGeom>
            <a:avLst/>
            <a:gdLst/>
            <a:ahLst/>
            <a:cxnLst/>
            <a:rect l="l" t="t" r="r" b="b"/>
            <a:pathLst>
              <a:path w="100329" h="15239">
                <a:moveTo>
                  <a:pt x="100075" y="14732"/>
                </a:moveTo>
                <a:lnTo>
                  <a:pt x="0" y="14732"/>
                </a:lnTo>
                <a:lnTo>
                  <a:pt x="0" y="0"/>
                </a:lnTo>
                <a:lnTo>
                  <a:pt x="1000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6" name="object 1766"/>
          <p:cNvSpPr/>
          <p:nvPr/>
        </p:nvSpPr>
        <p:spPr>
          <a:xfrm>
            <a:off x="7325868" y="4634484"/>
            <a:ext cx="73025" cy="15240"/>
          </a:xfrm>
          <a:custGeom>
            <a:avLst/>
            <a:gdLst/>
            <a:ahLst/>
            <a:cxnLst/>
            <a:rect l="l" t="t" r="r" b="b"/>
            <a:pathLst>
              <a:path w="73025" h="15239">
                <a:moveTo>
                  <a:pt x="0" y="14732"/>
                </a:moveTo>
                <a:lnTo>
                  <a:pt x="73025" y="14732"/>
                </a:lnTo>
                <a:lnTo>
                  <a:pt x="7302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7" name="object 1767"/>
          <p:cNvSpPr/>
          <p:nvPr/>
        </p:nvSpPr>
        <p:spPr>
          <a:xfrm>
            <a:off x="1871282" y="5032057"/>
            <a:ext cx="64387" cy="9181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8" name="object 1768"/>
          <p:cNvSpPr/>
          <p:nvPr/>
        </p:nvSpPr>
        <p:spPr>
          <a:xfrm>
            <a:off x="2382011" y="4460747"/>
            <a:ext cx="112395" cy="87630"/>
          </a:xfrm>
          <a:custGeom>
            <a:avLst/>
            <a:gdLst/>
            <a:ahLst/>
            <a:cxnLst/>
            <a:rect l="l" t="t" r="r" b="b"/>
            <a:pathLst>
              <a:path w="112394" h="87629">
                <a:moveTo>
                  <a:pt x="0" y="87249"/>
                </a:moveTo>
                <a:lnTo>
                  <a:pt x="39624" y="84454"/>
                </a:lnTo>
                <a:lnTo>
                  <a:pt x="73913" y="67056"/>
                </a:lnTo>
                <a:lnTo>
                  <a:pt x="99313" y="37973"/>
                </a:lnTo>
                <a:lnTo>
                  <a:pt x="109600" y="13462"/>
                </a:lnTo>
                <a:lnTo>
                  <a:pt x="1123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9" name="object 1769"/>
          <p:cNvSpPr/>
          <p:nvPr/>
        </p:nvSpPr>
        <p:spPr>
          <a:xfrm>
            <a:off x="2394204" y="4445508"/>
            <a:ext cx="100965" cy="15240"/>
          </a:xfrm>
          <a:custGeom>
            <a:avLst/>
            <a:gdLst/>
            <a:ahLst/>
            <a:cxnLst/>
            <a:rect l="l" t="t" r="r" b="b"/>
            <a:pathLst>
              <a:path w="100964" h="15239">
                <a:moveTo>
                  <a:pt x="0" y="0"/>
                </a:moveTo>
                <a:lnTo>
                  <a:pt x="100583" y="148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0" name="object 1770"/>
          <p:cNvSpPr/>
          <p:nvPr/>
        </p:nvSpPr>
        <p:spPr>
          <a:xfrm>
            <a:off x="2382011" y="4546091"/>
            <a:ext cx="87630" cy="115570"/>
          </a:xfrm>
          <a:custGeom>
            <a:avLst/>
            <a:gdLst/>
            <a:ahLst/>
            <a:cxnLst/>
            <a:rect l="l" t="t" r="r" b="b"/>
            <a:pathLst>
              <a:path w="87630" h="115570">
                <a:moveTo>
                  <a:pt x="87249" y="115442"/>
                </a:moveTo>
                <a:lnTo>
                  <a:pt x="84455" y="74802"/>
                </a:lnTo>
                <a:lnTo>
                  <a:pt x="67056" y="39496"/>
                </a:lnTo>
                <a:lnTo>
                  <a:pt x="37973" y="13334"/>
                </a:lnTo>
                <a:lnTo>
                  <a:pt x="13462" y="279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1" name="object 1771"/>
          <p:cNvSpPr/>
          <p:nvPr/>
        </p:nvSpPr>
        <p:spPr>
          <a:xfrm>
            <a:off x="2366772" y="4646676"/>
            <a:ext cx="104139" cy="15240"/>
          </a:xfrm>
          <a:custGeom>
            <a:avLst/>
            <a:gdLst/>
            <a:ahLst/>
            <a:cxnLst/>
            <a:rect l="l" t="t" r="r" b="b"/>
            <a:pathLst>
              <a:path w="104139" h="15239">
                <a:moveTo>
                  <a:pt x="0" y="0"/>
                </a:moveTo>
                <a:lnTo>
                  <a:pt x="103631" y="148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2" name="object 1772"/>
          <p:cNvSpPr/>
          <p:nvPr/>
        </p:nvSpPr>
        <p:spPr>
          <a:xfrm>
            <a:off x="2382011" y="3089148"/>
            <a:ext cx="112395" cy="90805"/>
          </a:xfrm>
          <a:custGeom>
            <a:avLst/>
            <a:gdLst/>
            <a:ahLst/>
            <a:cxnLst/>
            <a:rect l="l" t="t" r="r" b="b"/>
            <a:pathLst>
              <a:path w="112394" h="90805">
                <a:moveTo>
                  <a:pt x="112140" y="90804"/>
                </a:moveTo>
                <a:lnTo>
                  <a:pt x="99440" y="51942"/>
                </a:lnTo>
                <a:lnTo>
                  <a:pt x="74040" y="21971"/>
                </a:lnTo>
                <a:lnTo>
                  <a:pt x="39750" y="4063"/>
                </a:lnTo>
                <a:lnTo>
                  <a:pt x="13588" y="0"/>
                </a:lnTo>
                <a:lnTo>
                  <a:pt x="0" y="7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3" name="object 1773"/>
          <p:cNvSpPr/>
          <p:nvPr/>
        </p:nvSpPr>
        <p:spPr>
          <a:xfrm>
            <a:off x="2394204" y="3180588"/>
            <a:ext cx="100965" cy="12065"/>
          </a:xfrm>
          <a:custGeom>
            <a:avLst/>
            <a:gdLst/>
            <a:ahLst/>
            <a:cxnLst/>
            <a:rect l="l" t="t" r="r" b="b"/>
            <a:pathLst>
              <a:path w="100964" h="12064">
                <a:moveTo>
                  <a:pt x="0" y="11811"/>
                </a:moveTo>
                <a:lnTo>
                  <a:pt x="1005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4" name="object 1774"/>
          <p:cNvSpPr/>
          <p:nvPr/>
        </p:nvSpPr>
        <p:spPr>
          <a:xfrm>
            <a:off x="2382011" y="2979420"/>
            <a:ext cx="88265" cy="112395"/>
          </a:xfrm>
          <a:custGeom>
            <a:avLst/>
            <a:gdLst/>
            <a:ahLst/>
            <a:cxnLst/>
            <a:rect l="l" t="t" r="r" b="b"/>
            <a:pathLst>
              <a:path w="88264" h="112394">
                <a:moveTo>
                  <a:pt x="0" y="112140"/>
                </a:moveTo>
                <a:lnTo>
                  <a:pt x="37592" y="99440"/>
                </a:lnTo>
                <a:lnTo>
                  <a:pt x="66548" y="74040"/>
                </a:lnTo>
                <a:lnTo>
                  <a:pt x="83946" y="39750"/>
                </a:lnTo>
                <a:lnTo>
                  <a:pt x="87883" y="13588"/>
                </a:lnTo>
                <a:lnTo>
                  <a:pt x="871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5" name="object 1775"/>
          <p:cNvSpPr/>
          <p:nvPr/>
        </p:nvSpPr>
        <p:spPr>
          <a:xfrm>
            <a:off x="2366772" y="2976372"/>
            <a:ext cx="104139" cy="15240"/>
          </a:xfrm>
          <a:custGeom>
            <a:avLst/>
            <a:gdLst/>
            <a:ahLst/>
            <a:cxnLst/>
            <a:rect l="l" t="t" r="r" b="b"/>
            <a:pathLst>
              <a:path w="104139" h="15239">
                <a:moveTo>
                  <a:pt x="0" y="14858"/>
                </a:moveTo>
                <a:lnTo>
                  <a:pt x="1036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6" name="object 1776"/>
          <p:cNvSpPr/>
          <p:nvPr/>
        </p:nvSpPr>
        <p:spPr>
          <a:xfrm>
            <a:off x="4555235" y="488442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0" y="0"/>
                </a:moveTo>
                <a:lnTo>
                  <a:pt x="9016" y="42290"/>
                </a:lnTo>
                <a:lnTo>
                  <a:pt x="33274" y="76199"/>
                </a:lnTo>
                <a:lnTo>
                  <a:pt x="68961" y="97662"/>
                </a:lnTo>
                <a:lnTo>
                  <a:pt x="82676" y="101345"/>
                </a:lnTo>
                <a:lnTo>
                  <a:pt x="97154" y="1031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7" name="object 1777"/>
          <p:cNvSpPr/>
          <p:nvPr/>
        </p:nvSpPr>
        <p:spPr>
          <a:xfrm>
            <a:off x="4936235" y="488442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0" y="0"/>
                </a:moveTo>
                <a:lnTo>
                  <a:pt x="9016" y="42290"/>
                </a:lnTo>
                <a:lnTo>
                  <a:pt x="33274" y="76199"/>
                </a:lnTo>
                <a:lnTo>
                  <a:pt x="68961" y="97662"/>
                </a:lnTo>
                <a:lnTo>
                  <a:pt x="82676" y="101345"/>
                </a:lnTo>
                <a:lnTo>
                  <a:pt x="97154" y="1031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8" name="object 1778"/>
          <p:cNvSpPr/>
          <p:nvPr/>
        </p:nvSpPr>
        <p:spPr>
          <a:xfrm>
            <a:off x="5811011" y="4076700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4" h="100329">
                <a:moveTo>
                  <a:pt x="97154" y="100202"/>
                </a:moveTo>
                <a:lnTo>
                  <a:pt x="88137" y="59054"/>
                </a:lnTo>
                <a:lnTo>
                  <a:pt x="63880" y="26162"/>
                </a:lnTo>
                <a:lnTo>
                  <a:pt x="28193" y="5334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9" name="object 1779"/>
          <p:cNvSpPr/>
          <p:nvPr/>
        </p:nvSpPr>
        <p:spPr>
          <a:xfrm>
            <a:off x="5850635" y="4890515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0" y="97154"/>
                </a:moveTo>
                <a:lnTo>
                  <a:pt x="42290" y="88137"/>
                </a:lnTo>
                <a:lnTo>
                  <a:pt x="76200" y="63880"/>
                </a:lnTo>
                <a:lnTo>
                  <a:pt x="97662" y="28193"/>
                </a:lnTo>
                <a:lnTo>
                  <a:pt x="101346" y="14477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0" name="object 1780"/>
          <p:cNvSpPr/>
          <p:nvPr/>
        </p:nvSpPr>
        <p:spPr>
          <a:xfrm>
            <a:off x="6228588" y="4890515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0" y="97154"/>
                </a:moveTo>
                <a:lnTo>
                  <a:pt x="42290" y="88137"/>
                </a:lnTo>
                <a:lnTo>
                  <a:pt x="76200" y="63880"/>
                </a:lnTo>
                <a:lnTo>
                  <a:pt x="97662" y="28193"/>
                </a:lnTo>
                <a:lnTo>
                  <a:pt x="101346" y="14477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1" name="object 1781"/>
          <p:cNvSpPr/>
          <p:nvPr/>
        </p:nvSpPr>
        <p:spPr>
          <a:xfrm>
            <a:off x="6801611" y="488442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0" y="0"/>
                </a:moveTo>
                <a:lnTo>
                  <a:pt x="8890" y="42290"/>
                </a:lnTo>
                <a:lnTo>
                  <a:pt x="33274" y="76199"/>
                </a:lnTo>
                <a:lnTo>
                  <a:pt x="68961" y="97662"/>
                </a:lnTo>
                <a:lnTo>
                  <a:pt x="82677" y="101345"/>
                </a:lnTo>
                <a:lnTo>
                  <a:pt x="97155" y="1031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2" name="object 1782"/>
          <p:cNvSpPr/>
          <p:nvPr/>
        </p:nvSpPr>
        <p:spPr>
          <a:xfrm>
            <a:off x="6993635" y="4890515"/>
            <a:ext cx="100330" cy="97155"/>
          </a:xfrm>
          <a:custGeom>
            <a:avLst/>
            <a:gdLst/>
            <a:ahLst/>
            <a:cxnLst/>
            <a:rect l="l" t="t" r="r" b="b"/>
            <a:pathLst>
              <a:path w="100329" h="97154">
                <a:moveTo>
                  <a:pt x="0" y="97154"/>
                </a:moveTo>
                <a:lnTo>
                  <a:pt x="41021" y="88137"/>
                </a:lnTo>
                <a:lnTo>
                  <a:pt x="73914" y="63880"/>
                </a:lnTo>
                <a:lnTo>
                  <a:pt x="94869" y="28193"/>
                </a:lnTo>
                <a:lnTo>
                  <a:pt x="98425" y="14477"/>
                </a:lnTo>
                <a:lnTo>
                  <a:pt x="1002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3" name="object 1783"/>
          <p:cNvSpPr/>
          <p:nvPr/>
        </p:nvSpPr>
        <p:spPr>
          <a:xfrm>
            <a:off x="7557516" y="488442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0" y="0"/>
                </a:moveTo>
                <a:lnTo>
                  <a:pt x="8889" y="42290"/>
                </a:lnTo>
                <a:lnTo>
                  <a:pt x="33274" y="76199"/>
                </a:lnTo>
                <a:lnTo>
                  <a:pt x="68960" y="97662"/>
                </a:lnTo>
                <a:lnTo>
                  <a:pt x="82676" y="101345"/>
                </a:lnTo>
                <a:lnTo>
                  <a:pt x="97154" y="1031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4" name="object 1784"/>
          <p:cNvSpPr/>
          <p:nvPr/>
        </p:nvSpPr>
        <p:spPr>
          <a:xfrm>
            <a:off x="7749540" y="4890515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0" y="97154"/>
                </a:moveTo>
                <a:lnTo>
                  <a:pt x="42290" y="88137"/>
                </a:lnTo>
                <a:lnTo>
                  <a:pt x="76200" y="63880"/>
                </a:lnTo>
                <a:lnTo>
                  <a:pt x="97662" y="28193"/>
                </a:lnTo>
                <a:lnTo>
                  <a:pt x="101345" y="14477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5" name="object 1785"/>
          <p:cNvSpPr/>
          <p:nvPr/>
        </p:nvSpPr>
        <p:spPr>
          <a:xfrm>
            <a:off x="7929371" y="4162044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4" h="100329">
                <a:moveTo>
                  <a:pt x="97154" y="100202"/>
                </a:moveTo>
                <a:lnTo>
                  <a:pt x="88137" y="59054"/>
                </a:lnTo>
                <a:lnTo>
                  <a:pt x="63880" y="26161"/>
                </a:lnTo>
                <a:lnTo>
                  <a:pt x="28194" y="5333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6" name="object 1786"/>
          <p:cNvSpPr/>
          <p:nvPr/>
        </p:nvSpPr>
        <p:spPr>
          <a:xfrm>
            <a:off x="7743443" y="2647188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97154" y="103124"/>
                </a:moveTo>
                <a:lnTo>
                  <a:pt x="88137" y="60833"/>
                </a:lnTo>
                <a:lnTo>
                  <a:pt x="63880" y="26924"/>
                </a:lnTo>
                <a:lnTo>
                  <a:pt x="28194" y="5461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7" name="object 1787"/>
          <p:cNvSpPr/>
          <p:nvPr/>
        </p:nvSpPr>
        <p:spPr>
          <a:xfrm>
            <a:off x="7569707" y="2647188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5">
                <a:moveTo>
                  <a:pt x="103124" y="0"/>
                </a:moveTo>
                <a:lnTo>
                  <a:pt x="60833" y="9016"/>
                </a:lnTo>
                <a:lnTo>
                  <a:pt x="26924" y="33274"/>
                </a:lnTo>
                <a:lnTo>
                  <a:pt x="5461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8" name="object 1788"/>
          <p:cNvSpPr/>
          <p:nvPr/>
        </p:nvSpPr>
        <p:spPr>
          <a:xfrm>
            <a:off x="6999731" y="2647188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97154" y="103124"/>
                </a:moveTo>
                <a:lnTo>
                  <a:pt x="88138" y="60833"/>
                </a:lnTo>
                <a:lnTo>
                  <a:pt x="63881" y="26924"/>
                </a:lnTo>
                <a:lnTo>
                  <a:pt x="28194" y="5461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9" name="object 1789"/>
          <p:cNvSpPr/>
          <p:nvPr/>
        </p:nvSpPr>
        <p:spPr>
          <a:xfrm>
            <a:off x="6825995" y="2647188"/>
            <a:ext cx="100330" cy="97155"/>
          </a:xfrm>
          <a:custGeom>
            <a:avLst/>
            <a:gdLst/>
            <a:ahLst/>
            <a:cxnLst/>
            <a:rect l="l" t="t" r="r" b="b"/>
            <a:pathLst>
              <a:path w="100329" h="97155">
                <a:moveTo>
                  <a:pt x="100202" y="0"/>
                </a:moveTo>
                <a:lnTo>
                  <a:pt x="59054" y="9016"/>
                </a:lnTo>
                <a:lnTo>
                  <a:pt x="26161" y="33274"/>
                </a:lnTo>
                <a:lnTo>
                  <a:pt x="5333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0" name="object 1790"/>
          <p:cNvSpPr/>
          <p:nvPr/>
        </p:nvSpPr>
        <p:spPr>
          <a:xfrm>
            <a:off x="6243828" y="2647188"/>
            <a:ext cx="94615" cy="103505"/>
          </a:xfrm>
          <a:custGeom>
            <a:avLst/>
            <a:gdLst/>
            <a:ahLst/>
            <a:cxnLst/>
            <a:rect l="l" t="t" r="r" b="b"/>
            <a:pathLst>
              <a:path w="94614" h="103505">
                <a:moveTo>
                  <a:pt x="94107" y="103124"/>
                </a:moveTo>
                <a:lnTo>
                  <a:pt x="85471" y="60833"/>
                </a:lnTo>
                <a:lnTo>
                  <a:pt x="61975" y="26924"/>
                </a:lnTo>
                <a:lnTo>
                  <a:pt x="27305" y="5461"/>
                </a:lnTo>
                <a:lnTo>
                  <a:pt x="13970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1" name="object 1791"/>
          <p:cNvSpPr/>
          <p:nvPr/>
        </p:nvSpPr>
        <p:spPr>
          <a:xfrm>
            <a:off x="967739" y="5140452"/>
            <a:ext cx="103505" cy="94615"/>
          </a:xfrm>
          <a:custGeom>
            <a:avLst/>
            <a:gdLst/>
            <a:ahLst/>
            <a:cxnLst/>
            <a:rect l="l" t="t" r="r" b="b"/>
            <a:pathLst>
              <a:path w="103505" h="94614">
                <a:moveTo>
                  <a:pt x="103174" y="0"/>
                </a:moveTo>
                <a:lnTo>
                  <a:pt x="60858" y="8636"/>
                </a:lnTo>
                <a:lnTo>
                  <a:pt x="26987" y="32131"/>
                </a:lnTo>
                <a:lnTo>
                  <a:pt x="5499" y="66802"/>
                </a:lnTo>
                <a:lnTo>
                  <a:pt x="1765" y="80137"/>
                </a:lnTo>
                <a:lnTo>
                  <a:pt x="0" y="941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2" name="object 1792"/>
          <p:cNvSpPr/>
          <p:nvPr/>
        </p:nvSpPr>
        <p:spPr>
          <a:xfrm>
            <a:off x="1943100" y="2397251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5" h="100330">
                <a:moveTo>
                  <a:pt x="0" y="0"/>
                </a:moveTo>
                <a:lnTo>
                  <a:pt x="9017" y="41021"/>
                </a:lnTo>
                <a:lnTo>
                  <a:pt x="33274" y="73913"/>
                </a:lnTo>
                <a:lnTo>
                  <a:pt x="68961" y="94869"/>
                </a:lnTo>
                <a:lnTo>
                  <a:pt x="82676" y="98425"/>
                </a:lnTo>
                <a:lnTo>
                  <a:pt x="97155" y="1002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3" name="object 1793"/>
          <p:cNvSpPr/>
          <p:nvPr/>
        </p:nvSpPr>
        <p:spPr>
          <a:xfrm>
            <a:off x="608076" y="4674108"/>
            <a:ext cx="79375" cy="91440"/>
          </a:xfrm>
          <a:custGeom>
            <a:avLst/>
            <a:gdLst/>
            <a:ahLst/>
            <a:cxnLst/>
            <a:rect l="l" t="t" r="r" b="b"/>
            <a:pathLst>
              <a:path w="79375" h="91439">
                <a:moveTo>
                  <a:pt x="78752" y="0"/>
                </a:moveTo>
                <a:lnTo>
                  <a:pt x="41198" y="14097"/>
                </a:lnTo>
                <a:lnTo>
                  <a:pt x="14058" y="41529"/>
                </a:lnTo>
                <a:lnTo>
                  <a:pt x="761" y="78105"/>
                </a:lnTo>
                <a:lnTo>
                  <a:pt x="0" y="914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4" name="object 1794"/>
          <p:cNvSpPr/>
          <p:nvPr/>
        </p:nvSpPr>
        <p:spPr>
          <a:xfrm>
            <a:off x="611123" y="4765547"/>
            <a:ext cx="88265" cy="12065"/>
          </a:xfrm>
          <a:custGeom>
            <a:avLst/>
            <a:gdLst/>
            <a:ahLst/>
            <a:cxnLst/>
            <a:rect l="l" t="t" r="r" b="b"/>
            <a:pathLst>
              <a:path w="88265" h="12064">
                <a:moveTo>
                  <a:pt x="88138" y="0"/>
                </a:moveTo>
                <a:lnTo>
                  <a:pt x="0" y="1206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5" name="object 1795"/>
          <p:cNvSpPr/>
          <p:nvPr/>
        </p:nvSpPr>
        <p:spPr>
          <a:xfrm>
            <a:off x="608952" y="2860548"/>
            <a:ext cx="66675" cy="100330"/>
          </a:xfrm>
          <a:custGeom>
            <a:avLst/>
            <a:gdLst/>
            <a:ahLst/>
            <a:cxnLst/>
            <a:rect l="l" t="t" r="r" b="b"/>
            <a:pathLst>
              <a:path w="66675" h="100330">
                <a:moveTo>
                  <a:pt x="0" y="0"/>
                </a:moveTo>
                <a:lnTo>
                  <a:pt x="3238" y="39624"/>
                </a:lnTo>
                <a:lnTo>
                  <a:pt x="22212" y="72898"/>
                </a:lnTo>
                <a:lnTo>
                  <a:pt x="53555" y="95630"/>
                </a:lnTo>
                <a:lnTo>
                  <a:pt x="66154" y="9994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6" name="object 1796"/>
          <p:cNvSpPr/>
          <p:nvPr/>
        </p:nvSpPr>
        <p:spPr>
          <a:xfrm>
            <a:off x="611123" y="2860548"/>
            <a:ext cx="88265" cy="12065"/>
          </a:xfrm>
          <a:custGeom>
            <a:avLst/>
            <a:gdLst/>
            <a:ahLst/>
            <a:cxnLst/>
            <a:rect l="l" t="t" r="r" b="b"/>
            <a:pathLst>
              <a:path w="88265" h="12064">
                <a:moveTo>
                  <a:pt x="88138" y="120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7" name="object 1797"/>
          <p:cNvSpPr/>
          <p:nvPr/>
        </p:nvSpPr>
        <p:spPr>
          <a:xfrm>
            <a:off x="2641092" y="4308347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5" h="97154">
                <a:moveTo>
                  <a:pt x="103124" y="0"/>
                </a:moveTo>
                <a:lnTo>
                  <a:pt x="60832" y="9016"/>
                </a:lnTo>
                <a:lnTo>
                  <a:pt x="26924" y="33274"/>
                </a:lnTo>
                <a:lnTo>
                  <a:pt x="5460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8" name="object 1798"/>
          <p:cNvSpPr/>
          <p:nvPr/>
        </p:nvSpPr>
        <p:spPr>
          <a:xfrm>
            <a:off x="2641092" y="3643884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5" h="100329">
                <a:moveTo>
                  <a:pt x="0" y="0"/>
                </a:moveTo>
                <a:lnTo>
                  <a:pt x="9016" y="41020"/>
                </a:lnTo>
                <a:lnTo>
                  <a:pt x="33274" y="73913"/>
                </a:lnTo>
                <a:lnTo>
                  <a:pt x="68960" y="94868"/>
                </a:lnTo>
                <a:lnTo>
                  <a:pt x="82676" y="98425"/>
                </a:lnTo>
                <a:lnTo>
                  <a:pt x="97155" y="1002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9" name="object 1799"/>
          <p:cNvSpPr/>
          <p:nvPr/>
        </p:nvSpPr>
        <p:spPr>
          <a:xfrm>
            <a:off x="2746248" y="3611879"/>
            <a:ext cx="0" cy="130810"/>
          </a:xfrm>
          <a:custGeom>
            <a:avLst/>
            <a:gdLst/>
            <a:ahLst/>
            <a:cxnLst/>
            <a:rect l="l" t="t" r="r" b="b"/>
            <a:pathLst>
              <a:path h="130810">
                <a:moveTo>
                  <a:pt x="0" y="130556"/>
                </a:moveTo>
                <a:lnTo>
                  <a:pt x="0" y="0"/>
                </a:lnTo>
              </a:path>
            </a:pathLst>
          </a:custGeom>
          <a:ln w="74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0" name="object 1800"/>
          <p:cNvSpPr/>
          <p:nvPr/>
        </p:nvSpPr>
        <p:spPr>
          <a:xfrm>
            <a:off x="2641092" y="3220211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5" h="100329">
                <a:moveTo>
                  <a:pt x="0" y="0"/>
                </a:moveTo>
                <a:lnTo>
                  <a:pt x="9016" y="41021"/>
                </a:lnTo>
                <a:lnTo>
                  <a:pt x="33274" y="73913"/>
                </a:lnTo>
                <a:lnTo>
                  <a:pt x="68960" y="94741"/>
                </a:lnTo>
                <a:lnTo>
                  <a:pt x="82676" y="98425"/>
                </a:lnTo>
                <a:lnTo>
                  <a:pt x="97155" y="1002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1" name="object 1801"/>
          <p:cNvSpPr/>
          <p:nvPr/>
        </p:nvSpPr>
        <p:spPr>
          <a:xfrm>
            <a:off x="7542276" y="4265676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103124" y="0"/>
                </a:moveTo>
                <a:lnTo>
                  <a:pt x="60832" y="9016"/>
                </a:lnTo>
                <a:lnTo>
                  <a:pt x="26924" y="33274"/>
                </a:lnTo>
                <a:lnTo>
                  <a:pt x="5460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2" name="object 1802"/>
          <p:cNvSpPr/>
          <p:nvPr/>
        </p:nvSpPr>
        <p:spPr>
          <a:xfrm>
            <a:off x="7545323" y="4369308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0" y="0"/>
                </a:moveTo>
                <a:lnTo>
                  <a:pt x="118364" y="0"/>
                </a:lnTo>
              </a:path>
            </a:pathLst>
          </a:custGeom>
          <a:ln w="45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3" name="object 1803"/>
          <p:cNvSpPr/>
          <p:nvPr/>
        </p:nvSpPr>
        <p:spPr>
          <a:xfrm>
            <a:off x="7386828" y="3649979"/>
            <a:ext cx="103505" cy="94615"/>
          </a:xfrm>
          <a:custGeom>
            <a:avLst/>
            <a:gdLst/>
            <a:ahLst/>
            <a:cxnLst/>
            <a:rect l="l" t="t" r="r" b="b"/>
            <a:pathLst>
              <a:path w="103504" h="94614">
                <a:moveTo>
                  <a:pt x="0" y="94107"/>
                </a:moveTo>
                <a:lnTo>
                  <a:pt x="42291" y="85471"/>
                </a:lnTo>
                <a:lnTo>
                  <a:pt x="76200" y="61975"/>
                </a:lnTo>
                <a:lnTo>
                  <a:pt x="97663" y="27305"/>
                </a:lnTo>
                <a:lnTo>
                  <a:pt x="101346" y="13970"/>
                </a:lnTo>
                <a:lnTo>
                  <a:pt x="1031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4" name="object 1804"/>
          <p:cNvSpPr/>
          <p:nvPr/>
        </p:nvSpPr>
        <p:spPr>
          <a:xfrm>
            <a:off x="5068634" y="3669601"/>
            <a:ext cx="106678" cy="20103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5" name="object 1805"/>
          <p:cNvSpPr/>
          <p:nvPr/>
        </p:nvSpPr>
        <p:spPr>
          <a:xfrm>
            <a:off x="2130075" y="2505455"/>
            <a:ext cx="116553" cy="11868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6" name="object 1806"/>
          <p:cNvSpPr/>
          <p:nvPr/>
        </p:nvSpPr>
        <p:spPr>
          <a:xfrm>
            <a:off x="7735634" y="3876866"/>
            <a:ext cx="106678" cy="20103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7" name="object 1807"/>
          <p:cNvSpPr/>
          <p:nvPr/>
        </p:nvSpPr>
        <p:spPr>
          <a:xfrm>
            <a:off x="4357115" y="3256788"/>
            <a:ext cx="97155" cy="100330"/>
          </a:xfrm>
          <a:custGeom>
            <a:avLst/>
            <a:gdLst/>
            <a:ahLst/>
            <a:cxnLst/>
            <a:rect l="l" t="t" r="r" b="b"/>
            <a:pathLst>
              <a:path w="97154" h="100329">
                <a:moveTo>
                  <a:pt x="97155" y="100202"/>
                </a:moveTo>
                <a:lnTo>
                  <a:pt x="88137" y="59054"/>
                </a:lnTo>
                <a:lnTo>
                  <a:pt x="63881" y="26162"/>
                </a:lnTo>
                <a:lnTo>
                  <a:pt x="28194" y="5334"/>
                </a:lnTo>
                <a:lnTo>
                  <a:pt x="14478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8" name="object 1808"/>
          <p:cNvSpPr/>
          <p:nvPr/>
        </p:nvSpPr>
        <p:spPr>
          <a:xfrm>
            <a:off x="8514588" y="2714244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8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9" name="object 1809"/>
          <p:cNvSpPr/>
          <p:nvPr/>
        </p:nvSpPr>
        <p:spPr>
          <a:xfrm>
            <a:off x="7947659" y="4875276"/>
            <a:ext cx="247015" cy="0"/>
          </a:xfrm>
          <a:custGeom>
            <a:avLst/>
            <a:gdLst/>
            <a:ahLst/>
            <a:cxnLst/>
            <a:rect l="l" t="t" r="r" b="b"/>
            <a:pathLst>
              <a:path w="247015">
                <a:moveTo>
                  <a:pt x="0" y="0"/>
                </a:moveTo>
                <a:lnTo>
                  <a:pt x="2465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0" name="object 1810"/>
          <p:cNvSpPr/>
          <p:nvPr/>
        </p:nvSpPr>
        <p:spPr>
          <a:xfrm>
            <a:off x="8255507" y="4875276"/>
            <a:ext cx="301625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30137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1" name="object 1811"/>
          <p:cNvSpPr/>
          <p:nvPr/>
        </p:nvSpPr>
        <p:spPr>
          <a:xfrm>
            <a:off x="5076444" y="416509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97154" y="103124"/>
                </a:moveTo>
                <a:lnTo>
                  <a:pt x="88137" y="60833"/>
                </a:lnTo>
                <a:lnTo>
                  <a:pt x="63880" y="26924"/>
                </a:lnTo>
                <a:lnTo>
                  <a:pt x="28193" y="5461"/>
                </a:lnTo>
                <a:lnTo>
                  <a:pt x="14477" y="177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2" name="object 1812"/>
          <p:cNvSpPr/>
          <p:nvPr/>
        </p:nvSpPr>
        <p:spPr>
          <a:xfrm>
            <a:off x="5570220" y="361950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0" y="0"/>
                </a:moveTo>
                <a:lnTo>
                  <a:pt x="9016" y="42290"/>
                </a:lnTo>
                <a:lnTo>
                  <a:pt x="33274" y="76200"/>
                </a:lnTo>
                <a:lnTo>
                  <a:pt x="68960" y="97662"/>
                </a:lnTo>
                <a:lnTo>
                  <a:pt x="82676" y="101346"/>
                </a:lnTo>
                <a:lnTo>
                  <a:pt x="97154" y="1031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3" name="object 1813"/>
          <p:cNvSpPr/>
          <p:nvPr/>
        </p:nvSpPr>
        <p:spPr>
          <a:xfrm>
            <a:off x="5670803" y="3622547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0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4" name="object 1814"/>
          <p:cNvSpPr/>
          <p:nvPr/>
        </p:nvSpPr>
        <p:spPr>
          <a:xfrm>
            <a:off x="5570220" y="3226307"/>
            <a:ext cx="100330" cy="94615"/>
          </a:xfrm>
          <a:custGeom>
            <a:avLst/>
            <a:gdLst/>
            <a:ahLst/>
            <a:cxnLst/>
            <a:rect l="l" t="t" r="r" b="b"/>
            <a:pathLst>
              <a:path w="100329" h="94614">
                <a:moveTo>
                  <a:pt x="100202" y="0"/>
                </a:moveTo>
                <a:lnTo>
                  <a:pt x="59054" y="8636"/>
                </a:lnTo>
                <a:lnTo>
                  <a:pt x="26162" y="32130"/>
                </a:lnTo>
                <a:lnTo>
                  <a:pt x="5333" y="66801"/>
                </a:lnTo>
                <a:lnTo>
                  <a:pt x="1777" y="80137"/>
                </a:lnTo>
                <a:lnTo>
                  <a:pt x="0" y="941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5" name="object 1815"/>
          <p:cNvSpPr/>
          <p:nvPr/>
        </p:nvSpPr>
        <p:spPr>
          <a:xfrm>
            <a:off x="5670803" y="3226307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7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6" name="object 1816"/>
          <p:cNvSpPr/>
          <p:nvPr/>
        </p:nvSpPr>
        <p:spPr>
          <a:xfrm>
            <a:off x="6502907" y="3808476"/>
            <a:ext cx="103505" cy="97155"/>
          </a:xfrm>
          <a:custGeom>
            <a:avLst/>
            <a:gdLst/>
            <a:ahLst/>
            <a:cxnLst/>
            <a:rect l="l" t="t" r="r" b="b"/>
            <a:pathLst>
              <a:path w="103504" h="97154">
                <a:moveTo>
                  <a:pt x="103124" y="0"/>
                </a:moveTo>
                <a:lnTo>
                  <a:pt x="60833" y="9016"/>
                </a:lnTo>
                <a:lnTo>
                  <a:pt x="26924" y="33274"/>
                </a:lnTo>
                <a:lnTo>
                  <a:pt x="5461" y="68961"/>
                </a:lnTo>
                <a:lnTo>
                  <a:pt x="1777" y="82676"/>
                </a:lnTo>
                <a:lnTo>
                  <a:pt x="0" y="971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7" name="object 1817"/>
          <p:cNvSpPr/>
          <p:nvPr/>
        </p:nvSpPr>
        <p:spPr>
          <a:xfrm>
            <a:off x="6501384" y="3907535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3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8" name="object 1818"/>
          <p:cNvSpPr/>
          <p:nvPr/>
        </p:nvSpPr>
        <p:spPr>
          <a:xfrm>
            <a:off x="824483" y="4655820"/>
            <a:ext cx="57785" cy="18415"/>
          </a:xfrm>
          <a:custGeom>
            <a:avLst/>
            <a:gdLst/>
            <a:ahLst/>
            <a:cxnLst/>
            <a:rect l="l" t="t" r="r" b="b"/>
            <a:pathLst>
              <a:path w="57784" h="18414">
                <a:moveTo>
                  <a:pt x="57531" y="18033"/>
                </a:moveTo>
                <a:lnTo>
                  <a:pt x="47155" y="11175"/>
                </a:lnTo>
                <a:lnTo>
                  <a:pt x="36042" y="5841"/>
                </a:lnTo>
                <a:lnTo>
                  <a:pt x="24358" y="2158"/>
                </a:lnTo>
                <a:lnTo>
                  <a:pt x="12293" y="25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9" name="object 1819"/>
          <p:cNvSpPr/>
          <p:nvPr/>
        </p:nvSpPr>
        <p:spPr>
          <a:xfrm>
            <a:off x="827532" y="4674108"/>
            <a:ext cx="57785" cy="73025"/>
          </a:xfrm>
          <a:custGeom>
            <a:avLst/>
            <a:gdLst/>
            <a:ahLst/>
            <a:cxnLst/>
            <a:rect l="l" t="t" r="r" b="b"/>
            <a:pathLst>
              <a:path w="57784" h="73025">
                <a:moveTo>
                  <a:pt x="0" y="72898"/>
                </a:moveTo>
                <a:lnTo>
                  <a:pt x="575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0" name="object 1820"/>
          <p:cNvSpPr/>
          <p:nvPr/>
        </p:nvSpPr>
        <p:spPr>
          <a:xfrm>
            <a:off x="1638045" y="2549525"/>
            <a:ext cx="43180" cy="0"/>
          </a:xfrm>
          <a:custGeom>
            <a:avLst/>
            <a:gdLst/>
            <a:ahLst/>
            <a:cxnLst/>
            <a:rect l="l" t="t" r="r" b="b"/>
            <a:pathLst>
              <a:path w="43180">
                <a:moveTo>
                  <a:pt x="0" y="0"/>
                </a:moveTo>
                <a:lnTo>
                  <a:pt x="42926" y="0"/>
                </a:lnTo>
              </a:path>
            </a:pathLst>
          </a:custGeom>
          <a:ln w="298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1" name="object 1821"/>
          <p:cNvSpPr/>
          <p:nvPr/>
        </p:nvSpPr>
        <p:spPr>
          <a:xfrm>
            <a:off x="729995" y="2982467"/>
            <a:ext cx="24130" cy="192405"/>
          </a:xfrm>
          <a:custGeom>
            <a:avLst/>
            <a:gdLst/>
            <a:ahLst/>
            <a:cxnLst/>
            <a:rect l="l" t="t" r="r" b="b"/>
            <a:pathLst>
              <a:path w="24129" h="192405">
                <a:moveTo>
                  <a:pt x="0" y="192024"/>
                </a:moveTo>
                <a:lnTo>
                  <a:pt x="239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2" name="object 1822"/>
          <p:cNvSpPr/>
          <p:nvPr/>
        </p:nvSpPr>
        <p:spPr>
          <a:xfrm>
            <a:off x="729995" y="4463796"/>
            <a:ext cx="24130" cy="192405"/>
          </a:xfrm>
          <a:custGeom>
            <a:avLst/>
            <a:gdLst/>
            <a:ahLst/>
            <a:cxnLst/>
            <a:rect l="l" t="t" r="r" b="b"/>
            <a:pathLst>
              <a:path w="24129" h="192404">
                <a:moveTo>
                  <a:pt x="0" y="0"/>
                </a:moveTo>
                <a:lnTo>
                  <a:pt x="23977" y="1920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3" name="object 1823"/>
          <p:cNvSpPr/>
          <p:nvPr/>
        </p:nvSpPr>
        <p:spPr>
          <a:xfrm>
            <a:off x="6377940" y="5253228"/>
            <a:ext cx="30480" cy="60960"/>
          </a:xfrm>
          <a:custGeom>
            <a:avLst/>
            <a:gdLst/>
            <a:ahLst/>
            <a:cxnLst/>
            <a:rect l="l" t="t" r="r" b="b"/>
            <a:pathLst>
              <a:path w="30479" h="60960">
                <a:moveTo>
                  <a:pt x="29972" y="60706"/>
                </a:moveTo>
                <a:lnTo>
                  <a:pt x="29972" y="0"/>
                </a:lnTo>
                <a:lnTo>
                  <a:pt x="0" y="0"/>
                </a:lnTo>
                <a:lnTo>
                  <a:pt x="0" y="607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4" name="object 1824"/>
          <p:cNvSpPr/>
          <p:nvPr/>
        </p:nvSpPr>
        <p:spPr>
          <a:xfrm>
            <a:off x="6374891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8" y="60452"/>
                </a:moveTo>
                <a:lnTo>
                  <a:pt x="36068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5" name="object 1825"/>
          <p:cNvSpPr/>
          <p:nvPr/>
        </p:nvSpPr>
        <p:spPr>
          <a:xfrm>
            <a:off x="4774691" y="4186428"/>
            <a:ext cx="115570" cy="161925"/>
          </a:xfrm>
          <a:custGeom>
            <a:avLst/>
            <a:gdLst/>
            <a:ahLst/>
            <a:cxnLst/>
            <a:rect l="l" t="t" r="r" b="b"/>
            <a:pathLst>
              <a:path w="115570" h="161925">
                <a:moveTo>
                  <a:pt x="0" y="0"/>
                </a:moveTo>
                <a:lnTo>
                  <a:pt x="115443" y="0"/>
                </a:lnTo>
                <a:lnTo>
                  <a:pt x="115443" y="1614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6" name="object 1826"/>
          <p:cNvSpPr/>
          <p:nvPr/>
        </p:nvSpPr>
        <p:spPr>
          <a:xfrm>
            <a:off x="4774691" y="4165091"/>
            <a:ext cx="137160" cy="182880"/>
          </a:xfrm>
          <a:custGeom>
            <a:avLst/>
            <a:gdLst/>
            <a:ahLst/>
            <a:cxnLst/>
            <a:rect l="l" t="t" r="r" b="b"/>
            <a:pathLst>
              <a:path w="137160" h="182879">
                <a:moveTo>
                  <a:pt x="0" y="0"/>
                </a:moveTo>
                <a:lnTo>
                  <a:pt x="136906" y="0"/>
                </a:lnTo>
                <a:lnTo>
                  <a:pt x="136906" y="1828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7" name="object 1827"/>
          <p:cNvSpPr/>
          <p:nvPr/>
        </p:nvSpPr>
        <p:spPr>
          <a:xfrm>
            <a:off x="2480882" y="3986593"/>
            <a:ext cx="280541" cy="9740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8" name="object 1828"/>
          <p:cNvSpPr/>
          <p:nvPr/>
        </p:nvSpPr>
        <p:spPr>
          <a:xfrm>
            <a:off x="7372922" y="3962210"/>
            <a:ext cx="280795" cy="9740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9" name="object 1829"/>
          <p:cNvSpPr/>
          <p:nvPr/>
        </p:nvSpPr>
        <p:spPr>
          <a:xfrm>
            <a:off x="3851147" y="3875532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7884" y="0"/>
                </a:lnTo>
              </a:path>
            </a:pathLst>
          </a:custGeom>
          <a:ln w="469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0" name="object 1830"/>
          <p:cNvSpPr/>
          <p:nvPr/>
        </p:nvSpPr>
        <p:spPr>
          <a:xfrm>
            <a:off x="522427" y="2808224"/>
            <a:ext cx="95871" cy="7829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1" name="object 1831"/>
          <p:cNvSpPr/>
          <p:nvPr/>
        </p:nvSpPr>
        <p:spPr>
          <a:xfrm>
            <a:off x="699516" y="2866644"/>
            <a:ext cx="17780" cy="8890"/>
          </a:xfrm>
          <a:custGeom>
            <a:avLst/>
            <a:gdLst/>
            <a:ahLst/>
            <a:cxnLst/>
            <a:rect l="l" t="t" r="r" b="b"/>
            <a:pathLst>
              <a:path w="17779" h="8889">
                <a:moveTo>
                  <a:pt x="16649" y="8889"/>
                </a:moveTo>
                <a:lnTo>
                  <a:pt x="17779" y="2920"/>
                </a:lnTo>
                <a:lnTo>
                  <a:pt x="1130" y="0"/>
                </a:lnTo>
                <a:lnTo>
                  <a:pt x="0" y="6350"/>
                </a:lnTo>
                <a:lnTo>
                  <a:pt x="16649" y="88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2" name="object 1832"/>
          <p:cNvSpPr/>
          <p:nvPr/>
        </p:nvSpPr>
        <p:spPr>
          <a:xfrm>
            <a:off x="810577" y="2883218"/>
            <a:ext cx="76186" cy="10070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3" name="object 1833"/>
          <p:cNvSpPr/>
          <p:nvPr/>
        </p:nvSpPr>
        <p:spPr>
          <a:xfrm>
            <a:off x="699516" y="4762500"/>
            <a:ext cx="18415" cy="8890"/>
          </a:xfrm>
          <a:custGeom>
            <a:avLst/>
            <a:gdLst/>
            <a:ahLst/>
            <a:cxnLst/>
            <a:rect l="l" t="t" r="r" b="b"/>
            <a:pathLst>
              <a:path w="18415" h="8889">
                <a:moveTo>
                  <a:pt x="17246" y="0"/>
                </a:moveTo>
                <a:lnTo>
                  <a:pt x="18021" y="5968"/>
                </a:lnTo>
                <a:lnTo>
                  <a:pt x="787" y="8889"/>
                </a:lnTo>
                <a:lnTo>
                  <a:pt x="0" y="2539"/>
                </a:lnTo>
                <a:lnTo>
                  <a:pt x="172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4" name="object 1834"/>
          <p:cNvSpPr/>
          <p:nvPr/>
        </p:nvSpPr>
        <p:spPr>
          <a:xfrm>
            <a:off x="812291" y="4747259"/>
            <a:ext cx="18415" cy="6350"/>
          </a:xfrm>
          <a:custGeom>
            <a:avLst/>
            <a:gdLst/>
            <a:ahLst/>
            <a:cxnLst/>
            <a:rect l="l" t="t" r="r" b="b"/>
            <a:pathLst>
              <a:path w="18415" h="6350">
                <a:moveTo>
                  <a:pt x="17246" y="0"/>
                </a:moveTo>
                <a:lnTo>
                  <a:pt x="18021" y="4190"/>
                </a:lnTo>
                <a:lnTo>
                  <a:pt x="787" y="5968"/>
                </a:lnTo>
                <a:lnTo>
                  <a:pt x="0" y="1650"/>
                </a:lnTo>
                <a:lnTo>
                  <a:pt x="172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5" name="object 1835"/>
          <p:cNvSpPr/>
          <p:nvPr/>
        </p:nvSpPr>
        <p:spPr>
          <a:xfrm>
            <a:off x="2531364" y="442417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43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6" name="object 1836"/>
          <p:cNvSpPr/>
          <p:nvPr/>
        </p:nvSpPr>
        <p:spPr>
          <a:xfrm>
            <a:off x="3534155" y="2400300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7" name="object 1837"/>
          <p:cNvSpPr/>
          <p:nvPr/>
        </p:nvSpPr>
        <p:spPr>
          <a:xfrm>
            <a:off x="3534155" y="2506979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11811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8" name="object 1838"/>
          <p:cNvSpPr/>
          <p:nvPr/>
        </p:nvSpPr>
        <p:spPr>
          <a:xfrm>
            <a:off x="3534155" y="2403348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1181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9" name="object 1839"/>
          <p:cNvSpPr/>
          <p:nvPr/>
        </p:nvSpPr>
        <p:spPr>
          <a:xfrm>
            <a:off x="3534155" y="523798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539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0" name="object 1840"/>
          <p:cNvSpPr/>
          <p:nvPr/>
        </p:nvSpPr>
        <p:spPr>
          <a:xfrm>
            <a:off x="3534155" y="5131308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780" y="0"/>
                </a:lnTo>
              </a:path>
            </a:pathLst>
          </a:custGeom>
          <a:ln w="8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1" name="object 1841"/>
          <p:cNvSpPr/>
          <p:nvPr/>
        </p:nvSpPr>
        <p:spPr>
          <a:xfrm>
            <a:off x="3534155" y="523494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7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2" name="object 1842"/>
          <p:cNvSpPr/>
          <p:nvPr/>
        </p:nvSpPr>
        <p:spPr>
          <a:xfrm>
            <a:off x="2636266" y="363004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4825" y="-16445"/>
                </a:moveTo>
                <a:lnTo>
                  <a:pt x="4825" y="16445"/>
                </a:lnTo>
              </a:path>
            </a:pathLst>
          </a:custGeom>
          <a:ln w="96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3" name="object 1843"/>
          <p:cNvSpPr/>
          <p:nvPr/>
        </p:nvSpPr>
        <p:spPr>
          <a:xfrm>
            <a:off x="7644130" y="4262628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1844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4" name="object 1844"/>
          <p:cNvSpPr/>
          <p:nvPr/>
        </p:nvSpPr>
        <p:spPr>
          <a:xfrm>
            <a:off x="7382002" y="3630040"/>
            <a:ext cx="10160" cy="0"/>
          </a:xfrm>
          <a:custGeom>
            <a:avLst/>
            <a:gdLst/>
            <a:ahLst/>
            <a:cxnLst/>
            <a:rect l="l" t="t" r="r" b="b"/>
            <a:pathLst>
              <a:path w="10159">
                <a:moveTo>
                  <a:pt x="4825" y="-16445"/>
                </a:moveTo>
                <a:lnTo>
                  <a:pt x="4825" y="16445"/>
                </a:lnTo>
              </a:path>
            </a:pathLst>
          </a:custGeom>
          <a:ln w="96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5" name="object 1845"/>
          <p:cNvSpPr/>
          <p:nvPr/>
        </p:nvSpPr>
        <p:spPr>
          <a:xfrm>
            <a:off x="7488681" y="3630040"/>
            <a:ext cx="10160" cy="0"/>
          </a:xfrm>
          <a:custGeom>
            <a:avLst/>
            <a:gdLst/>
            <a:ahLst/>
            <a:cxnLst/>
            <a:rect l="l" t="t" r="r" b="b"/>
            <a:pathLst>
              <a:path w="10159">
                <a:moveTo>
                  <a:pt x="4825" y="-16445"/>
                </a:moveTo>
                <a:lnTo>
                  <a:pt x="4825" y="16445"/>
                </a:lnTo>
              </a:path>
            </a:pathLst>
          </a:custGeom>
          <a:ln w="96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6" name="object 1846"/>
          <p:cNvSpPr/>
          <p:nvPr/>
        </p:nvSpPr>
        <p:spPr>
          <a:xfrm>
            <a:off x="812291" y="4753355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0" y="0"/>
                </a:moveTo>
                <a:lnTo>
                  <a:pt x="927" y="4953"/>
                </a:lnTo>
                <a:lnTo>
                  <a:pt x="1866" y="10033"/>
                </a:lnTo>
                <a:lnTo>
                  <a:pt x="2819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7" name="object 1847"/>
          <p:cNvSpPr/>
          <p:nvPr/>
        </p:nvSpPr>
        <p:spPr>
          <a:xfrm>
            <a:off x="815339" y="4765547"/>
            <a:ext cx="18415" cy="2540"/>
          </a:xfrm>
          <a:custGeom>
            <a:avLst/>
            <a:gdLst/>
            <a:ahLst/>
            <a:cxnLst/>
            <a:rect l="l" t="t" r="r" b="b"/>
            <a:pathLst>
              <a:path w="18415" h="2539">
                <a:moveTo>
                  <a:pt x="17881" y="0"/>
                </a:move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8" name="object 1848"/>
          <p:cNvSpPr/>
          <p:nvPr/>
        </p:nvSpPr>
        <p:spPr>
          <a:xfrm>
            <a:off x="830580" y="4753355"/>
            <a:ext cx="3175" cy="15240"/>
          </a:xfrm>
          <a:custGeom>
            <a:avLst/>
            <a:gdLst/>
            <a:ahLst/>
            <a:cxnLst/>
            <a:rect l="l" t="t" r="r" b="b"/>
            <a:pathLst>
              <a:path w="3175" h="15239">
                <a:moveTo>
                  <a:pt x="0" y="0"/>
                </a:moveTo>
                <a:lnTo>
                  <a:pt x="888" y="4953"/>
                </a:lnTo>
                <a:lnTo>
                  <a:pt x="1790" y="10033"/>
                </a:lnTo>
                <a:lnTo>
                  <a:pt x="2705" y="1498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9" name="object 1849"/>
          <p:cNvSpPr/>
          <p:nvPr/>
        </p:nvSpPr>
        <p:spPr>
          <a:xfrm>
            <a:off x="754380" y="4189476"/>
            <a:ext cx="45720" cy="463550"/>
          </a:xfrm>
          <a:custGeom>
            <a:avLst/>
            <a:gdLst/>
            <a:ahLst/>
            <a:cxnLst/>
            <a:rect l="l" t="t" r="r" b="b"/>
            <a:pathLst>
              <a:path w="45720" h="463550">
                <a:moveTo>
                  <a:pt x="0" y="0"/>
                </a:moveTo>
                <a:lnTo>
                  <a:pt x="2984" y="46482"/>
                </a:lnTo>
                <a:lnTo>
                  <a:pt x="6311" y="92837"/>
                </a:lnTo>
                <a:lnTo>
                  <a:pt x="9994" y="139319"/>
                </a:lnTo>
                <a:lnTo>
                  <a:pt x="14020" y="185674"/>
                </a:lnTo>
                <a:lnTo>
                  <a:pt x="18415" y="232028"/>
                </a:lnTo>
                <a:lnTo>
                  <a:pt x="23139" y="278257"/>
                </a:lnTo>
                <a:lnTo>
                  <a:pt x="28232" y="324612"/>
                </a:lnTo>
                <a:lnTo>
                  <a:pt x="33667" y="370840"/>
                </a:lnTo>
                <a:lnTo>
                  <a:pt x="39446" y="416941"/>
                </a:lnTo>
                <a:lnTo>
                  <a:pt x="42468" y="440055"/>
                </a:lnTo>
                <a:lnTo>
                  <a:pt x="45580" y="4631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0" name="object 1850"/>
          <p:cNvSpPr/>
          <p:nvPr/>
        </p:nvSpPr>
        <p:spPr>
          <a:xfrm>
            <a:off x="641604" y="4192523"/>
            <a:ext cx="112395" cy="5715"/>
          </a:xfrm>
          <a:custGeom>
            <a:avLst/>
            <a:gdLst/>
            <a:ahLst/>
            <a:cxnLst/>
            <a:rect l="l" t="t" r="r" b="b"/>
            <a:pathLst>
              <a:path w="112395" h="5714">
                <a:moveTo>
                  <a:pt x="112267" y="0"/>
                </a:moveTo>
                <a:lnTo>
                  <a:pt x="0" y="55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1" name="object 1851"/>
          <p:cNvSpPr/>
          <p:nvPr/>
        </p:nvSpPr>
        <p:spPr>
          <a:xfrm>
            <a:off x="641604" y="4198620"/>
            <a:ext cx="45720" cy="469900"/>
          </a:xfrm>
          <a:custGeom>
            <a:avLst/>
            <a:gdLst/>
            <a:ahLst/>
            <a:cxnLst/>
            <a:rect l="l" t="t" r="r" b="b"/>
            <a:pathLst>
              <a:path w="45720" h="469900">
                <a:moveTo>
                  <a:pt x="0" y="0"/>
                </a:moveTo>
                <a:lnTo>
                  <a:pt x="2984" y="47116"/>
                </a:lnTo>
                <a:lnTo>
                  <a:pt x="6324" y="94106"/>
                </a:lnTo>
                <a:lnTo>
                  <a:pt x="10007" y="141096"/>
                </a:lnTo>
                <a:lnTo>
                  <a:pt x="14046" y="188087"/>
                </a:lnTo>
                <a:lnTo>
                  <a:pt x="18427" y="235076"/>
                </a:lnTo>
                <a:lnTo>
                  <a:pt x="23164" y="281939"/>
                </a:lnTo>
                <a:lnTo>
                  <a:pt x="28244" y="328929"/>
                </a:lnTo>
                <a:lnTo>
                  <a:pt x="33680" y="375792"/>
                </a:lnTo>
                <a:lnTo>
                  <a:pt x="39458" y="422528"/>
                </a:lnTo>
                <a:lnTo>
                  <a:pt x="42481" y="445896"/>
                </a:lnTo>
                <a:lnTo>
                  <a:pt x="45592" y="4693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2" name="object 1852"/>
          <p:cNvSpPr/>
          <p:nvPr/>
        </p:nvSpPr>
        <p:spPr>
          <a:xfrm>
            <a:off x="687323" y="4664964"/>
            <a:ext cx="21590" cy="2540"/>
          </a:xfrm>
          <a:custGeom>
            <a:avLst/>
            <a:gdLst/>
            <a:ahLst/>
            <a:cxnLst/>
            <a:rect l="l" t="t" r="r" b="b"/>
            <a:pathLst>
              <a:path w="21590" h="2539">
                <a:moveTo>
                  <a:pt x="0" y="2540"/>
                </a:moveTo>
                <a:lnTo>
                  <a:pt x="20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3" name="object 1853"/>
          <p:cNvSpPr/>
          <p:nvPr/>
        </p:nvSpPr>
        <p:spPr>
          <a:xfrm>
            <a:off x="665987" y="4213859"/>
            <a:ext cx="43180" cy="450850"/>
          </a:xfrm>
          <a:custGeom>
            <a:avLst/>
            <a:gdLst/>
            <a:ahLst/>
            <a:cxnLst/>
            <a:rect l="l" t="t" r="r" b="b"/>
            <a:pathLst>
              <a:path w="43179" h="450850">
                <a:moveTo>
                  <a:pt x="0" y="0"/>
                </a:moveTo>
                <a:lnTo>
                  <a:pt x="2870" y="45212"/>
                </a:lnTo>
                <a:lnTo>
                  <a:pt x="6045" y="90297"/>
                </a:lnTo>
                <a:lnTo>
                  <a:pt x="9525" y="135509"/>
                </a:lnTo>
                <a:lnTo>
                  <a:pt x="13335" y="180593"/>
                </a:lnTo>
                <a:lnTo>
                  <a:pt x="17437" y="225678"/>
                </a:lnTo>
                <a:lnTo>
                  <a:pt x="21856" y="270763"/>
                </a:lnTo>
                <a:lnTo>
                  <a:pt x="26581" y="315721"/>
                </a:lnTo>
                <a:lnTo>
                  <a:pt x="31623" y="360806"/>
                </a:lnTo>
                <a:lnTo>
                  <a:pt x="36969" y="405638"/>
                </a:lnTo>
                <a:lnTo>
                  <a:pt x="39751" y="428116"/>
                </a:lnTo>
                <a:lnTo>
                  <a:pt x="42621" y="4505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4" name="object 1854"/>
          <p:cNvSpPr/>
          <p:nvPr/>
        </p:nvSpPr>
        <p:spPr>
          <a:xfrm>
            <a:off x="665987" y="4207764"/>
            <a:ext cx="88265" cy="5715"/>
          </a:xfrm>
          <a:custGeom>
            <a:avLst/>
            <a:gdLst/>
            <a:ahLst/>
            <a:cxnLst/>
            <a:rect l="l" t="t" r="r" b="b"/>
            <a:pathLst>
              <a:path w="88265" h="5714">
                <a:moveTo>
                  <a:pt x="-1713" y="2857"/>
                </a:moveTo>
                <a:lnTo>
                  <a:pt x="89610" y="2857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5" name="object 1855"/>
          <p:cNvSpPr/>
          <p:nvPr/>
        </p:nvSpPr>
        <p:spPr>
          <a:xfrm>
            <a:off x="754380" y="4207764"/>
            <a:ext cx="45720" cy="444500"/>
          </a:xfrm>
          <a:custGeom>
            <a:avLst/>
            <a:gdLst/>
            <a:ahLst/>
            <a:cxnLst/>
            <a:rect l="l" t="t" r="r" b="b"/>
            <a:pathLst>
              <a:path w="45720" h="444500">
                <a:moveTo>
                  <a:pt x="0" y="0"/>
                </a:moveTo>
                <a:lnTo>
                  <a:pt x="3035" y="44576"/>
                </a:lnTo>
                <a:lnTo>
                  <a:pt x="6388" y="89153"/>
                </a:lnTo>
                <a:lnTo>
                  <a:pt x="10083" y="133603"/>
                </a:lnTo>
                <a:lnTo>
                  <a:pt x="14096" y="178181"/>
                </a:lnTo>
                <a:lnTo>
                  <a:pt x="18453" y="222631"/>
                </a:lnTo>
                <a:lnTo>
                  <a:pt x="23126" y="267081"/>
                </a:lnTo>
                <a:lnTo>
                  <a:pt x="28130" y="311403"/>
                </a:lnTo>
                <a:lnTo>
                  <a:pt x="33464" y="355854"/>
                </a:lnTo>
                <a:lnTo>
                  <a:pt x="39115" y="400177"/>
                </a:lnTo>
                <a:lnTo>
                  <a:pt x="42075" y="422275"/>
                </a:lnTo>
                <a:lnTo>
                  <a:pt x="45110" y="444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6" name="object 1856"/>
          <p:cNvSpPr/>
          <p:nvPr/>
        </p:nvSpPr>
        <p:spPr>
          <a:xfrm>
            <a:off x="800100" y="4649723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40" h="3175">
                <a:moveTo>
                  <a:pt x="0" y="3048"/>
                </a:moveTo>
                <a:lnTo>
                  <a:pt x="1489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7" name="object 1857"/>
          <p:cNvSpPr/>
          <p:nvPr/>
        </p:nvSpPr>
        <p:spPr>
          <a:xfrm>
            <a:off x="800100" y="2985516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40" h="3175">
                <a:moveTo>
                  <a:pt x="14897" y="30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8" name="object 1858"/>
          <p:cNvSpPr/>
          <p:nvPr/>
        </p:nvSpPr>
        <p:spPr>
          <a:xfrm>
            <a:off x="754380" y="2985516"/>
            <a:ext cx="45720" cy="444500"/>
          </a:xfrm>
          <a:custGeom>
            <a:avLst/>
            <a:gdLst/>
            <a:ahLst/>
            <a:cxnLst/>
            <a:rect l="l" t="t" r="r" b="b"/>
            <a:pathLst>
              <a:path w="45720" h="444500">
                <a:moveTo>
                  <a:pt x="45681" y="0"/>
                </a:moveTo>
                <a:lnTo>
                  <a:pt x="39624" y="44323"/>
                </a:lnTo>
                <a:lnTo>
                  <a:pt x="33896" y="88646"/>
                </a:lnTo>
                <a:lnTo>
                  <a:pt x="28498" y="132969"/>
                </a:lnTo>
                <a:lnTo>
                  <a:pt x="23418" y="177419"/>
                </a:lnTo>
                <a:lnTo>
                  <a:pt x="18694" y="221869"/>
                </a:lnTo>
                <a:lnTo>
                  <a:pt x="14287" y="266319"/>
                </a:lnTo>
                <a:lnTo>
                  <a:pt x="10210" y="310896"/>
                </a:lnTo>
                <a:lnTo>
                  <a:pt x="6476" y="355346"/>
                </a:lnTo>
                <a:lnTo>
                  <a:pt x="3073" y="399923"/>
                </a:lnTo>
                <a:lnTo>
                  <a:pt x="1498" y="422148"/>
                </a:lnTo>
                <a:lnTo>
                  <a:pt x="0" y="444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9" name="object 1859"/>
          <p:cNvSpPr/>
          <p:nvPr/>
        </p:nvSpPr>
        <p:spPr>
          <a:xfrm>
            <a:off x="665987" y="3424428"/>
            <a:ext cx="88265" cy="5715"/>
          </a:xfrm>
          <a:custGeom>
            <a:avLst/>
            <a:gdLst/>
            <a:ahLst/>
            <a:cxnLst/>
            <a:rect l="l" t="t" r="r" b="b"/>
            <a:pathLst>
              <a:path w="88265" h="5714">
                <a:moveTo>
                  <a:pt x="-1713" y="2857"/>
                </a:moveTo>
                <a:lnTo>
                  <a:pt x="89610" y="2857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0" name="object 1860"/>
          <p:cNvSpPr/>
          <p:nvPr/>
        </p:nvSpPr>
        <p:spPr>
          <a:xfrm>
            <a:off x="665987" y="2973323"/>
            <a:ext cx="43180" cy="450850"/>
          </a:xfrm>
          <a:custGeom>
            <a:avLst/>
            <a:gdLst/>
            <a:ahLst/>
            <a:cxnLst/>
            <a:rect l="l" t="t" r="r" b="b"/>
            <a:pathLst>
              <a:path w="43179" h="450850">
                <a:moveTo>
                  <a:pt x="42621" y="0"/>
                </a:moveTo>
                <a:lnTo>
                  <a:pt x="36969" y="44958"/>
                </a:lnTo>
                <a:lnTo>
                  <a:pt x="31623" y="89915"/>
                </a:lnTo>
                <a:lnTo>
                  <a:pt x="26581" y="134874"/>
                </a:lnTo>
                <a:lnTo>
                  <a:pt x="21856" y="179831"/>
                </a:lnTo>
                <a:lnTo>
                  <a:pt x="17437" y="224916"/>
                </a:lnTo>
                <a:lnTo>
                  <a:pt x="13335" y="270001"/>
                </a:lnTo>
                <a:lnTo>
                  <a:pt x="9525" y="315087"/>
                </a:lnTo>
                <a:lnTo>
                  <a:pt x="6045" y="360299"/>
                </a:lnTo>
                <a:lnTo>
                  <a:pt x="2870" y="405384"/>
                </a:lnTo>
                <a:lnTo>
                  <a:pt x="1396" y="427989"/>
                </a:lnTo>
                <a:lnTo>
                  <a:pt x="0" y="4505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1" name="object 1861"/>
          <p:cNvSpPr/>
          <p:nvPr/>
        </p:nvSpPr>
        <p:spPr>
          <a:xfrm>
            <a:off x="687323" y="2970276"/>
            <a:ext cx="21590" cy="2540"/>
          </a:xfrm>
          <a:custGeom>
            <a:avLst/>
            <a:gdLst/>
            <a:ahLst/>
            <a:cxnLst/>
            <a:rect l="l" t="t" r="r" b="b"/>
            <a:pathLst>
              <a:path w="21590" h="2539">
                <a:moveTo>
                  <a:pt x="20980" y="253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2" name="object 1862"/>
          <p:cNvSpPr/>
          <p:nvPr/>
        </p:nvSpPr>
        <p:spPr>
          <a:xfrm>
            <a:off x="641604" y="2970276"/>
            <a:ext cx="45720" cy="469900"/>
          </a:xfrm>
          <a:custGeom>
            <a:avLst/>
            <a:gdLst/>
            <a:ahLst/>
            <a:cxnLst/>
            <a:rect l="l" t="t" r="r" b="b"/>
            <a:pathLst>
              <a:path w="45720" h="469900">
                <a:moveTo>
                  <a:pt x="45592" y="0"/>
                </a:moveTo>
                <a:lnTo>
                  <a:pt x="39458" y="46736"/>
                </a:lnTo>
                <a:lnTo>
                  <a:pt x="33680" y="93599"/>
                </a:lnTo>
                <a:lnTo>
                  <a:pt x="28244" y="140462"/>
                </a:lnTo>
                <a:lnTo>
                  <a:pt x="23164" y="187325"/>
                </a:lnTo>
                <a:lnTo>
                  <a:pt x="18427" y="234314"/>
                </a:lnTo>
                <a:lnTo>
                  <a:pt x="14046" y="281177"/>
                </a:lnTo>
                <a:lnTo>
                  <a:pt x="10007" y="328168"/>
                </a:lnTo>
                <a:lnTo>
                  <a:pt x="6324" y="375158"/>
                </a:lnTo>
                <a:lnTo>
                  <a:pt x="2984" y="422275"/>
                </a:lnTo>
                <a:lnTo>
                  <a:pt x="1447" y="445770"/>
                </a:lnTo>
                <a:lnTo>
                  <a:pt x="0" y="4693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3" name="object 1863"/>
          <p:cNvSpPr/>
          <p:nvPr/>
        </p:nvSpPr>
        <p:spPr>
          <a:xfrm>
            <a:off x="641604" y="3439667"/>
            <a:ext cx="112395" cy="8890"/>
          </a:xfrm>
          <a:custGeom>
            <a:avLst/>
            <a:gdLst/>
            <a:ahLst/>
            <a:cxnLst/>
            <a:rect l="l" t="t" r="r" b="b"/>
            <a:pathLst>
              <a:path w="112395" h="8889">
                <a:moveTo>
                  <a:pt x="-1713" y="4254"/>
                </a:moveTo>
                <a:lnTo>
                  <a:pt x="113981" y="4254"/>
                </a:lnTo>
              </a:path>
            </a:pathLst>
          </a:custGeom>
          <a:ln w="119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4" name="object 1864"/>
          <p:cNvSpPr/>
          <p:nvPr/>
        </p:nvSpPr>
        <p:spPr>
          <a:xfrm>
            <a:off x="2330195" y="4658867"/>
            <a:ext cx="2540" cy="20955"/>
          </a:xfrm>
          <a:custGeom>
            <a:avLst/>
            <a:gdLst/>
            <a:ahLst/>
            <a:cxnLst/>
            <a:rect l="l" t="t" r="r" b="b"/>
            <a:pathLst>
              <a:path w="2539" h="20954">
                <a:moveTo>
                  <a:pt x="2540" y="0"/>
                </a:moveTo>
                <a:lnTo>
                  <a:pt x="0" y="20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5" name="object 1865"/>
          <p:cNvSpPr/>
          <p:nvPr/>
        </p:nvSpPr>
        <p:spPr>
          <a:xfrm>
            <a:off x="2058923" y="4664964"/>
            <a:ext cx="271145" cy="15240"/>
          </a:xfrm>
          <a:custGeom>
            <a:avLst/>
            <a:gdLst/>
            <a:ahLst/>
            <a:cxnLst/>
            <a:rect l="l" t="t" r="r" b="b"/>
            <a:pathLst>
              <a:path w="271144" h="15239">
                <a:moveTo>
                  <a:pt x="270890" y="14986"/>
                </a:moveTo>
                <a:lnTo>
                  <a:pt x="230505" y="10541"/>
                </a:lnTo>
                <a:lnTo>
                  <a:pt x="189864" y="6985"/>
                </a:lnTo>
                <a:lnTo>
                  <a:pt x="149225" y="4063"/>
                </a:lnTo>
                <a:lnTo>
                  <a:pt x="108584" y="1905"/>
                </a:lnTo>
                <a:lnTo>
                  <a:pt x="67944" y="635"/>
                </a:lnTo>
                <a:lnTo>
                  <a:pt x="27177" y="0"/>
                </a:lnTo>
                <a:lnTo>
                  <a:pt x="13588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6" name="object 1866"/>
          <p:cNvSpPr/>
          <p:nvPr/>
        </p:nvSpPr>
        <p:spPr>
          <a:xfrm>
            <a:off x="711708" y="4643628"/>
            <a:ext cx="1350645" cy="165100"/>
          </a:xfrm>
          <a:custGeom>
            <a:avLst/>
            <a:gdLst/>
            <a:ahLst/>
            <a:cxnLst/>
            <a:rect l="l" t="t" r="r" b="b"/>
            <a:pathLst>
              <a:path w="1350645" h="165100">
                <a:moveTo>
                  <a:pt x="1350264" y="21590"/>
                </a:moveTo>
                <a:lnTo>
                  <a:pt x="1350264" y="49911"/>
                </a:lnTo>
                <a:lnTo>
                  <a:pt x="1299210" y="49911"/>
                </a:lnTo>
                <a:lnTo>
                  <a:pt x="1299210" y="23876"/>
                </a:lnTo>
                <a:lnTo>
                  <a:pt x="1157605" y="32512"/>
                </a:lnTo>
                <a:lnTo>
                  <a:pt x="1015746" y="42799"/>
                </a:lnTo>
                <a:lnTo>
                  <a:pt x="874268" y="54864"/>
                </a:lnTo>
                <a:lnTo>
                  <a:pt x="732790" y="68453"/>
                </a:lnTo>
                <a:lnTo>
                  <a:pt x="591566" y="83566"/>
                </a:lnTo>
                <a:lnTo>
                  <a:pt x="591566" y="117348"/>
                </a:lnTo>
                <a:lnTo>
                  <a:pt x="540486" y="117348"/>
                </a:lnTo>
                <a:lnTo>
                  <a:pt x="540486" y="89662"/>
                </a:lnTo>
                <a:lnTo>
                  <a:pt x="405841" y="105918"/>
                </a:lnTo>
                <a:lnTo>
                  <a:pt x="271576" y="124079"/>
                </a:lnTo>
                <a:lnTo>
                  <a:pt x="137693" y="143383"/>
                </a:lnTo>
                <a:lnTo>
                  <a:pt x="3810" y="164592"/>
                </a:lnTo>
                <a:lnTo>
                  <a:pt x="0" y="142240"/>
                </a:lnTo>
                <a:lnTo>
                  <a:pt x="131597" y="121793"/>
                </a:lnTo>
                <a:lnTo>
                  <a:pt x="263563" y="102489"/>
                </a:lnTo>
                <a:lnTo>
                  <a:pt x="395541" y="84709"/>
                </a:lnTo>
                <a:lnTo>
                  <a:pt x="527900" y="68453"/>
                </a:lnTo>
                <a:lnTo>
                  <a:pt x="660273" y="53340"/>
                </a:lnTo>
                <a:lnTo>
                  <a:pt x="792607" y="39751"/>
                </a:lnTo>
                <a:lnTo>
                  <a:pt x="925322" y="27559"/>
                </a:lnTo>
                <a:lnTo>
                  <a:pt x="1058418" y="17018"/>
                </a:lnTo>
                <a:lnTo>
                  <a:pt x="1191260" y="8001"/>
                </a:lnTo>
                <a:lnTo>
                  <a:pt x="1324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7" name="object 1867"/>
          <p:cNvSpPr/>
          <p:nvPr/>
        </p:nvSpPr>
        <p:spPr>
          <a:xfrm>
            <a:off x="2034539" y="4640579"/>
            <a:ext cx="299085" cy="17780"/>
          </a:xfrm>
          <a:custGeom>
            <a:avLst/>
            <a:gdLst/>
            <a:ahLst/>
            <a:cxnLst/>
            <a:rect l="l" t="t" r="r" b="b"/>
            <a:pathLst>
              <a:path w="299085" h="17779">
                <a:moveTo>
                  <a:pt x="298577" y="17653"/>
                </a:moveTo>
                <a:lnTo>
                  <a:pt x="254000" y="11938"/>
                </a:lnTo>
                <a:lnTo>
                  <a:pt x="209296" y="7239"/>
                </a:lnTo>
                <a:lnTo>
                  <a:pt x="164465" y="3810"/>
                </a:lnTo>
                <a:lnTo>
                  <a:pt x="119634" y="1397"/>
                </a:lnTo>
                <a:lnTo>
                  <a:pt x="74803" y="127"/>
                </a:lnTo>
                <a:lnTo>
                  <a:pt x="44831" y="0"/>
                </a:lnTo>
                <a:lnTo>
                  <a:pt x="29972" y="127"/>
                </a:lnTo>
                <a:lnTo>
                  <a:pt x="14986" y="381"/>
                </a:lnTo>
                <a:lnTo>
                  <a:pt x="0" y="6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8" name="object 1868"/>
          <p:cNvSpPr/>
          <p:nvPr/>
        </p:nvSpPr>
        <p:spPr>
          <a:xfrm>
            <a:off x="2330195" y="2958083"/>
            <a:ext cx="2540" cy="24130"/>
          </a:xfrm>
          <a:custGeom>
            <a:avLst/>
            <a:gdLst/>
            <a:ahLst/>
            <a:cxnLst/>
            <a:rect l="l" t="t" r="r" b="b"/>
            <a:pathLst>
              <a:path w="2539" h="24130">
                <a:moveTo>
                  <a:pt x="1269" y="-1713"/>
                </a:moveTo>
                <a:lnTo>
                  <a:pt x="1269" y="2571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9" name="object 1869"/>
          <p:cNvSpPr/>
          <p:nvPr/>
        </p:nvSpPr>
        <p:spPr>
          <a:xfrm>
            <a:off x="2058923" y="2958083"/>
            <a:ext cx="271145" cy="15240"/>
          </a:xfrm>
          <a:custGeom>
            <a:avLst/>
            <a:gdLst/>
            <a:ahLst/>
            <a:cxnLst/>
            <a:rect l="l" t="t" r="r" b="b"/>
            <a:pathLst>
              <a:path w="271144" h="15239">
                <a:moveTo>
                  <a:pt x="0" y="14986"/>
                </a:moveTo>
                <a:lnTo>
                  <a:pt x="13588" y="14986"/>
                </a:lnTo>
                <a:lnTo>
                  <a:pt x="27177" y="14986"/>
                </a:lnTo>
                <a:lnTo>
                  <a:pt x="40767" y="14858"/>
                </a:lnTo>
                <a:lnTo>
                  <a:pt x="81406" y="13969"/>
                </a:lnTo>
                <a:lnTo>
                  <a:pt x="122174" y="12445"/>
                </a:lnTo>
                <a:lnTo>
                  <a:pt x="162813" y="10032"/>
                </a:lnTo>
                <a:lnTo>
                  <a:pt x="203453" y="6857"/>
                </a:lnTo>
                <a:lnTo>
                  <a:pt x="243967" y="3048"/>
                </a:lnTo>
                <a:lnTo>
                  <a:pt x="257428" y="1524"/>
                </a:lnTo>
                <a:lnTo>
                  <a:pt x="27089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0" name="object 1870"/>
          <p:cNvSpPr/>
          <p:nvPr/>
        </p:nvSpPr>
        <p:spPr>
          <a:xfrm>
            <a:off x="711708" y="2830067"/>
            <a:ext cx="1350645" cy="165100"/>
          </a:xfrm>
          <a:custGeom>
            <a:avLst/>
            <a:gdLst/>
            <a:ahLst/>
            <a:cxnLst/>
            <a:rect l="l" t="t" r="r" b="b"/>
            <a:pathLst>
              <a:path w="1350645" h="165100">
                <a:moveTo>
                  <a:pt x="1350264" y="143002"/>
                </a:moveTo>
                <a:lnTo>
                  <a:pt x="1350264" y="114681"/>
                </a:lnTo>
                <a:lnTo>
                  <a:pt x="1299210" y="114681"/>
                </a:lnTo>
                <a:lnTo>
                  <a:pt x="1299210" y="140716"/>
                </a:lnTo>
                <a:lnTo>
                  <a:pt x="1157605" y="132080"/>
                </a:lnTo>
                <a:lnTo>
                  <a:pt x="1015746" y="121412"/>
                </a:lnTo>
                <a:lnTo>
                  <a:pt x="874268" y="109728"/>
                </a:lnTo>
                <a:lnTo>
                  <a:pt x="732790" y="96139"/>
                </a:lnTo>
                <a:lnTo>
                  <a:pt x="591566" y="81026"/>
                </a:lnTo>
                <a:lnTo>
                  <a:pt x="591566" y="46862"/>
                </a:lnTo>
                <a:lnTo>
                  <a:pt x="540486" y="46862"/>
                </a:lnTo>
                <a:lnTo>
                  <a:pt x="540486" y="74930"/>
                </a:lnTo>
                <a:lnTo>
                  <a:pt x="405841" y="58674"/>
                </a:lnTo>
                <a:lnTo>
                  <a:pt x="271576" y="40512"/>
                </a:lnTo>
                <a:lnTo>
                  <a:pt x="137693" y="20828"/>
                </a:lnTo>
                <a:lnTo>
                  <a:pt x="3810" y="0"/>
                </a:lnTo>
                <a:lnTo>
                  <a:pt x="0" y="22352"/>
                </a:lnTo>
                <a:lnTo>
                  <a:pt x="131597" y="42799"/>
                </a:lnTo>
                <a:lnTo>
                  <a:pt x="263563" y="62103"/>
                </a:lnTo>
                <a:lnTo>
                  <a:pt x="395541" y="79883"/>
                </a:lnTo>
                <a:lnTo>
                  <a:pt x="527900" y="96139"/>
                </a:lnTo>
                <a:lnTo>
                  <a:pt x="660273" y="111252"/>
                </a:lnTo>
                <a:lnTo>
                  <a:pt x="792607" y="124460"/>
                </a:lnTo>
                <a:lnTo>
                  <a:pt x="925322" y="136652"/>
                </a:lnTo>
                <a:lnTo>
                  <a:pt x="1058418" y="147574"/>
                </a:lnTo>
                <a:lnTo>
                  <a:pt x="1191260" y="156591"/>
                </a:lnTo>
                <a:lnTo>
                  <a:pt x="1324356" y="1645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1" name="object 1871"/>
          <p:cNvSpPr/>
          <p:nvPr/>
        </p:nvSpPr>
        <p:spPr>
          <a:xfrm>
            <a:off x="2034539" y="2979420"/>
            <a:ext cx="299085" cy="17780"/>
          </a:xfrm>
          <a:custGeom>
            <a:avLst/>
            <a:gdLst/>
            <a:ahLst/>
            <a:cxnLst/>
            <a:rect l="l" t="t" r="r" b="b"/>
            <a:pathLst>
              <a:path w="299085" h="17780">
                <a:moveTo>
                  <a:pt x="0" y="17017"/>
                </a:moveTo>
                <a:lnTo>
                  <a:pt x="14986" y="17399"/>
                </a:lnTo>
                <a:lnTo>
                  <a:pt x="29972" y="17525"/>
                </a:lnTo>
                <a:lnTo>
                  <a:pt x="44831" y="17652"/>
                </a:lnTo>
                <a:lnTo>
                  <a:pt x="59817" y="17652"/>
                </a:lnTo>
                <a:lnTo>
                  <a:pt x="104775" y="16763"/>
                </a:lnTo>
                <a:lnTo>
                  <a:pt x="149606" y="14858"/>
                </a:lnTo>
                <a:lnTo>
                  <a:pt x="194310" y="11683"/>
                </a:lnTo>
                <a:lnTo>
                  <a:pt x="239014" y="7492"/>
                </a:lnTo>
                <a:lnTo>
                  <a:pt x="283718" y="2031"/>
                </a:lnTo>
                <a:lnTo>
                  <a:pt x="2985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2" name="object 1872"/>
          <p:cNvSpPr/>
          <p:nvPr/>
        </p:nvSpPr>
        <p:spPr>
          <a:xfrm>
            <a:off x="5792723" y="3293364"/>
            <a:ext cx="64135" cy="63500"/>
          </a:xfrm>
          <a:custGeom>
            <a:avLst/>
            <a:gdLst/>
            <a:ahLst/>
            <a:cxnLst/>
            <a:rect l="l" t="t" r="r" b="b"/>
            <a:pathLst>
              <a:path w="64135" h="63500">
                <a:moveTo>
                  <a:pt x="64008" y="63500"/>
                </a:moveTo>
                <a:lnTo>
                  <a:pt x="64008" y="0"/>
                </a:lnTo>
                <a:lnTo>
                  <a:pt x="0" y="0"/>
                </a:lnTo>
                <a:lnTo>
                  <a:pt x="0" y="635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3" name="object 1873"/>
          <p:cNvSpPr/>
          <p:nvPr/>
        </p:nvSpPr>
        <p:spPr>
          <a:xfrm>
            <a:off x="8081771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60452"/>
                </a:moveTo>
                <a:lnTo>
                  <a:pt x="33400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4" name="object 1874"/>
          <p:cNvSpPr/>
          <p:nvPr/>
        </p:nvSpPr>
        <p:spPr>
          <a:xfrm>
            <a:off x="879347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0" y="0"/>
                </a:moveTo>
                <a:lnTo>
                  <a:pt x="0" y="60451"/>
                </a:lnTo>
                <a:lnTo>
                  <a:pt x="36449" y="60451"/>
                </a:lnTo>
                <a:lnTo>
                  <a:pt x="3644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5" name="object 1875"/>
          <p:cNvSpPr/>
          <p:nvPr/>
        </p:nvSpPr>
        <p:spPr>
          <a:xfrm>
            <a:off x="1260347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33401" y="0"/>
                </a:moveTo>
                <a:lnTo>
                  <a:pt x="33401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6" name="object 1876"/>
          <p:cNvSpPr/>
          <p:nvPr/>
        </p:nvSpPr>
        <p:spPr>
          <a:xfrm>
            <a:off x="1638300" y="2324100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4" h="60960">
                <a:moveTo>
                  <a:pt x="36068" y="0"/>
                </a:moveTo>
                <a:lnTo>
                  <a:pt x="36068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7" name="object 1877"/>
          <p:cNvSpPr/>
          <p:nvPr/>
        </p:nvSpPr>
        <p:spPr>
          <a:xfrm>
            <a:off x="2016251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8" name="object 1878"/>
          <p:cNvSpPr/>
          <p:nvPr/>
        </p:nvSpPr>
        <p:spPr>
          <a:xfrm>
            <a:off x="2397251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9" name="object 1879"/>
          <p:cNvSpPr/>
          <p:nvPr/>
        </p:nvSpPr>
        <p:spPr>
          <a:xfrm>
            <a:off x="2775204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8" y="0"/>
                </a:moveTo>
                <a:lnTo>
                  <a:pt x="36448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0" name="object 1880"/>
          <p:cNvSpPr/>
          <p:nvPr/>
        </p:nvSpPr>
        <p:spPr>
          <a:xfrm>
            <a:off x="3153155" y="2324100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4" h="60960">
                <a:moveTo>
                  <a:pt x="36068" y="0"/>
                </a:moveTo>
                <a:lnTo>
                  <a:pt x="36068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1" name="object 1881"/>
          <p:cNvSpPr/>
          <p:nvPr/>
        </p:nvSpPr>
        <p:spPr>
          <a:xfrm>
            <a:off x="3534155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1" y="0"/>
                </a:moveTo>
                <a:lnTo>
                  <a:pt x="33401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2" name="object 1882"/>
          <p:cNvSpPr/>
          <p:nvPr/>
        </p:nvSpPr>
        <p:spPr>
          <a:xfrm>
            <a:off x="3912108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3" name="object 1883"/>
          <p:cNvSpPr/>
          <p:nvPr/>
        </p:nvSpPr>
        <p:spPr>
          <a:xfrm>
            <a:off x="4290059" y="2324100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7" y="0"/>
                </a:moveTo>
                <a:lnTo>
                  <a:pt x="36067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4" name="object 1884"/>
          <p:cNvSpPr/>
          <p:nvPr/>
        </p:nvSpPr>
        <p:spPr>
          <a:xfrm>
            <a:off x="4671059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5" name="object 1885"/>
          <p:cNvSpPr/>
          <p:nvPr/>
        </p:nvSpPr>
        <p:spPr>
          <a:xfrm>
            <a:off x="5049011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6" name="object 1886"/>
          <p:cNvSpPr/>
          <p:nvPr/>
        </p:nvSpPr>
        <p:spPr>
          <a:xfrm>
            <a:off x="5426964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7" name="object 1887"/>
          <p:cNvSpPr/>
          <p:nvPr/>
        </p:nvSpPr>
        <p:spPr>
          <a:xfrm>
            <a:off x="5807964" y="2324100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33020" y="0"/>
                </a:moveTo>
                <a:lnTo>
                  <a:pt x="3302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8" name="object 1888"/>
          <p:cNvSpPr/>
          <p:nvPr/>
        </p:nvSpPr>
        <p:spPr>
          <a:xfrm>
            <a:off x="6185915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9" name="object 1889"/>
          <p:cNvSpPr/>
          <p:nvPr/>
        </p:nvSpPr>
        <p:spPr>
          <a:xfrm>
            <a:off x="6563868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0" name="object 1890"/>
          <p:cNvSpPr/>
          <p:nvPr/>
        </p:nvSpPr>
        <p:spPr>
          <a:xfrm>
            <a:off x="6944868" y="2324100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33020" y="0"/>
                </a:moveTo>
                <a:lnTo>
                  <a:pt x="3302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1" name="object 1891"/>
          <p:cNvSpPr/>
          <p:nvPr/>
        </p:nvSpPr>
        <p:spPr>
          <a:xfrm>
            <a:off x="7322819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2" name="object 1892"/>
          <p:cNvSpPr/>
          <p:nvPr/>
        </p:nvSpPr>
        <p:spPr>
          <a:xfrm>
            <a:off x="7700771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3" name="object 1893"/>
          <p:cNvSpPr/>
          <p:nvPr/>
        </p:nvSpPr>
        <p:spPr>
          <a:xfrm>
            <a:off x="9218676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4" name="object 1894"/>
          <p:cNvSpPr/>
          <p:nvPr/>
        </p:nvSpPr>
        <p:spPr>
          <a:xfrm>
            <a:off x="8081771" y="2324100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0"/>
                </a:moveTo>
                <a:lnTo>
                  <a:pt x="33400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5" name="object 1895"/>
          <p:cNvSpPr/>
          <p:nvPr/>
        </p:nvSpPr>
        <p:spPr>
          <a:xfrm>
            <a:off x="8459723" y="2324100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8" y="0"/>
                </a:moveTo>
                <a:lnTo>
                  <a:pt x="36068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6" name="object 1896"/>
          <p:cNvSpPr/>
          <p:nvPr/>
        </p:nvSpPr>
        <p:spPr>
          <a:xfrm>
            <a:off x="8837676" y="2324100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0"/>
                </a:moveTo>
                <a:lnTo>
                  <a:pt x="36449" y="60451"/>
                </a:lnTo>
                <a:lnTo>
                  <a:pt x="0" y="6045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7" name="object 1897"/>
          <p:cNvSpPr/>
          <p:nvPr/>
        </p:nvSpPr>
        <p:spPr>
          <a:xfrm>
            <a:off x="879347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0" y="60452"/>
                </a:moveTo>
                <a:lnTo>
                  <a:pt x="0" y="0"/>
                </a:lnTo>
                <a:lnTo>
                  <a:pt x="36449" y="0"/>
                </a:lnTo>
                <a:lnTo>
                  <a:pt x="36449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8" name="object 1898"/>
          <p:cNvSpPr/>
          <p:nvPr/>
        </p:nvSpPr>
        <p:spPr>
          <a:xfrm>
            <a:off x="1260347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33401" y="60452"/>
                </a:moveTo>
                <a:lnTo>
                  <a:pt x="33401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9" name="object 1899"/>
          <p:cNvSpPr/>
          <p:nvPr/>
        </p:nvSpPr>
        <p:spPr>
          <a:xfrm>
            <a:off x="1638300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4" h="60960">
                <a:moveTo>
                  <a:pt x="36068" y="60452"/>
                </a:moveTo>
                <a:lnTo>
                  <a:pt x="36068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0" name="object 1900"/>
          <p:cNvSpPr/>
          <p:nvPr/>
        </p:nvSpPr>
        <p:spPr>
          <a:xfrm>
            <a:off x="2016251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1" name="object 1901"/>
          <p:cNvSpPr/>
          <p:nvPr/>
        </p:nvSpPr>
        <p:spPr>
          <a:xfrm>
            <a:off x="2397251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5" h="60960">
                <a:moveTo>
                  <a:pt x="33400" y="60452"/>
                </a:moveTo>
                <a:lnTo>
                  <a:pt x="33400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2" name="object 1902"/>
          <p:cNvSpPr/>
          <p:nvPr/>
        </p:nvSpPr>
        <p:spPr>
          <a:xfrm>
            <a:off x="2775204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30" h="60960">
                <a:moveTo>
                  <a:pt x="36448" y="60452"/>
                </a:moveTo>
                <a:lnTo>
                  <a:pt x="36448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3" name="object 1903"/>
          <p:cNvSpPr/>
          <p:nvPr/>
        </p:nvSpPr>
        <p:spPr>
          <a:xfrm>
            <a:off x="3153155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4" h="60960">
                <a:moveTo>
                  <a:pt x="36068" y="60452"/>
                </a:moveTo>
                <a:lnTo>
                  <a:pt x="36068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4" name="object 1904"/>
          <p:cNvSpPr/>
          <p:nvPr/>
        </p:nvSpPr>
        <p:spPr>
          <a:xfrm>
            <a:off x="3534155" y="5256276"/>
            <a:ext cx="3175" cy="57785"/>
          </a:xfrm>
          <a:custGeom>
            <a:avLst/>
            <a:gdLst/>
            <a:ahLst/>
            <a:cxnLst/>
            <a:rect l="l" t="t" r="r" b="b"/>
            <a:pathLst>
              <a:path w="3175" h="57785">
                <a:moveTo>
                  <a:pt x="3048" y="0"/>
                </a:moveTo>
                <a:lnTo>
                  <a:pt x="0" y="0"/>
                </a:lnTo>
                <a:lnTo>
                  <a:pt x="0" y="5778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5" name="object 1905"/>
          <p:cNvSpPr/>
          <p:nvPr/>
        </p:nvSpPr>
        <p:spPr>
          <a:xfrm>
            <a:off x="3552444" y="5253228"/>
            <a:ext cx="15240" cy="60960"/>
          </a:xfrm>
          <a:custGeom>
            <a:avLst/>
            <a:gdLst/>
            <a:ahLst/>
            <a:cxnLst/>
            <a:rect l="l" t="t" r="r" b="b"/>
            <a:pathLst>
              <a:path w="15239" h="60960">
                <a:moveTo>
                  <a:pt x="14985" y="60452"/>
                </a:moveTo>
                <a:lnTo>
                  <a:pt x="1498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6" name="object 1906"/>
          <p:cNvSpPr/>
          <p:nvPr/>
        </p:nvSpPr>
        <p:spPr>
          <a:xfrm>
            <a:off x="3912108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7" name="object 1907"/>
          <p:cNvSpPr/>
          <p:nvPr/>
        </p:nvSpPr>
        <p:spPr>
          <a:xfrm>
            <a:off x="4290059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7" y="60452"/>
                </a:moveTo>
                <a:lnTo>
                  <a:pt x="36067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8" name="object 1908"/>
          <p:cNvSpPr/>
          <p:nvPr/>
        </p:nvSpPr>
        <p:spPr>
          <a:xfrm>
            <a:off x="4671059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60452"/>
                </a:moveTo>
                <a:lnTo>
                  <a:pt x="33400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9" name="object 1909"/>
          <p:cNvSpPr/>
          <p:nvPr/>
        </p:nvSpPr>
        <p:spPr>
          <a:xfrm>
            <a:off x="5049011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0" name="object 1910"/>
          <p:cNvSpPr/>
          <p:nvPr/>
        </p:nvSpPr>
        <p:spPr>
          <a:xfrm>
            <a:off x="5426964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1" name="object 1911"/>
          <p:cNvSpPr/>
          <p:nvPr/>
        </p:nvSpPr>
        <p:spPr>
          <a:xfrm>
            <a:off x="5807964" y="5253228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33020" y="60452"/>
                </a:moveTo>
                <a:lnTo>
                  <a:pt x="33020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2" name="object 1912"/>
          <p:cNvSpPr/>
          <p:nvPr/>
        </p:nvSpPr>
        <p:spPr>
          <a:xfrm>
            <a:off x="6185915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3" name="object 1913"/>
          <p:cNvSpPr/>
          <p:nvPr/>
        </p:nvSpPr>
        <p:spPr>
          <a:xfrm>
            <a:off x="6563868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4" name="object 1914"/>
          <p:cNvSpPr/>
          <p:nvPr/>
        </p:nvSpPr>
        <p:spPr>
          <a:xfrm>
            <a:off x="6944868" y="5253228"/>
            <a:ext cx="33020" cy="60960"/>
          </a:xfrm>
          <a:custGeom>
            <a:avLst/>
            <a:gdLst/>
            <a:ahLst/>
            <a:cxnLst/>
            <a:rect l="l" t="t" r="r" b="b"/>
            <a:pathLst>
              <a:path w="33020" h="60960">
                <a:moveTo>
                  <a:pt x="33020" y="60452"/>
                </a:moveTo>
                <a:lnTo>
                  <a:pt x="33020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5" name="object 1915"/>
          <p:cNvSpPr/>
          <p:nvPr/>
        </p:nvSpPr>
        <p:spPr>
          <a:xfrm>
            <a:off x="7322819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6" name="object 1916"/>
          <p:cNvSpPr/>
          <p:nvPr/>
        </p:nvSpPr>
        <p:spPr>
          <a:xfrm>
            <a:off x="7700771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7" name="object 1917"/>
          <p:cNvSpPr/>
          <p:nvPr/>
        </p:nvSpPr>
        <p:spPr>
          <a:xfrm>
            <a:off x="9218676" y="5253228"/>
            <a:ext cx="33655" cy="60960"/>
          </a:xfrm>
          <a:custGeom>
            <a:avLst/>
            <a:gdLst/>
            <a:ahLst/>
            <a:cxnLst/>
            <a:rect l="l" t="t" r="r" b="b"/>
            <a:pathLst>
              <a:path w="33654" h="60960">
                <a:moveTo>
                  <a:pt x="33400" y="60452"/>
                </a:moveTo>
                <a:lnTo>
                  <a:pt x="33400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8" name="object 1918"/>
          <p:cNvSpPr/>
          <p:nvPr/>
        </p:nvSpPr>
        <p:spPr>
          <a:xfrm>
            <a:off x="8459723" y="5253228"/>
            <a:ext cx="36195" cy="60960"/>
          </a:xfrm>
          <a:custGeom>
            <a:avLst/>
            <a:gdLst/>
            <a:ahLst/>
            <a:cxnLst/>
            <a:rect l="l" t="t" r="r" b="b"/>
            <a:pathLst>
              <a:path w="36195" h="60960">
                <a:moveTo>
                  <a:pt x="36068" y="60452"/>
                </a:moveTo>
                <a:lnTo>
                  <a:pt x="36068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9" name="object 1919"/>
          <p:cNvSpPr/>
          <p:nvPr/>
        </p:nvSpPr>
        <p:spPr>
          <a:xfrm>
            <a:off x="8837676" y="5253228"/>
            <a:ext cx="36830" cy="60960"/>
          </a:xfrm>
          <a:custGeom>
            <a:avLst/>
            <a:gdLst/>
            <a:ahLst/>
            <a:cxnLst/>
            <a:rect l="l" t="t" r="r" b="b"/>
            <a:pathLst>
              <a:path w="36829" h="60960">
                <a:moveTo>
                  <a:pt x="36449" y="60452"/>
                </a:moveTo>
                <a:lnTo>
                  <a:pt x="36449" y="0"/>
                </a:lnTo>
                <a:lnTo>
                  <a:pt x="0" y="0"/>
                </a:lnTo>
                <a:lnTo>
                  <a:pt x="0" y="60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0" name="object 1920"/>
          <p:cNvSpPr/>
          <p:nvPr/>
        </p:nvSpPr>
        <p:spPr>
          <a:xfrm>
            <a:off x="4274820" y="4274820"/>
            <a:ext cx="67310" cy="66675"/>
          </a:xfrm>
          <a:custGeom>
            <a:avLst/>
            <a:gdLst/>
            <a:ahLst/>
            <a:cxnLst/>
            <a:rect l="l" t="t" r="r" b="b"/>
            <a:pathLst>
              <a:path w="67310" h="66675">
                <a:moveTo>
                  <a:pt x="67055" y="66675"/>
                </a:moveTo>
                <a:lnTo>
                  <a:pt x="67055" y="0"/>
                </a:lnTo>
                <a:lnTo>
                  <a:pt x="0" y="0"/>
                </a:lnTo>
                <a:lnTo>
                  <a:pt x="0" y="666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1" name="object 1921"/>
          <p:cNvSpPr/>
          <p:nvPr/>
        </p:nvSpPr>
        <p:spPr>
          <a:xfrm>
            <a:off x="8124443" y="336346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96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2" name="object 1922"/>
          <p:cNvSpPr/>
          <p:nvPr/>
        </p:nvSpPr>
        <p:spPr>
          <a:xfrm>
            <a:off x="5237988" y="362864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44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3" name="object 1923"/>
          <p:cNvSpPr/>
          <p:nvPr/>
        </p:nvSpPr>
        <p:spPr>
          <a:xfrm>
            <a:off x="1977962" y="4708969"/>
            <a:ext cx="64260" cy="8839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4" name="object 1924"/>
          <p:cNvSpPr/>
          <p:nvPr/>
        </p:nvSpPr>
        <p:spPr>
          <a:xfrm>
            <a:off x="2397251" y="321106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96" y="0"/>
                </a:lnTo>
              </a:path>
            </a:pathLst>
          </a:custGeom>
          <a:ln w="32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5" name="object 1925"/>
          <p:cNvSpPr/>
          <p:nvPr/>
        </p:nvSpPr>
        <p:spPr>
          <a:xfrm>
            <a:off x="2452116" y="3171444"/>
            <a:ext cx="12065" cy="21590"/>
          </a:xfrm>
          <a:custGeom>
            <a:avLst/>
            <a:gdLst/>
            <a:ahLst/>
            <a:cxnLst/>
            <a:rect l="l" t="t" r="r" b="b"/>
            <a:pathLst>
              <a:path w="12064" h="21589">
                <a:moveTo>
                  <a:pt x="12064" y="0"/>
                </a:moveTo>
                <a:lnTo>
                  <a:pt x="12064" y="21081"/>
                </a:lnTo>
                <a:lnTo>
                  <a:pt x="0" y="21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6" name="object 1926"/>
          <p:cNvSpPr/>
          <p:nvPr/>
        </p:nvSpPr>
        <p:spPr>
          <a:xfrm>
            <a:off x="2436876" y="3183635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3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7" name="object 1927"/>
          <p:cNvSpPr/>
          <p:nvPr/>
        </p:nvSpPr>
        <p:spPr>
          <a:xfrm>
            <a:off x="2449067" y="317144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2108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8" name="object 1928"/>
          <p:cNvSpPr/>
          <p:nvPr/>
        </p:nvSpPr>
        <p:spPr>
          <a:xfrm>
            <a:off x="2436876" y="317144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2108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9" name="object 1929"/>
          <p:cNvSpPr/>
          <p:nvPr/>
        </p:nvSpPr>
        <p:spPr>
          <a:xfrm>
            <a:off x="2418588" y="3171444"/>
            <a:ext cx="12065" cy="21590"/>
          </a:xfrm>
          <a:custGeom>
            <a:avLst/>
            <a:gdLst/>
            <a:ahLst/>
            <a:cxnLst/>
            <a:rect l="l" t="t" r="r" b="b"/>
            <a:pathLst>
              <a:path w="12064" h="21589">
                <a:moveTo>
                  <a:pt x="0" y="15875"/>
                </a:moveTo>
                <a:lnTo>
                  <a:pt x="762" y="18033"/>
                </a:lnTo>
                <a:lnTo>
                  <a:pt x="2159" y="19938"/>
                </a:lnTo>
                <a:lnTo>
                  <a:pt x="3682" y="21081"/>
                </a:lnTo>
                <a:lnTo>
                  <a:pt x="6985" y="21081"/>
                </a:lnTo>
                <a:lnTo>
                  <a:pt x="8381" y="19938"/>
                </a:lnTo>
                <a:lnTo>
                  <a:pt x="9906" y="18033"/>
                </a:lnTo>
                <a:lnTo>
                  <a:pt x="10922" y="15875"/>
                </a:lnTo>
                <a:lnTo>
                  <a:pt x="11684" y="12826"/>
                </a:lnTo>
                <a:lnTo>
                  <a:pt x="11684" y="7873"/>
                </a:lnTo>
                <a:lnTo>
                  <a:pt x="10922" y="4952"/>
                </a:lnTo>
                <a:lnTo>
                  <a:pt x="9906" y="3047"/>
                </a:lnTo>
                <a:lnTo>
                  <a:pt x="8381" y="761"/>
                </a:lnTo>
                <a:lnTo>
                  <a:pt x="6985" y="0"/>
                </a:lnTo>
                <a:lnTo>
                  <a:pt x="3682" y="0"/>
                </a:lnTo>
                <a:lnTo>
                  <a:pt x="2159" y="761"/>
                </a:lnTo>
                <a:lnTo>
                  <a:pt x="762" y="3047"/>
                </a:lnTo>
                <a:lnTo>
                  <a:pt x="0" y="49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0" name="object 1930"/>
          <p:cNvSpPr/>
          <p:nvPr/>
        </p:nvSpPr>
        <p:spPr>
          <a:xfrm>
            <a:off x="7234428" y="3543300"/>
            <a:ext cx="30480" cy="69850"/>
          </a:xfrm>
          <a:custGeom>
            <a:avLst/>
            <a:gdLst/>
            <a:ahLst/>
            <a:cxnLst/>
            <a:rect l="l" t="t" r="r" b="b"/>
            <a:pathLst>
              <a:path w="30479" h="69850">
                <a:moveTo>
                  <a:pt x="30479" y="0"/>
                </a:moveTo>
                <a:lnTo>
                  <a:pt x="8254" y="32003"/>
                </a:lnTo>
                <a:lnTo>
                  <a:pt x="1143" y="56769"/>
                </a:lnTo>
                <a:lnTo>
                  <a:pt x="0" y="698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1" name="object 1931"/>
          <p:cNvSpPr/>
          <p:nvPr/>
        </p:nvSpPr>
        <p:spPr>
          <a:xfrm>
            <a:off x="7264907" y="354330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771" y="727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2" name="object 1932"/>
          <p:cNvSpPr/>
          <p:nvPr/>
        </p:nvSpPr>
        <p:spPr>
          <a:xfrm>
            <a:off x="4488179" y="3649979"/>
            <a:ext cx="247015" cy="170815"/>
          </a:xfrm>
          <a:custGeom>
            <a:avLst/>
            <a:gdLst/>
            <a:ahLst/>
            <a:cxnLst/>
            <a:rect l="l" t="t" r="r" b="b"/>
            <a:pathLst>
              <a:path w="247014" h="170814">
                <a:moveTo>
                  <a:pt x="0" y="170561"/>
                </a:moveTo>
                <a:lnTo>
                  <a:pt x="246761" y="0"/>
                </a:lnTo>
                <a:lnTo>
                  <a:pt x="0" y="0"/>
                </a:lnTo>
                <a:lnTo>
                  <a:pt x="0" y="170561"/>
                </a:lnTo>
                <a:lnTo>
                  <a:pt x="246761" y="170561"/>
                </a:lnTo>
                <a:lnTo>
                  <a:pt x="2467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3" name="object 1933"/>
          <p:cNvSpPr/>
          <p:nvPr/>
        </p:nvSpPr>
        <p:spPr>
          <a:xfrm>
            <a:off x="3887723" y="3649979"/>
            <a:ext cx="247015" cy="170815"/>
          </a:xfrm>
          <a:custGeom>
            <a:avLst/>
            <a:gdLst/>
            <a:ahLst/>
            <a:cxnLst/>
            <a:rect l="l" t="t" r="r" b="b"/>
            <a:pathLst>
              <a:path w="247014" h="170814">
                <a:moveTo>
                  <a:pt x="0" y="170561"/>
                </a:moveTo>
                <a:lnTo>
                  <a:pt x="246761" y="0"/>
                </a:lnTo>
                <a:lnTo>
                  <a:pt x="0" y="0"/>
                </a:lnTo>
                <a:lnTo>
                  <a:pt x="0" y="170561"/>
                </a:lnTo>
                <a:lnTo>
                  <a:pt x="246761" y="170561"/>
                </a:lnTo>
                <a:lnTo>
                  <a:pt x="2467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4" name="object 1934"/>
          <p:cNvSpPr/>
          <p:nvPr/>
        </p:nvSpPr>
        <p:spPr>
          <a:xfrm>
            <a:off x="4186428" y="3649979"/>
            <a:ext cx="250190" cy="170815"/>
          </a:xfrm>
          <a:custGeom>
            <a:avLst/>
            <a:gdLst/>
            <a:ahLst/>
            <a:cxnLst/>
            <a:rect l="l" t="t" r="r" b="b"/>
            <a:pathLst>
              <a:path w="250189" h="170814">
                <a:moveTo>
                  <a:pt x="0" y="170561"/>
                </a:moveTo>
                <a:lnTo>
                  <a:pt x="249809" y="0"/>
                </a:lnTo>
                <a:lnTo>
                  <a:pt x="0" y="0"/>
                </a:lnTo>
                <a:lnTo>
                  <a:pt x="0" y="170561"/>
                </a:lnTo>
                <a:lnTo>
                  <a:pt x="249809" y="170561"/>
                </a:lnTo>
                <a:lnTo>
                  <a:pt x="24980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5" name="object 1935"/>
          <p:cNvSpPr/>
          <p:nvPr/>
        </p:nvSpPr>
        <p:spPr>
          <a:xfrm>
            <a:off x="9596628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6" name="object 1936"/>
          <p:cNvSpPr/>
          <p:nvPr/>
        </p:nvSpPr>
        <p:spPr>
          <a:xfrm>
            <a:off x="9621011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7" name="object 1937"/>
          <p:cNvSpPr/>
          <p:nvPr/>
        </p:nvSpPr>
        <p:spPr>
          <a:xfrm>
            <a:off x="534923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565" y="5079"/>
                </a:moveTo>
                <a:lnTo>
                  <a:pt x="1460" y="5079"/>
                </a:lnTo>
                <a:lnTo>
                  <a:pt x="1460" y="6223"/>
                </a:lnTo>
                <a:lnTo>
                  <a:pt x="2565" y="6223"/>
                </a:lnTo>
                <a:lnTo>
                  <a:pt x="2565" y="18034"/>
                </a:lnTo>
                <a:lnTo>
                  <a:pt x="0" y="18034"/>
                </a:lnTo>
                <a:lnTo>
                  <a:pt x="0" y="0"/>
                </a:lnTo>
                <a:lnTo>
                  <a:pt x="2565" y="0"/>
                </a:lnTo>
                <a:lnTo>
                  <a:pt x="2565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8" name="object 1938"/>
          <p:cNvSpPr/>
          <p:nvPr/>
        </p:nvSpPr>
        <p:spPr>
          <a:xfrm>
            <a:off x="1066558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58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9" name="object 1939"/>
          <p:cNvSpPr/>
          <p:nvPr/>
        </p:nvSpPr>
        <p:spPr>
          <a:xfrm>
            <a:off x="877582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979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0" name="object 1940"/>
          <p:cNvSpPr/>
          <p:nvPr/>
        </p:nvSpPr>
        <p:spPr>
          <a:xfrm>
            <a:off x="688606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979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1" name="object 1941"/>
          <p:cNvSpPr/>
          <p:nvPr/>
        </p:nvSpPr>
        <p:spPr>
          <a:xfrm>
            <a:off x="1101852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565" y="5079"/>
                </a:moveTo>
                <a:lnTo>
                  <a:pt x="1460" y="5079"/>
                </a:lnTo>
                <a:lnTo>
                  <a:pt x="1460" y="6223"/>
                </a:lnTo>
                <a:lnTo>
                  <a:pt x="2565" y="6223"/>
                </a:lnTo>
                <a:lnTo>
                  <a:pt x="2565" y="18034"/>
                </a:lnTo>
                <a:lnTo>
                  <a:pt x="0" y="18034"/>
                </a:lnTo>
                <a:lnTo>
                  <a:pt x="0" y="0"/>
                </a:lnTo>
                <a:lnTo>
                  <a:pt x="2565" y="0"/>
                </a:lnTo>
                <a:lnTo>
                  <a:pt x="2565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2" name="object 1942"/>
          <p:cNvSpPr/>
          <p:nvPr/>
        </p:nvSpPr>
        <p:spPr>
          <a:xfrm>
            <a:off x="1068324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092" y="5079"/>
                </a:lnTo>
                <a:lnTo>
                  <a:pt x="1092" y="6223"/>
                </a:lnTo>
                <a:lnTo>
                  <a:pt x="0" y="6223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3" name="object 1943"/>
          <p:cNvSpPr/>
          <p:nvPr/>
        </p:nvSpPr>
        <p:spPr>
          <a:xfrm>
            <a:off x="723900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79"/>
                </a:moveTo>
                <a:lnTo>
                  <a:pt x="1460" y="5079"/>
                </a:lnTo>
                <a:lnTo>
                  <a:pt x="1460" y="6223"/>
                </a:lnTo>
                <a:lnTo>
                  <a:pt x="2920" y="622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4" name="object 1944"/>
          <p:cNvSpPr/>
          <p:nvPr/>
        </p:nvSpPr>
        <p:spPr>
          <a:xfrm>
            <a:off x="690372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460" y="5079"/>
                </a:lnTo>
                <a:lnTo>
                  <a:pt x="1460" y="6223"/>
                </a:lnTo>
                <a:lnTo>
                  <a:pt x="0" y="6223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5" name="object 1945"/>
          <p:cNvSpPr/>
          <p:nvPr/>
        </p:nvSpPr>
        <p:spPr>
          <a:xfrm>
            <a:off x="912875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565" y="5079"/>
                </a:moveTo>
                <a:lnTo>
                  <a:pt x="1092" y="5079"/>
                </a:lnTo>
                <a:lnTo>
                  <a:pt x="1092" y="6223"/>
                </a:lnTo>
                <a:lnTo>
                  <a:pt x="2565" y="6223"/>
                </a:lnTo>
                <a:lnTo>
                  <a:pt x="2565" y="18034"/>
                </a:lnTo>
                <a:lnTo>
                  <a:pt x="0" y="18034"/>
                </a:lnTo>
                <a:lnTo>
                  <a:pt x="0" y="0"/>
                </a:lnTo>
                <a:lnTo>
                  <a:pt x="2565" y="0"/>
                </a:lnTo>
                <a:lnTo>
                  <a:pt x="2565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6" name="object 1946"/>
          <p:cNvSpPr/>
          <p:nvPr/>
        </p:nvSpPr>
        <p:spPr>
          <a:xfrm>
            <a:off x="879347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460" y="5079"/>
                </a:lnTo>
                <a:lnTo>
                  <a:pt x="1460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7" name="object 1947"/>
          <p:cNvSpPr/>
          <p:nvPr/>
        </p:nvSpPr>
        <p:spPr>
          <a:xfrm>
            <a:off x="89763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8" name="object 1948"/>
          <p:cNvSpPr/>
          <p:nvPr/>
        </p:nvSpPr>
        <p:spPr>
          <a:xfrm>
            <a:off x="513587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9" name="object 1949"/>
          <p:cNvSpPr/>
          <p:nvPr/>
        </p:nvSpPr>
        <p:spPr>
          <a:xfrm>
            <a:off x="1260347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460" y="5079"/>
                </a:lnTo>
                <a:lnTo>
                  <a:pt x="1460" y="6223"/>
                </a:lnTo>
                <a:lnTo>
                  <a:pt x="0" y="6223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0" name="object 1950"/>
          <p:cNvSpPr/>
          <p:nvPr/>
        </p:nvSpPr>
        <p:spPr>
          <a:xfrm>
            <a:off x="1258735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66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1" name="object 1951"/>
          <p:cNvSpPr/>
          <p:nvPr/>
        </p:nvSpPr>
        <p:spPr>
          <a:xfrm>
            <a:off x="1447672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2" name="object 1952"/>
          <p:cNvSpPr/>
          <p:nvPr/>
        </p:nvSpPr>
        <p:spPr>
          <a:xfrm>
            <a:off x="1636522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3" name="object 1953"/>
          <p:cNvSpPr/>
          <p:nvPr/>
        </p:nvSpPr>
        <p:spPr>
          <a:xfrm>
            <a:off x="1825498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4" name="object 1954"/>
          <p:cNvSpPr/>
          <p:nvPr/>
        </p:nvSpPr>
        <p:spPr>
          <a:xfrm>
            <a:off x="1449324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3" y="5079"/>
                </a:lnTo>
                <a:lnTo>
                  <a:pt x="1523" y="6223"/>
                </a:lnTo>
                <a:lnTo>
                  <a:pt x="0" y="622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5" name="object 1955"/>
          <p:cNvSpPr/>
          <p:nvPr/>
        </p:nvSpPr>
        <p:spPr>
          <a:xfrm>
            <a:off x="1479803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6" name="object 1956"/>
          <p:cNvSpPr/>
          <p:nvPr/>
        </p:nvSpPr>
        <p:spPr>
          <a:xfrm>
            <a:off x="1827276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7" name="object 1957"/>
          <p:cNvSpPr/>
          <p:nvPr/>
        </p:nvSpPr>
        <p:spPr>
          <a:xfrm>
            <a:off x="1860804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79"/>
                </a:moveTo>
                <a:lnTo>
                  <a:pt x="1523" y="5079"/>
                </a:lnTo>
                <a:lnTo>
                  <a:pt x="1523" y="6223"/>
                </a:lnTo>
                <a:lnTo>
                  <a:pt x="2920" y="622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8" name="object 1958"/>
          <p:cNvSpPr/>
          <p:nvPr/>
        </p:nvSpPr>
        <p:spPr>
          <a:xfrm>
            <a:off x="163830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9" name="object 1959"/>
          <p:cNvSpPr/>
          <p:nvPr/>
        </p:nvSpPr>
        <p:spPr>
          <a:xfrm>
            <a:off x="1671827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0" name="object 1960"/>
          <p:cNvSpPr/>
          <p:nvPr/>
        </p:nvSpPr>
        <p:spPr>
          <a:xfrm>
            <a:off x="1656588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1" name="object 1961"/>
          <p:cNvSpPr/>
          <p:nvPr/>
        </p:nvSpPr>
        <p:spPr>
          <a:xfrm>
            <a:off x="1290827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2" name="object 1962"/>
          <p:cNvSpPr/>
          <p:nvPr/>
        </p:nvSpPr>
        <p:spPr>
          <a:xfrm>
            <a:off x="1275588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3" name="object 1963"/>
          <p:cNvSpPr/>
          <p:nvPr/>
        </p:nvSpPr>
        <p:spPr>
          <a:xfrm>
            <a:off x="2016251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4" name="object 1964"/>
          <p:cNvSpPr/>
          <p:nvPr/>
        </p:nvSpPr>
        <p:spPr>
          <a:xfrm>
            <a:off x="2014473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5" name="object 1965"/>
          <p:cNvSpPr/>
          <p:nvPr/>
        </p:nvSpPr>
        <p:spPr>
          <a:xfrm>
            <a:off x="2203450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6" name="object 1966"/>
          <p:cNvSpPr/>
          <p:nvPr/>
        </p:nvSpPr>
        <p:spPr>
          <a:xfrm>
            <a:off x="2395601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7" name="object 1967"/>
          <p:cNvSpPr/>
          <p:nvPr/>
        </p:nvSpPr>
        <p:spPr>
          <a:xfrm>
            <a:off x="2584576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8" name="object 1968"/>
          <p:cNvSpPr/>
          <p:nvPr/>
        </p:nvSpPr>
        <p:spPr>
          <a:xfrm>
            <a:off x="2205227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9" name="object 1969"/>
          <p:cNvSpPr/>
          <p:nvPr/>
        </p:nvSpPr>
        <p:spPr>
          <a:xfrm>
            <a:off x="2238755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0" y="622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0" name="object 1970"/>
          <p:cNvSpPr/>
          <p:nvPr/>
        </p:nvSpPr>
        <p:spPr>
          <a:xfrm>
            <a:off x="2586227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1" name="object 1971"/>
          <p:cNvSpPr/>
          <p:nvPr/>
        </p:nvSpPr>
        <p:spPr>
          <a:xfrm>
            <a:off x="2616707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2" name="object 1972"/>
          <p:cNvSpPr/>
          <p:nvPr/>
        </p:nvSpPr>
        <p:spPr>
          <a:xfrm>
            <a:off x="2397251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3" name="object 1973"/>
          <p:cNvSpPr/>
          <p:nvPr/>
        </p:nvSpPr>
        <p:spPr>
          <a:xfrm>
            <a:off x="2427732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0" y="622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4" name="object 1974"/>
          <p:cNvSpPr/>
          <p:nvPr/>
        </p:nvSpPr>
        <p:spPr>
          <a:xfrm>
            <a:off x="2412492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5" name="object 1975"/>
          <p:cNvSpPr/>
          <p:nvPr/>
        </p:nvSpPr>
        <p:spPr>
          <a:xfrm>
            <a:off x="2049779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6" name="object 1976"/>
          <p:cNvSpPr/>
          <p:nvPr/>
        </p:nvSpPr>
        <p:spPr>
          <a:xfrm>
            <a:off x="2034539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7" name="object 1977"/>
          <p:cNvSpPr/>
          <p:nvPr/>
        </p:nvSpPr>
        <p:spPr>
          <a:xfrm>
            <a:off x="2775204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3" y="5079"/>
                </a:lnTo>
                <a:lnTo>
                  <a:pt x="1523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8" name="object 1978"/>
          <p:cNvSpPr/>
          <p:nvPr/>
        </p:nvSpPr>
        <p:spPr>
          <a:xfrm>
            <a:off x="2773426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9" name="object 1979"/>
          <p:cNvSpPr/>
          <p:nvPr/>
        </p:nvSpPr>
        <p:spPr>
          <a:xfrm>
            <a:off x="2962401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0" name="object 1980"/>
          <p:cNvSpPr/>
          <p:nvPr/>
        </p:nvSpPr>
        <p:spPr>
          <a:xfrm>
            <a:off x="3151377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1" name="object 1981"/>
          <p:cNvSpPr/>
          <p:nvPr/>
        </p:nvSpPr>
        <p:spPr>
          <a:xfrm>
            <a:off x="3340353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2" name="object 1982"/>
          <p:cNvSpPr/>
          <p:nvPr/>
        </p:nvSpPr>
        <p:spPr>
          <a:xfrm>
            <a:off x="2964179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3" name="object 1983"/>
          <p:cNvSpPr/>
          <p:nvPr/>
        </p:nvSpPr>
        <p:spPr>
          <a:xfrm>
            <a:off x="2997707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4" name="object 1984"/>
          <p:cNvSpPr/>
          <p:nvPr/>
        </p:nvSpPr>
        <p:spPr>
          <a:xfrm>
            <a:off x="3342132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3" y="5079"/>
                </a:lnTo>
                <a:lnTo>
                  <a:pt x="1523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5" name="object 1985"/>
          <p:cNvSpPr/>
          <p:nvPr/>
        </p:nvSpPr>
        <p:spPr>
          <a:xfrm>
            <a:off x="3375659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0" y="622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6" name="object 1986"/>
          <p:cNvSpPr/>
          <p:nvPr/>
        </p:nvSpPr>
        <p:spPr>
          <a:xfrm>
            <a:off x="3153155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7" name="object 1987"/>
          <p:cNvSpPr/>
          <p:nvPr/>
        </p:nvSpPr>
        <p:spPr>
          <a:xfrm>
            <a:off x="3186683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8" name="object 1988"/>
          <p:cNvSpPr/>
          <p:nvPr/>
        </p:nvSpPr>
        <p:spPr>
          <a:xfrm>
            <a:off x="3171444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9" name="object 1989"/>
          <p:cNvSpPr/>
          <p:nvPr/>
        </p:nvSpPr>
        <p:spPr>
          <a:xfrm>
            <a:off x="2808732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0" y="622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0" name="object 1990"/>
          <p:cNvSpPr/>
          <p:nvPr/>
        </p:nvSpPr>
        <p:spPr>
          <a:xfrm>
            <a:off x="2793492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1" name="object 1991"/>
          <p:cNvSpPr/>
          <p:nvPr/>
        </p:nvSpPr>
        <p:spPr>
          <a:xfrm>
            <a:off x="3534155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2" name="object 1992"/>
          <p:cNvSpPr/>
          <p:nvPr/>
        </p:nvSpPr>
        <p:spPr>
          <a:xfrm>
            <a:off x="3532504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3" name="object 1993"/>
          <p:cNvSpPr/>
          <p:nvPr/>
        </p:nvSpPr>
        <p:spPr>
          <a:xfrm>
            <a:off x="3721480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4" name="object 1994"/>
          <p:cNvSpPr/>
          <p:nvPr/>
        </p:nvSpPr>
        <p:spPr>
          <a:xfrm>
            <a:off x="3910329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5" name="object 1995"/>
          <p:cNvSpPr/>
          <p:nvPr/>
        </p:nvSpPr>
        <p:spPr>
          <a:xfrm>
            <a:off x="4099305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6" name="object 1996"/>
          <p:cNvSpPr/>
          <p:nvPr/>
        </p:nvSpPr>
        <p:spPr>
          <a:xfrm>
            <a:off x="3723132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2" y="5079"/>
                </a:lnTo>
                <a:lnTo>
                  <a:pt x="1142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7" name="object 1997"/>
          <p:cNvSpPr/>
          <p:nvPr/>
        </p:nvSpPr>
        <p:spPr>
          <a:xfrm>
            <a:off x="3753611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8" name="object 1998"/>
          <p:cNvSpPr/>
          <p:nvPr/>
        </p:nvSpPr>
        <p:spPr>
          <a:xfrm>
            <a:off x="4101084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9" name="object 1999"/>
          <p:cNvSpPr/>
          <p:nvPr/>
        </p:nvSpPr>
        <p:spPr>
          <a:xfrm>
            <a:off x="4134611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142" y="5079"/>
                </a:lnTo>
                <a:lnTo>
                  <a:pt x="1142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0" name="object 2000"/>
          <p:cNvSpPr/>
          <p:nvPr/>
        </p:nvSpPr>
        <p:spPr>
          <a:xfrm>
            <a:off x="3912108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1" name="object 2001"/>
          <p:cNvSpPr/>
          <p:nvPr/>
        </p:nvSpPr>
        <p:spPr>
          <a:xfrm>
            <a:off x="3945635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2" name="object 2002"/>
          <p:cNvSpPr/>
          <p:nvPr/>
        </p:nvSpPr>
        <p:spPr>
          <a:xfrm>
            <a:off x="393039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3" name="object 2003"/>
          <p:cNvSpPr/>
          <p:nvPr/>
        </p:nvSpPr>
        <p:spPr>
          <a:xfrm>
            <a:off x="3564635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142" y="5079"/>
                </a:lnTo>
                <a:lnTo>
                  <a:pt x="1142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4" name="object 2004"/>
          <p:cNvSpPr/>
          <p:nvPr/>
        </p:nvSpPr>
        <p:spPr>
          <a:xfrm>
            <a:off x="354939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5" name="object 2005"/>
          <p:cNvSpPr/>
          <p:nvPr/>
        </p:nvSpPr>
        <p:spPr>
          <a:xfrm>
            <a:off x="4290059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2" y="5079"/>
                </a:lnTo>
                <a:lnTo>
                  <a:pt x="1142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6" name="object 2006"/>
          <p:cNvSpPr/>
          <p:nvPr/>
        </p:nvSpPr>
        <p:spPr>
          <a:xfrm>
            <a:off x="4288282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7" name="object 2007"/>
          <p:cNvSpPr/>
          <p:nvPr/>
        </p:nvSpPr>
        <p:spPr>
          <a:xfrm>
            <a:off x="4477258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8" name="object 2008"/>
          <p:cNvSpPr/>
          <p:nvPr/>
        </p:nvSpPr>
        <p:spPr>
          <a:xfrm>
            <a:off x="4669409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9" name="object 2009"/>
          <p:cNvSpPr/>
          <p:nvPr/>
        </p:nvSpPr>
        <p:spPr>
          <a:xfrm>
            <a:off x="4858384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0" name="object 2010"/>
          <p:cNvSpPr/>
          <p:nvPr/>
        </p:nvSpPr>
        <p:spPr>
          <a:xfrm>
            <a:off x="4479035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1" name="object 2011"/>
          <p:cNvSpPr/>
          <p:nvPr/>
        </p:nvSpPr>
        <p:spPr>
          <a:xfrm>
            <a:off x="4512564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2" name="object 2012"/>
          <p:cNvSpPr/>
          <p:nvPr/>
        </p:nvSpPr>
        <p:spPr>
          <a:xfrm>
            <a:off x="4860035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2" y="5079"/>
                </a:lnTo>
                <a:lnTo>
                  <a:pt x="1142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3" name="object 2013"/>
          <p:cNvSpPr/>
          <p:nvPr/>
        </p:nvSpPr>
        <p:spPr>
          <a:xfrm>
            <a:off x="4890515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4" name="object 2014"/>
          <p:cNvSpPr/>
          <p:nvPr/>
        </p:nvSpPr>
        <p:spPr>
          <a:xfrm>
            <a:off x="4671059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5" name="object 2015"/>
          <p:cNvSpPr/>
          <p:nvPr/>
        </p:nvSpPr>
        <p:spPr>
          <a:xfrm>
            <a:off x="470154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6" name="object 2016"/>
          <p:cNvSpPr/>
          <p:nvPr/>
        </p:nvSpPr>
        <p:spPr>
          <a:xfrm>
            <a:off x="4686300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7" name="object 2017"/>
          <p:cNvSpPr/>
          <p:nvPr/>
        </p:nvSpPr>
        <p:spPr>
          <a:xfrm>
            <a:off x="4323588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8" name="object 2018"/>
          <p:cNvSpPr/>
          <p:nvPr/>
        </p:nvSpPr>
        <p:spPr>
          <a:xfrm>
            <a:off x="4308347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9" name="object 2019"/>
          <p:cNvSpPr/>
          <p:nvPr/>
        </p:nvSpPr>
        <p:spPr>
          <a:xfrm>
            <a:off x="5049011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0" name="object 2020"/>
          <p:cNvSpPr/>
          <p:nvPr/>
        </p:nvSpPr>
        <p:spPr>
          <a:xfrm>
            <a:off x="5047234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1" name="object 2021"/>
          <p:cNvSpPr/>
          <p:nvPr/>
        </p:nvSpPr>
        <p:spPr>
          <a:xfrm>
            <a:off x="5236209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2" name="object 2022"/>
          <p:cNvSpPr/>
          <p:nvPr/>
        </p:nvSpPr>
        <p:spPr>
          <a:xfrm>
            <a:off x="5425185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3" name="object 2023"/>
          <p:cNvSpPr/>
          <p:nvPr/>
        </p:nvSpPr>
        <p:spPr>
          <a:xfrm>
            <a:off x="5614161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4" name="object 2024"/>
          <p:cNvSpPr/>
          <p:nvPr/>
        </p:nvSpPr>
        <p:spPr>
          <a:xfrm>
            <a:off x="5237988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5" name="object 2025"/>
          <p:cNvSpPr/>
          <p:nvPr/>
        </p:nvSpPr>
        <p:spPr>
          <a:xfrm>
            <a:off x="5271515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6" name="object 2026"/>
          <p:cNvSpPr/>
          <p:nvPr/>
        </p:nvSpPr>
        <p:spPr>
          <a:xfrm>
            <a:off x="5615940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7" name="object 2027"/>
          <p:cNvSpPr/>
          <p:nvPr/>
        </p:nvSpPr>
        <p:spPr>
          <a:xfrm>
            <a:off x="5649467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8" name="object 2028"/>
          <p:cNvSpPr/>
          <p:nvPr/>
        </p:nvSpPr>
        <p:spPr>
          <a:xfrm>
            <a:off x="5426964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9" name="object 2029"/>
          <p:cNvSpPr/>
          <p:nvPr/>
        </p:nvSpPr>
        <p:spPr>
          <a:xfrm>
            <a:off x="5460491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0" name="object 2030"/>
          <p:cNvSpPr/>
          <p:nvPr/>
        </p:nvSpPr>
        <p:spPr>
          <a:xfrm>
            <a:off x="5445252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1" name="object 2031"/>
          <p:cNvSpPr/>
          <p:nvPr/>
        </p:nvSpPr>
        <p:spPr>
          <a:xfrm>
            <a:off x="5082540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2" name="object 2032"/>
          <p:cNvSpPr/>
          <p:nvPr/>
        </p:nvSpPr>
        <p:spPr>
          <a:xfrm>
            <a:off x="5067300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3" name="object 2033"/>
          <p:cNvSpPr/>
          <p:nvPr/>
        </p:nvSpPr>
        <p:spPr>
          <a:xfrm>
            <a:off x="5807964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4" name="object 2034"/>
          <p:cNvSpPr/>
          <p:nvPr/>
        </p:nvSpPr>
        <p:spPr>
          <a:xfrm>
            <a:off x="5995289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5" name="object 2035"/>
          <p:cNvSpPr/>
          <p:nvPr/>
        </p:nvSpPr>
        <p:spPr>
          <a:xfrm>
            <a:off x="6184138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6" name="object 2036"/>
          <p:cNvSpPr/>
          <p:nvPr/>
        </p:nvSpPr>
        <p:spPr>
          <a:xfrm>
            <a:off x="6373114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7" name="object 2037"/>
          <p:cNvSpPr/>
          <p:nvPr/>
        </p:nvSpPr>
        <p:spPr>
          <a:xfrm>
            <a:off x="599694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8" name="object 2038"/>
          <p:cNvSpPr/>
          <p:nvPr/>
        </p:nvSpPr>
        <p:spPr>
          <a:xfrm>
            <a:off x="6027420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0" y="6223"/>
                </a:lnTo>
                <a:lnTo>
                  <a:pt x="2920" y="18034"/>
                </a:lnTo>
                <a:lnTo>
                  <a:pt x="0" y="18034"/>
                </a:lnTo>
                <a:lnTo>
                  <a:pt x="0" y="0"/>
                </a:lnTo>
                <a:lnTo>
                  <a:pt x="2920" y="0"/>
                </a:lnTo>
                <a:lnTo>
                  <a:pt x="292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9" name="object 2039"/>
          <p:cNvSpPr/>
          <p:nvPr/>
        </p:nvSpPr>
        <p:spPr>
          <a:xfrm>
            <a:off x="6374891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0" name="object 2040"/>
          <p:cNvSpPr/>
          <p:nvPr/>
        </p:nvSpPr>
        <p:spPr>
          <a:xfrm>
            <a:off x="640842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1" name="object 2041"/>
          <p:cNvSpPr/>
          <p:nvPr/>
        </p:nvSpPr>
        <p:spPr>
          <a:xfrm>
            <a:off x="6185915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2" name="object 2042"/>
          <p:cNvSpPr/>
          <p:nvPr/>
        </p:nvSpPr>
        <p:spPr>
          <a:xfrm>
            <a:off x="6219444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142" y="5079"/>
                </a:lnTo>
                <a:lnTo>
                  <a:pt x="1142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3" name="object 2043"/>
          <p:cNvSpPr/>
          <p:nvPr/>
        </p:nvSpPr>
        <p:spPr>
          <a:xfrm>
            <a:off x="6204203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4" name="object 2044"/>
          <p:cNvSpPr/>
          <p:nvPr/>
        </p:nvSpPr>
        <p:spPr>
          <a:xfrm>
            <a:off x="5838444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5079"/>
                </a:moveTo>
                <a:lnTo>
                  <a:pt x="1523" y="5079"/>
                </a:lnTo>
                <a:lnTo>
                  <a:pt x="1523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5" name="object 2045"/>
          <p:cNvSpPr/>
          <p:nvPr/>
        </p:nvSpPr>
        <p:spPr>
          <a:xfrm>
            <a:off x="5824505" y="2275523"/>
            <a:ext cx="0" cy="109220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028"/>
                </a:lnTo>
              </a:path>
            </a:pathLst>
          </a:custGeom>
          <a:ln w="3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6" name="object 2046"/>
          <p:cNvSpPr/>
          <p:nvPr/>
        </p:nvSpPr>
        <p:spPr>
          <a:xfrm>
            <a:off x="6563868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7" name="object 2047"/>
          <p:cNvSpPr/>
          <p:nvPr/>
        </p:nvSpPr>
        <p:spPr>
          <a:xfrm>
            <a:off x="6562090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8" name="object 2048"/>
          <p:cNvSpPr/>
          <p:nvPr/>
        </p:nvSpPr>
        <p:spPr>
          <a:xfrm>
            <a:off x="6751066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9" name="object 2049"/>
          <p:cNvSpPr/>
          <p:nvPr/>
        </p:nvSpPr>
        <p:spPr>
          <a:xfrm>
            <a:off x="6943217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0" name="object 2050"/>
          <p:cNvSpPr/>
          <p:nvPr/>
        </p:nvSpPr>
        <p:spPr>
          <a:xfrm>
            <a:off x="7132193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1" name="object 2051"/>
          <p:cNvSpPr/>
          <p:nvPr/>
        </p:nvSpPr>
        <p:spPr>
          <a:xfrm>
            <a:off x="6752843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2" name="object 2052"/>
          <p:cNvSpPr/>
          <p:nvPr/>
        </p:nvSpPr>
        <p:spPr>
          <a:xfrm>
            <a:off x="6786371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39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39" y="6223"/>
                </a:lnTo>
                <a:lnTo>
                  <a:pt x="2539" y="18034"/>
                </a:lnTo>
                <a:lnTo>
                  <a:pt x="0" y="18034"/>
                </a:lnTo>
                <a:lnTo>
                  <a:pt x="0" y="0"/>
                </a:lnTo>
                <a:lnTo>
                  <a:pt x="2539" y="0"/>
                </a:lnTo>
                <a:lnTo>
                  <a:pt x="2539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3" name="object 2053"/>
          <p:cNvSpPr/>
          <p:nvPr/>
        </p:nvSpPr>
        <p:spPr>
          <a:xfrm>
            <a:off x="7133843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4" name="object 2054"/>
          <p:cNvSpPr/>
          <p:nvPr/>
        </p:nvSpPr>
        <p:spPr>
          <a:xfrm>
            <a:off x="7164323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5" name="object 2055"/>
          <p:cNvSpPr/>
          <p:nvPr/>
        </p:nvSpPr>
        <p:spPr>
          <a:xfrm>
            <a:off x="6944868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142" y="5079"/>
                </a:lnTo>
                <a:lnTo>
                  <a:pt x="1142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6" name="object 2056"/>
          <p:cNvSpPr/>
          <p:nvPr/>
        </p:nvSpPr>
        <p:spPr>
          <a:xfrm>
            <a:off x="6975347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7" name="object 2057"/>
          <p:cNvSpPr/>
          <p:nvPr/>
        </p:nvSpPr>
        <p:spPr>
          <a:xfrm>
            <a:off x="6960107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8" name="object 2058"/>
          <p:cNvSpPr/>
          <p:nvPr/>
        </p:nvSpPr>
        <p:spPr>
          <a:xfrm>
            <a:off x="6597395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9" name="object 2059"/>
          <p:cNvSpPr/>
          <p:nvPr/>
        </p:nvSpPr>
        <p:spPr>
          <a:xfrm>
            <a:off x="658215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0" name="object 2060"/>
          <p:cNvSpPr/>
          <p:nvPr/>
        </p:nvSpPr>
        <p:spPr>
          <a:xfrm>
            <a:off x="7322819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1" name="object 2061"/>
          <p:cNvSpPr/>
          <p:nvPr/>
        </p:nvSpPr>
        <p:spPr>
          <a:xfrm>
            <a:off x="7321042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2" name="object 2062"/>
          <p:cNvSpPr/>
          <p:nvPr/>
        </p:nvSpPr>
        <p:spPr>
          <a:xfrm>
            <a:off x="7510018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3" name="object 2063"/>
          <p:cNvSpPr/>
          <p:nvPr/>
        </p:nvSpPr>
        <p:spPr>
          <a:xfrm>
            <a:off x="7698993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4" name="object 2064"/>
          <p:cNvSpPr/>
          <p:nvPr/>
        </p:nvSpPr>
        <p:spPr>
          <a:xfrm>
            <a:off x="7887969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5" name="object 2065"/>
          <p:cNvSpPr/>
          <p:nvPr/>
        </p:nvSpPr>
        <p:spPr>
          <a:xfrm>
            <a:off x="7511795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6" name="object 2066"/>
          <p:cNvSpPr/>
          <p:nvPr/>
        </p:nvSpPr>
        <p:spPr>
          <a:xfrm>
            <a:off x="7545323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7" name="object 2067"/>
          <p:cNvSpPr/>
          <p:nvPr/>
        </p:nvSpPr>
        <p:spPr>
          <a:xfrm>
            <a:off x="7889747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8" name="object 2068"/>
          <p:cNvSpPr/>
          <p:nvPr/>
        </p:nvSpPr>
        <p:spPr>
          <a:xfrm>
            <a:off x="7923276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9" name="object 2069"/>
          <p:cNvSpPr/>
          <p:nvPr/>
        </p:nvSpPr>
        <p:spPr>
          <a:xfrm>
            <a:off x="7700771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0" name="object 2070"/>
          <p:cNvSpPr/>
          <p:nvPr/>
        </p:nvSpPr>
        <p:spPr>
          <a:xfrm>
            <a:off x="7734300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1" name="object 2071"/>
          <p:cNvSpPr/>
          <p:nvPr/>
        </p:nvSpPr>
        <p:spPr>
          <a:xfrm>
            <a:off x="7719059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2" name="object 2072"/>
          <p:cNvSpPr/>
          <p:nvPr/>
        </p:nvSpPr>
        <p:spPr>
          <a:xfrm>
            <a:off x="7356347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3" name="object 2073"/>
          <p:cNvSpPr/>
          <p:nvPr/>
        </p:nvSpPr>
        <p:spPr>
          <a:xfrm>
            <a:off x="7341107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4" name="object 2074"/>
          <p:cNvSpPr/>
          <p:nvPr/>
        </p:nvSpPr>
        <p:spPr>
          <a:xfrm>
            <a:off x="8081771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5" name="object 2075"/>
          <p:cNvSpPr/>
          <p:nvPr/>
        </p:nvSpPr>
        <p:spPr>
          <a:xfrm>
            <a:off x="9028048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6" name="object 2076"/>
          <p:cNvSpPr/>
          <p:nvPr/>
        </p:nvSpPr>
        <p:spPr>
          <a:xfrm>
            <a:off x="9217025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7" name="object 2077"/>
          <p:cNvSpPr/>
          <p:nvPr/>
        </p:nvSpPr>
        <p:spPr>
          <a:xfrm>
            <a:off x="9406001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8" name="object 2078"/>
          <p:cNvSpPr/>
          <p:nvPr/>
        </p:nvSpPr>
        <p:spPr>
          <a:xfrm>
            <a:off x="902970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9" name="object 2079"/>
          <p:cNvSpPr/>
          <p:nvPr/>
        </p:nvSpPr>
        <p:spPr>
          <a:xfrm>
            <a:off x="906018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0" name="object 2080"/>
          <p:cNvSpPr/>
          <p:nvPr/>
        </p:nvSpPr>
        <p:spPr>
          <a:xfrm>
            <a:off x="9407652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1" name="object 2081"/>
          <p:cNvSpPr/>
          <p:nvPr/>
        </p:nvSpPr>
        <p:spPr>
          <a:xfrm>
            <a:off x="944118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2" name="object 2082"/>
          <p:cNvSpPr/>
          <p:nvPr/>
        </p:nvSpPr>
        <p:spPr>
          <a:xfrm>
            <a:off x="9218676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3" name="object 2083"/>
          <p:cNvSpPr/>
          <p:nvPr/>
        </p:nvSpPr>
        <p:spPr>
          <a:xfrm>
            <a:off x="9249156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4" name="object 2084"/>
          <p:cNvSpPr/>
          <p:nvPr/>
        </p:nvSpPr>
        <p:spPr>
          <a:xfrm>
            <a:off x="9233916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5" name="object 2085"/>
          <p:cNvSpPr/>
          <p:nvPr/>
        </p:nvSpPr>
        <p:spPr>
          <a:xfrm>
            <a:off x="8080120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6" name="object 2086"/>
          <p:cNvSpPr/>
          <p:nvPr/>
        </p:nvSpPr>
        <p:spPr>
          <a:xfrm>
            <a:off x="8269096" y="229196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7" name="object 2087"/>
          <p:cNvSpPr/>
          <p:nvPr/>
        </p:nvSpPr>
        <p:spPr>
          <a:xfrm>
            <a:off x="8457945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8" name="object 2088"/>
          <p:cNvSpPr/>
          <p:nvPr/>
        </p:nvSpPr>
        <p:spPr>
          <a:xfrm>
            <a:off x="8646921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9" name="object 2089"/>
          <p:cNvSpPr/>
          <p:nvPr/>
        </p:nvSpPr>
        <p:spPr>
          <a:xfrm>
            <a:off x="8835897" y="229196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0" name="object 2090"/>
          <p:cNvSpPr/>
          <p:nvPr/>
        </p:nvSpPr>
        <p:spPr>
          <a:xfrm>
            <a:off x="8270747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1" name="object 2091"/>
          <p:cNvSpPr/>
          <p:nvPr/>
        </p:nvSpPr>
        <p:spPr>
          <a:xfrm>
            <a:off x="8304276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2" name="object 2092"/>
          <p:cNvSpPr/>
          <p:nvPr/>
        </p:nvSpPr>
        <p:spPr>
          <a:xfrm>
            <a:off x="8648700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3" name="object 2093"/>
          <p:cNvSpPr/>
          <p:nvPr/>
        </p:nvSpPr>
        <p:spPr>
          <a:xfrm>
            <a:off x="8682228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4" name="object 2094"/>
          <p:cNvSpPr/>
          <p:nvPr/>
        </p:nvSpPr>
        <p:spPr>
          <a:xfrm>
            <a:off x="8459723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0" y="6223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5" name="object 2095"/>
          <p:cNvSpPr/>
          <p:nvPr/>
        </p:nvSpPr>
        <p:spPr>
          <a:xfrm>
            <a:off x="8493252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6" name="object 2096"/>
          <p:cNvSpPr/>
          <p:nvPr/>
        </p:nvSpPr>
        <p:spPr>
          <a:xfrm>
            <a:off x="8478011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7" name="object 2097"/>
          <p:cNvSpPr/>
          <p:nvPr/>
        </p:nvSpPr>
        <p:spPr>
          <a:xfrm>
            <a:off x="8112252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2921" y="6223"/>
                </a:lnTo>
                <a:lnTo>
                  <a:pt x="2921" y="18034"/>
                </a:lnTo>
                <a:lnTo>
                  <a:pt x="0" y="18034"/>
                </a:lnTo>
                <a:lnTo>
                  <a:pt x="0" y="0"/>
                </a:lnTo>
                <a:lnTo>
                  <a:pt x="2921" y="0"/>
                </a:lnTo>
                <a:lnTo>
                  <a:pt x="2921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8" name="object 2098"/>
          <p:cNvSpPr/>
          <p:nvPr/>
        </p:nvSpPr>
        <p:spPr>
          <a:xfrm>
            <a:off x="8097011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9" name="object 2099"/>
          <p:cNvSpPr/>
          <p:nvPr/>
        </p:nvSpPr>
        <p:spPr>
          <a:xfrm>
            <a:off x="8837676" y="2305811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5079"/>
                </a:moveTo>
                <a:lnTo>
                  <a:pt x="1524" y="5079"/>
                </a:lnTo>
                <a:lnTo>
                  <a:pt x="1524" y="6223"/>
                </a:lnTo>
                <a:lnTo>
                  <a:pt x="0" y="6223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0"/>
                </a:lnTo>
                <a:lnTo>
                  <a:pt x="0" y="0"/>
                </a:lnTo>
                <a:lnTo>
                  <a:pt x="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0" name="object 2100"/>
          <p:cNvSpPr/>
          <p:nvPr/>
        </p:nvSpPr>
        <p:spPr>
          <a:xfrm>
            <a:off x="8871204" y="2305811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5079"/>
                </a:moveTo>
                <a:lnTo>
                  <a:pt x="1143" y="5079"/>
                </a:lnTo>
                <a:lnTo>
                  <a:pt x="1143" y="6223"/>
                </a:lnTo>
                <a:lnTo>
                  <a:pt x="2540" y="6223"/>
                </a:lnTo>
                <a:lnTo>
                  <a:pt x="2540" y="18034"/>
                </a:lnTo>
                <a:lnTo>
                  <a:pt x="0" y="18034"/>
                </a:lnTo>
                <a:lnTo>
                  <a:pt x="0" y="0"/>
                </a:lnTo>
                <a:lnTo>
                  <a:pt x="2540" y="0"/>
                </a:lnTo>
                <a:lnTo>
                  <a:pt x="2540" y="50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1" name="object 2101"/>
          <p:cNvSpPr/>
          <p:nvPr/>
        </p:nvSpPr>
        <p:spPr>
          <a:xfrm>
            <a:off x="8855964" y="230581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739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2" name="object 2102"/>
          <p:cNvSpPr/>
          <p:nvPr/>
        </p:nvSpPr>
        <p:spPr>
          <a:xfrm>
            <a:off x="9596628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3" name="object 2103"/>
          <p:cNvSpPr/>
          <p:nvPr/>
        </p:nvSpPr>
        <p:spPr>
          <a:xfrm>
            <a:off x="9621011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4" name="object 2104"/>
          <p:cNvSpPr/>
          <p:nvPr/>
        </p:nvSpPr>
        <p:spPr>
          <a:xfrm>
            <a:off x="534923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565" y="12954"/>
                </a:moveTo>
                <a:lnTo>
                  <a:pt x="1460" y="12954"/>
                </a:lnTo>
                <a:lnTo>
                  <a:pt x="1460" y="11303"/>
                </a:lnTo>
                <a:lnTo>
                  <a:pt x="2565" y="11303"/>
                </a:lnTo>
                <a:lnTo>
                  <a:pt x="2565" y="0"/>
                </a:lnTo>
                <a:lnTo>
                  <a:pt x="0" y="0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5" name="object 2105"/>
          <p:cNvSpPr/>
          <p:nvPr/>
        </p:nvSpPr>
        <p:spPr>
          <a:xfrm>
            <a:off x="1066558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58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6" name="object 2106"/>
          <p:cNvSpPr/>
          <p:nvPr/>
        </p:nvSpPr>
        <p:spPr>
          <a:xfrm>
            <a:off x="877582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979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7" name="object 2107"/>
          <p:cNvSpPr/>
          <p:nvPr/>
        </p:nvSpPr>
        <p:spPr>
          <a:xfrm>
            <a:off x="688606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979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8" name="object 2108"/>
          <p:cNvSpPr/>
          <p:nvPr/>
        </p:nvSpPr>
        <p:spPr>
          <a:xfrm>
            <a:off x="1101852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565" y="12954"/>
                </a:moveTo>
                <a:lnTo>
                  <a:pt x="1460" y="12954"/>
                </a:lnTo>
                <a:lnTo>
                  <a:pt x="1460" y="11303"/>
                </a:lnTo>
                <a:lnTo>
                  <a:pt x="2565" y="11303"/>
                </a:lnTo>
                <a:lnTo>
                  <a:pt x="2565" y="0"/>
                </a:lnTo>
                <a:lnTo>
                  <a:pt x="0" y="0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9" name="object 2109"/>
          <p:cNvSpPr/>
          <p:nvPr/>
        </p:nvSpPr>
        <p:spPr>
          <a:xfrm>
            <a:off x="1068324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092" y="12954"/>
                </a:lnTo>
                <a:lnTo>
                  <a:pt x="1092" y="11303"/>
                </a:lnTo>
                <a:lnTo>
                  <a:pt x="0" y="11303"/>
                </a:lnTo>
                <a:lnTo>
                  <a:pt x="0" y="0"/>
                </a:lnTo>
                <a:lnTo>
                  <a:pt x="2565" y="0"/>
                </a:lnTo>
                <a:lnTo>
                  <a:pt x="2565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0" name="object 2110"/>
          <p:cNvSpPr/>
          <p:nvPr/>
        </p:nvSpPr>
        <p:spPr>
          <a:xfrm>
            <a:off x="723900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12954"/>
                </a:moveTo>
                <a:lnTo>
                  <a:pt x="1460" y="12954"/>
                </a:lnTo>
                <a:lnTo>
                  <a:pt x="1460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1" name="object 2111"/>
          <p:cNvSpPr/>
          <p:nvPr/>
        </p:nvSpPr>
        <p:spPr>
          <a:xfrm>
            <a:off x="690372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460" y="12954"/>
                </a:lnTo>
                <a:lnTo>
                  <a:pt x="1460" y="11303"/>
                </a:lnTo>
                <a:lnTo>
                  <a:pt x="0" y="11303"/>
                </a:lnTo>
                <a:lnTo>
                  <a:pt x="0" y="0"/>
                </a:lnTo>
                <a:lnTo>
                  <a:pt x="2565" y="0"/>
                </a:lnTo>
                <a:lnTo>
                  <a:pt x="2565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2" name="object 2112"/>
          <p:cNvSpPr/>
          <p:nvPr/>
        </p:nvSpPr>
        <p:spPr>
          <a:xfrm>
            <a:off x="912875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565" y="12954"/>
                </a:moveTo>
                <a:lnTo>
                  <a:pt x="1092" y="12954"/>
                </a:lnTo>
                <a:lnTo>
                  <a:pt x="1092" y="11303"/>
                </a:lnTo>
                <a:lnTo>
                  <a:pt x="2565" y="11303"/>
                </a:lnTo>
                <a:lnTo>
                  <a:pt x="2565" y="0"/>
                </a:lnTo>
                <a:lnTo>
                  <a:pt x="0" y="0"/>
                </a:lnTo>
                <a:lnTo>
                  <a:pt x="0" y="18034"/>
                </a:lnTo>
                <a:lnTo>
                  <a:pt x="2565" y="18034"/>
                </a:lnTo>
                <a:lnTo>
                  <a:pt x="2565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3" name="object 2113"/>
          <p:cNvSpPr/>
          <p:nvPr/>
        </p:nvSpPr>
        <p:spPr>
          <a:xfrm>
            <a:off x="879347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460" y="12954"/>
                </a:lnTo>
                <a:lnTo>
                  <a:pt x="1460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4" name="object 2114"/>
          <p:cNvSpPr/>
          <p:nvPr/>
        </p:nvSpPr>
        <p:spPr>
          <a:xfrm>
            <a:off x="897636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5" name="object 2115"/>
          <p:cNvSpPr/>
          <p:nvPr/>
        </p:nvSpPr>
        <p:spPr>
          <a:xfrm>
            <a:off x="513587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443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6" name="object 2116"/>
          <p:cNvSpPr/>
          <p:nvPr/>
        </p:nvSpPr>
        <p:spPr>
          <a:xfrm>
            <a:off x="1260347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460" y="12954"/>
                </a:lnTo>
                <a:lnTo>
                  <a:pt x="1460" y="11303"/>
                </a:lnTo>
                <a:lnTo>
                  <a:pt x="0" y="11303"/>
                </a:lnTo>
                <a:lnTo>
                  <a:pt x="0" y="0"/>
                </a:lnTo>
                <a:lnTo>
                  <a:pt x="2565" y="0"/>
                </a:lnTo>
                <a:lnTo>
                  <a:pt x="2565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7" name="object 2117"/>
          <p:cNvSpPr/>
          <p:nvPr/>
        </p:nvSpPr>
        <p:spPr>
          <a:xfrm>
            <a:off x="1258735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66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8" name="object 2118"/>
          <p:cNvSpPr/>
          <p:nvPr/>
        </p:nvSpPr>
        <p:spPr>
          <a:xfrm>
            <a:off x="1447672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9" name="object 2119"/>
          <p:cNvSpPr/>
          <p:nvPr/>
        </p:nvSpPr>
        <p:spPr>
          <a:xfrm>
            <a:off x="1636522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0" name="object 2120"/>
          <p:cNvSpPr/>
          <p:nvPr/>
        </p:nvSpPr>
        <p:spPr>
          <a:xfrm>
            <a:off x="1825498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1" name="object 2121"/>
          <p:cNvSpPr/>
          <p:nvPr/>
        </p:nvSpPr>
        <p:spPr>
          <a:xfrm>
            <a:off x="1449324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3" y="12954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2" name="object 2122"/>
          <p:cNvSpPr/>
          <p:nvPr/>
        </p:nvSpPr>
        <p:spPr>
          <a:xfrm>
            <a:off x="1479803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3" name="object 2123"/>
          <p:cNvSpPr/>
          <p:nvPr/>
        </p:nvSpPr>
        <p:spPr>
          <a:xfrm>
            <a:off x="1827276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4" name="object 2124"/>
          <p:cNvSpPr/>
          <p:nvPr/>
        </p:nvSpPr>
        <p:spPr>
          <a:xfrm>
            <a:off x="1860804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12954"/>
                </a:moveTo>
                <a:lnTo>
                  <a:pt x="1523" y="12954"/>
                </a:lnTo>
                <a:lnTo>
                  <a:pt x="1523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5" name="object 2125"/>
          <p:cNvSpPr/>
          <p:nvPr/>
        </p:nvSpPr>
        <p:spPr>
          <a:xfrm>
            <a:off x="163830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6" name="object 2126"/>
          <p:cNvSpPr/>
          <p:nvPr/>
        </p:nvSpPr>
        <p:spPr>
          <a:xfrm>
            <a:off x="1671827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7" name="object 2127"/>
          <p:cNvSpPr/>
          <p:nvPr/>
        </p:nvSpPr>
        <p:spPr>
          <a:xfrm>
            <a:off x="1656588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8" name="object 2128"/>
          <p:cNvSpPr/>
          <p:nvPr/>
        </p:nvSpPr>
        <p:spPr>
          <a:xfrm>
            <a:off x="1290827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9" name="object 2129"/>
          <p:cNvSpPr/>
          <p:nvPr/>
        </p:nvSpPr>
        <p:spPr>
          <a:xfrm>
            <a:off x="1275588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0" name="object 2130"/>
          <p:cNvSpPr/>
          <p:nvPr/>
        </p:nvSpPr>
        <p:spPr>
          <a:xfrm>
            <a:off x="2016251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1" name="object 2131"/>
          <p:cNvSpPr/>
          <p:nvPr/>
        </p:nvSpPr>
        <p:spPr>
          <a:xfrm>
            <a:off x="2014473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2" name="object 2132"/>
          <p:cNvSpPr/>
          <p:nvPr/>
        </p:nvSpPr>
        <p:spPr>
          <a:xfrm>
            <a:off x="2203450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3" name="object 2133"/>
          <p:cNvSpPr/>
          <p:nvPr/>
        </p:nvSpPr>
        <p:spPr>
          <a:xfrm>
            <a:off x="2395601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4" name="object 2134"/>
          <p:cNvSpPr/>
          <p:nvPr/>
        </p:nvSpPr>
        <p:spPr>
          <a:xfrm>
            <a:off x="2584576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5" name="object 2135"/>
          <p:cNvSpPr/>
          <p:nvPr/>
        </p:nvSpPr>
        <p:spPr>
          <a:xfrm>
            <a:off x="2205227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6" name="object 2136"/>
          <p:cNvSpPr/>
          <p:nvPr/>
        </p:nvSpPr>
        <p:spPr>
          <a:xfrm>
            <a:off x="2238755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7" name="object 2137"/>
          <p:cNvSpPr/>
          <p:nvPr/>
        </p:nvSpPr>
        <p:spPr>
          <a:xfrm>
            <a:off x="2586227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8" name="object 2138"/>
          <p:cNvSpPr/>
          <p:nvPr/>
        </p:nvSpPr>
        <p:spPr>
          <a:xfrm>
            <a:off x="2616707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9" name="object 2139"/>
          <p:cNvSpPr/>
          <p:nvPr/>
        </p:nvSpPr>
        <p:spPr>
          <a:xfrm>
            <a:off x="2397251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0" name="object 2140"/>
          <p:cNvSpPr/>
          <p:nvPr/>
        </p:nvSpPr>
        <p:spPr>
          <a:xfrm>
            <a:off x="2427732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1" name="object 2141"/>
          <p:cNvSpPr/>
          <p:nvPr/>
        </p:nvSpPr>
        <p:spPr>
          <a:xfrm>
            <a:off x="2412492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2" name="object 2142"/>
          <p:cNvSpPr/>
          <p:nvPr/>
        </p:nvSpPr>
        <p:spPr>
          <a:xfrm>
            <a:off x="2049779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3" name="object 2143"/>
          <p:cNvSpPr/>
          <p:nvPr/>
        </p:nvSpPr>
        <p:spPr>
          <a:xfrm>
            <a:off x="2034539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4" name="object 2144"/>
          <p:cNvSpPr/>
          <p:nvPr/>
        </p:nvSpPr>
        <p:spPr>
          <a:xfrm>
            <a:off x="2775204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3" y="12954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5" name="object 2145"/>
          <p:cNvSpPr/>
          <p:nvPr/>
        </p:nvSpPr>
        <p:spPr>
          <a:xfrm>
            <a:off x="2773426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6" name="object 2146"/>
          <p:cNvSpPr/>
          <p:nvPr/>
        </p:nvSpPr>
        <p:spPr>
          <a:xfrm>
            <a:off x="2962401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7" name="object 2147"/>
          <p:cNvSpPr/>
          <p:nvPr/>
        </p:nvSpPr>
        <p:spPr>
          <a:xfrm>
            <a:off x="3151377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8" name="object 2148"/>
          <p:cNvSpPr/>
          <p:nvPr/>
        </p:nvSpPr>
        <p:spPr>
          <a:xfrm>
            <a:off x="3340353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9" name="object 2149"/>
          <p:cNvSpPr/>
          <p:nvPr/>
        </p:nvSpPr>
        <p:spPr>
          <a:xfrm>
            <a:off x="2964179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0" name="object 2150"/>
          <p:cNvSpPr/>
          <p:nvPr/>
        </p:nvSpPr>
        <p:spPr>
          <a:xfrm>
            <a:off x="2997707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1" name="object 2151"/>
          <p:cNvSpPr/>
          <p:nvPr/>
        </p:nvSpPr>
        <p:spPr>
          <a:xfrm>
            <a:off x="3342132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3" y="12954"/>
                </a:lnTo>
                <a:lnTo>
                  <a:pt x="152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2" name="object 2152"/>
          <p:cNvSpPr/>
          <p:nvPr/>
        </p:nvSpPr>
        <p:spPr>
          <a:xfrm>
            <a:off x="3375659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3" name="object 2153"/>
          <p:cNvSpPr/>
          <p:nvPr/>
        </p:nvSpPr>
        <p:spPr>
          <a:xfrm>
            <a:off x="3153155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4" name="object 2154"/>
          <p:cNvSpPr/>
          <p:nvPr/>
        </p:nvSpPr>
        <p:spPr>
          <a:xfrm>
            <a:off x="3186683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5" name="object 2155"/>
          <p:cNvSpPr/>
          <p:nvPr/>
        </p:nvSpPr>
        <p:spPr>
          <a:xfrm>
            <a:off x="3171444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6" name="object 2156"/>
          <p:cNvSpPr/>
          <p:nvPr/>
        </p:nvSpPr>
        <p:spPr>
          <a:xfrm>
            <a:off x="2808732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7" name="object 2157"/>
          <p:cNvSpPr/>
          <p:nvPr/>
        </p:nvSpPr>
        <p:spPr>
          <a:xfrm>
            <a:off x="2793492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8" name="object 2158"/>
          <p:cNvSpPr/>
          <p:nvPr/>
        </p:nvSpPr>
        <p:spPr>
          <a:xfrm>
            <a:off x="3534155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9" name="object 2159"/>
          <p:cNvSpPr/>
          <p:nvPr/>
        </p:nvSpPr>
        <p:spPr>
          <a:xfrm>
            <a:off x="3532504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0" name="object 2160"/>
          <p:cNvSpPr/>
          <p:nvPr/>
        </p:nvSpPr>
        <p:spPr>
          <a:xfrm>
            <a:off x="3721480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1" name="object 2161"/>
          <p:cNvSpPr/>
          <p:nvPr/>
        </p:nvSpPr>
        <p:spPr>
          <a:xfrm>
            <a:off x="3910329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2" name="object 2162"/>
          <p:cNvSpPr/>
          <p:nvPr/>
        </p:nvSpPr>
        <p:spPr>
          <a:xfrm>
            <a:off x="4099305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3" name="object 2163"/>
          <p:cNvSpPr/>
          <p:nvPr/>
        </p:nvSpPr>
        <p:spPr>
          <a:xfrm>
            <a:off x="3723132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2" y="12954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4" name="object 2164"/>
          <p:cNvSpPr/>
          <p:nvPr/>
        </p:nvSpPr>
        <p:spPr>
          <a:xfrm>
            <a:off x="3753611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5" name="object 2165"/>
          <p:cNvSpPr/>
          <p:nvPr/>
        </p:nvSpPr>
        <p:spPr>
          <a:xfrm>
            <a:off x="4101084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6" name="object 2166"/>
          <p:cNvSpPr/>
          <p:nvPr/>
        </p:nvSpPr>
        <p:spPr>
          <a:xfrm>
            <a:off x="4134611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142" y="12954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7" name="object 2167"/>
          <p:cNvSpPr/>
          <p:nvPr/>
        </p:nvSpPr>
        <p:spPr>
          <a:xfrm>
            <a:off x="3912108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8" name="object 2168"/>
          <p:cNvSpPr/>
          <p:nvPr/>
        </p:nvSpPr>
        <p:spPr>
          <a:xfrm>
            <a:off x="3945635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9" name="object 2169"/>
          <p:cNvSpPr/>
          <p:nvPr/>
        </p:nvSpPr>
        <p:spPr>
          <a:xfrm>
            <a:off x="3930396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0" name="object 2170"/>
          <p:cNvSpPr/>
          <p:nvPr/>
        </p:nvSpPr>
        <p:spPr>
          <a:xfrm>
            <a:off x="3564635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142" y="12954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1" name="object 2171"/>
          <p:cNvSpPr/>
          <p:nvPr/>
        </p:nvSpPr>
        <p:spPr>
          <a:xfrm>
            <a:off x="3549396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2" name="object 2172"/>
          <p:cNvSpPr/>
          <p:nvPr/>
        </p:nvSpPr>
        <p:spPr>
          <a:xfrm>
            <a:off x="4290059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2" y="12954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3" name="object 2173"/>
          <p:cNvSpPr/>
          <p:nvPr/>
        </p:nvSpPr>
        <p:spPr>
          <a:xfrm>
            <a:off x="4288282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4" name="object 2174"/>
          <p:cNvSpPr/>
          <p:nvPr/>
        </p:nvSpPr>
        <p:spPr>
          <a:xfrm>
            <a:off x="4477258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5" name="object 2175"/>
          <p:cNvSpPr/>
          <p:nvPr/>
        </p:nvSpPr>
        <p:spPr>
          <a:xfrm>
            <a:off x="4669409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6" name="object 2176"/>
          <p:cNvSpPr/>
          <p:nvPr/>
        </p:nvSpPr>
        <p:spPr>
          <a:xfrm>
            <a:off x="4858384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7" name="object 2177"/>
          <p:cNvSpPr/>
          <p:nvPr/>
        </p:nvSpPr>
        <p:spPr>
          <a:xfrm>
            <a:off x="4479035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8" name="object 2178"/>
          <p:cNvSpPr/>
          <p:nvPr/>
        </p:nvSpPr>
        <p:spPr>
          <a:xfrm>
            <a:off x="4512564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9" name="object 2179"/>
          <p:cNvSpPr/>
          <p:nvPr/>
        </p:nvSpPr>
        <p:spPr>
          <a:xfrm>
            <a:off x="4860035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2" y="12954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0" name="object 2180"/>
          <p:cNvSpPr/>
          <p:nvPr/>
        </p:nvSpPr>
        <p:spPr>
          <a:xfrm>
            <a:off x="4890515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1" name="object 2181"/>
          <p:cNvSpPr/>
          <p:nvPr/>
        </p:nvSpPr>
        <p:spPr>
          <a:xfrm>
            <a:off x="4671059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0" y="0"/>
                </a:lnTo>
                <a:lnTo>
                  <a:pt x="292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2" name="object 2182"/>
          <p:cNvSpPr/>
          <p:nvPr/>
        </p:nvSpPr>
        <p:spPr>
          <a:xfrm>
            <a:off x="470154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3" name="object 2183"/>
          <p:cNvSpPr/>
          <p:nvPr/>
        </p:nvSpPr>
        <p:spPr>
          <a:xfrm>
            <a:off x="4686300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4" name="object 2184"/>
          <p:cNvSpPr/>
          <p:nvPr/>
        </p:nvSpPr>
        <p:spPr>
          <a:xfrm>
            <a:off x="4323588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5" name="object 2185"/>
          <p:cNvSpPr/>
          <p:nvPr/>
        </p:nvSpPr>
        <p:spPr>
          <a:xfrm>
            <a:off x="4308347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6" name="object 2186"/>
          <p:cNvSpPr/>
          <p:nvPr/>
        </p:nvSpPr>
        <p:spPr>
          <a:xfrm>
            <a:off x="5049011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7" name="object 2187"/>
          <p:cNvSpPr/>
          <p:nvPr/>
        </p:nvSpPr>
        <p:spPr>
          <a:xfrm>
            <a:off x="5047234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8" name="object 2188"/>
          <p:cNvSpPr/>
          <p:nvPr/>
        </p:nvSpPr>
        <p:spPr>
          <a:xfrm>
            <a:off x="5236209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9" name="object 2189"/>
          <p:cNvSpPr/>
          <p:nvPr/>
        </p:nvSpPr>
        <p:spPr>
          <a:xfrm>
            <a:off x="5425185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0" name="object 2190"/>
          <p:cNvSpPr/>
          <p:nvPr/>
        </p:nvSpPr>
        <p:spPr>
          <a:xfrm>
            <a:off x="5614161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1" name="object 2191"/>
          <p:cNvSpPr/>
          <p:nvPr/>
        </p:nvSpPr>
        <p:spPr>
          <a:xfrm>
            <a:off x="5237988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2" name="object 2192"/>
          <p:cNvSpPr/>
          <p:nvPr/>
        </p:nvSpPr>
        <p:spPr>
          <a:xfrm>
            <a:off x="5271515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3" name="object 2193"/>
          <p:cNvSpPr/>
          <p:nvPr/>
        </p:nvSpPr>
        <p:spPr>
          <a:xfrm>
            <a:off x="5615940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4" name="object 2194"/>
          <p:cNvSpPr/>
          <p:nvPr/>
        </p:nvSpPr>
        <p:spPr>
          <a:xfrm>
            <a:off x="5649467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4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5" name="object 2195"/>
          <p:cNvSpPr/>
          <p:nvPr/>
        </p:nvSpPr>
        <p:spPr>
          <a:xfrm>
            <a:off x="5426964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6" name="object 2196"/>
          <p:cNvSpPr/>
          <p:nvPr/>
        </p:nvSpPr>
        <p:spPr>
          <a:xfrm>
            <a:off x="5460491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7" name="object 2197"/>
          <p:cNvSpPr/>
          <p:nvPr/>
        </p:nvSpPr>
        <p:spPr>
          <a:xfrm>
            <a:off x="5437632" y="4882896"/>
            <a:ext cx="0" cy="447675"/>
          </a:xfrm>
          <a:custGeom>
            <a:avLst/>
            <a:gdLst/>
            <a:ahLst/>
            <a:cxnLst/>
            <a:rect l="l" t="t" r="r" b="b"/>
            <a:pathLst>
              <a:path h="447675">
                <a:moveTo>
                  <a:pt x="0" y="0"/>
                </a:moveTo>
                <a:lnTo>
                  <a:pt x="0" y="447674"/>
                </a:lnTo>
              </a:path>
            </a:pathLst>
          </a:custGeom>
          <a:ln w="113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8" name="object 2198"/>
          <p:cNvSpPr/>
          <p:nvPr/>
        </p:nvSpPr>
        <p:spPr>
          <a:xfrm>
            <a:off x="5082540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9" name="object 2199"/>
          <p:cNvSpPr/>
          <p:nvPr/>
        </p:nvSpPr>
        <p:spPr>
          <a:xfrm>
            <a:off x="5067300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0" name="object 2200"/>
          <p:cNvSpPr/>
          <p:nvPr/>
        </p:nvSpPr>
        <p:spPr>
          <a:xfrm>
            <a:off x="5807964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1" name="object 2201"/>
          <p:cNvSpPr/>
          <p:nvPr/>
        </p:nvSpPr>
        <p:spPr>
          <a:xfrm>
            <a:off x="5806313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2" name="object 2202"/>
          <p:cNvSpPr/>
          <p:nvPr/>
        </p:nvSpPr>
        <p:spPr>
          <a:xfrm>
            <a:off x="5995289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3" name="object 2203"/>
          <p:cNvSpPr/>
          <p:nvPr/>
        </p:nvSpPr>
        <p:spPr>
          <a:xfrm>
            <a:off x="6184138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4" name="object 2204"/>
          <p:cNvSpPr/>
          <p:nvPr/>
        </p:nvSpPr>
        <p:spPr>
          <a:xfrm>
            <a:off x="6373114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5" name="object 2205"/>
          <p:cNvSpPr/>
          <p:nvPr/>
        </p:nvSpPr>
        <p:spPr>
          <a:xfrm>
            <a:off x="599694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6" name="object 2206"/>
          <p:cNvSpPr/>
          <p:nvPr/>
        </p:nvSpPr>
        <p:spPr>
          <a:xfrm>
            <a:off x="6027420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0" y="11303"/>
                </a:lnTo>
                <a:lnTo>
                  <a:pt x="2920" y="0"/>
                </a:lnTo>
                <a:lnTo>
                  <a:pt x="0" y="0"/>
                </a:lnTo>
                <a:lnTo>
                  <a:pt x="0" y="18034"/>
                </a:lnTo>
                <a:lnTo>
                  <a:pt x="2920" y="18034"/>
                </a:lnTo>
                <a:lnTo>
                  <a:pt x="292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7" name="object 2207"/>
          <p:cNvSpPr/>
          <p:nvPr/>
        </p:nvSpPr>
        <p:spPr>
          <a:xfrm>
            <a:off x="6374891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8" name="object 2208"/>
          <p:cNvSpPr/>
          <p:nvPr/>
        </p:nvSpPr>
        <p:spPr>
          <a:xfrm>
            <a:off x="640842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9" name="object 2209"/>
          <p:cNvSpPr/>
          <p:nvPr/>
        </p:nvSpPr>
        <p:spPr>
          <a:xfrm>
            <a:off x="6185915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0" name="object 2210"/>
          <p:cNvSpPr/>
          <p:nvPr/>
        </p:nvSpPr>
        <p:spPr>
          <a:xfrm>
            <a:off x="6219444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142" y="12954"/>
                </a:lnTo>
                <a:lnTo>
                  <a:pt x="1142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1" name="object 2211"/>
          <p:cNvSpPr/>
          <p:nvPr/>
        </p:nvSpPr>
        <p:spPr>
          <a:xfrm>
            <a:off x="6204203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2" name="object 2212"/>
          <p:cNvSpPr/>
          <p:nvPr/>
        </p:nvSpPr>
        <p:spPr>
          <a:xfrm>
            <a:off x="5838444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39" h="18414">
                <a:moveTo>
                  <a:pt x="2539" y="12954"/>
                </a:moveTo>
                <a:lnTo>
                  <a:pt x="1523" y="12954"/>
                </a:lnTo>
                <a:lnTo>
                  <a:pt x="152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3" name="object 2213"/>
          <p:cNvSpPr/>
          <p:nvPr/>
        </p:nvSpPr>
        <p:spPr>
          <a:xfrm>
            <a:off x="5823203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4" name="object 2214"/>
          <p:cNvSpPr/>
          <p:nvPr/>
        </p:nvSpPr>
        <p:spPr>
          <a:xfrm>
            <a:off x="6563868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5" name="object 2215"/>
          <p:cNvSpPr/>
          <p:nvPr/>
        </p:nvSpPr>
        <p:spPr>
          <a:xfrm>
            <a:off x="6562090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6" name="object 2216"/>
          <p:cNvSpPr/>
          <p:nvPr/>
        </p:nvSpPr>
        <p:spPr>
          <a:xfrm>
            <a:off x="6751066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7" name="object 2217"/>
          <p:cNvSpPr/>
          <p:nvPr/>
        </p:nvSpPr>
        <p:spPr>
          <a:xfrm>
            <a:off x="6943217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8" name="object 2218"/>
          <p:cNvSpPr/>
          <p:nvPr/>
        </p:nvSpPr>
        <p:spPr>
          <a:xfrm>
            <a:off x="7132193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9" name="object 2219"/>
          <p:cNvSpPr/>
          <p:nvPr/>
        </p:nvSpPr>
        <p:spPr>
          <a:xfrm>
            <a:off x="6752843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0" name="object 2220"/>
          <p:cNvSpPr/>
          <p:nvPr/>
        </p:nvSpPr>
        <p:spPr>
          <a:xfrm>
            <a:off x="6786371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39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39" y="11303"/>
                </a:lnTo>
                <a:lnTo>
                  <a:pt x="2539" y="0"/>
                </a:lnTo>
                <a:lnTo>
                  <a:pt x="0" y="0"/>
                </a:lnTo>
                <a:lnTo>
                  <a:pt x="0" y="18034"/>
                </a:lnTo>
                <a:lnTo>
                  <a:pt x="2539" y="18034"/>
                </a:lnTo>
                <a:lnTo>
                  <a:pt x="2539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1" name="object 2221"/>
          <p:cNvSpPr/>
          <p:nvPr/>
        </p:nvSpPr>
        <p:spPr>
          <a:xfrm>
            <a:off x="7133843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2" name="object 2222"/>
          <p:cNvSpPr/>
          <p:nvPr/>
        </p:nvSpPr>
        <p:spPr>
          <a:xfrm>
            <a:off x="7164323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3" name="object 2223"/>
          <p:cNvSpPr/>
          <p:nvPr/>
        </p:nvSpPr>
        <p:spPr>
          <a:xfrm>
            <a:off x="6944868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142" y="12954"/>
                </a:lnTo>
                <a:lnTo>
                  <a:pt x="1142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4" name="object 2224"/>
          <p:cNvSpPr/>
          <p:nvPr/>
        </p:nvSpPr>
        <p:spPr>
          <a:xfrm>
            <a:off x="6975347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5" name="object 2225"/>
          <p:cNvSpPr/>
          <p:nvPr/>
        </p:nvSpPr>
        <p:spPr>
          <a:xfrm>
            <a:off x="6960107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6" name="object 2226"/>
          <p:cNvSpPr/>
          <p:nvPr/>
        </p:nvSpPr>
        <p:spPr>
          <a:xfrm>
            <a:off x="6597395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7" name="object 2227"/>
          <p:cNvSpPr/>
          <p:nvPr/>
        </p:nvSpPr>
        <p:spPr>
          <a:xfrm>
            <a:off x="6582156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8" name="object 2228"/>
          <p:cNvSpPr/>
          <p:nvPr/>
        </p:nvSpPr>
        <p:spPr>
          <a:xfrm>
            <a:off x="7322819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9" name="object 2229"/>
          <p:cNvSpPr/>
          <p:nvPr/>
        </p:nvSpPr>
        <p:spPr>
          <a:xfrm>
            <a:off x="7321042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0" name="object 2230"/>
          <p:cNvSpPr/>
          <p:nvPr/>
        </p:nvSpPr>
        <p:spPr>
          <a:xfrm>
            <a:off x="7510018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1" name="object 2231"/>
          <p:cNvSpPr/>
          <p:nvPr/>
        </p:nvSpPr>
        <p:spPr>
          <a:xfrm>
            <a:off x="7698993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2" name="object 2232"/>
          <p:cNvSpPr/>
          <p:nvPr/>
        </p:nvSpPr>
        <p:spPr>
          <a:xfrm>
            <a:off x="7887969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3" name="object 2233"/>
          <p:cNvSpPr/>
          <p:nvPr/>
        </p:nvSpPr>
        <p:spPr>
          <a:xfrm>
            <a:off x="7511795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4" name="object 2234"/>
          <p:cNvSpPr/>
          <p:nvPr/>
        </p:nvSpPr>
        <p:spPr>
          <a:xfrm>
            <a:off x="7545323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5" name="object 2235"/>
          <p:cNvSpPr/>
          <p:nvPr/>
        </p:nvSpPr>
        <p:spPr>
          <a:xfrm>
            <a:off x="7889747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6" name="object 2236"/>
          <p:cNvSpPr/>
          <p:nvPr/>
        </p:nvSpPr>
        <p:spPr>
          <a:xfrm>
            <a:off x="7923276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7" name="object 2237"/>
          <p:cNvSpPr/>
          <p:nvPr/>
        </p:nvSpPr>
        <p:spPr>
          <a:xfrm>
            <a:off x="7700771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8" name="object 2238"/>
          <p:cNvSpPr/>
          <p:nvPr/>
        </p:nvSpPr>
        <p:spPr>
          <a:xfrm>
            <a:off x="7734300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9" name="object 2239"/>
          <p:cNvSpPr/>
          <p:nvPr/>
        </p:nvSpPr>
        <p:spPr>
          <a:xfrm>
            <a:off x="7719059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32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0" name="object 2240"/>
          <p:cNvSpPr/>
          <p:nvPr/>
        </p:nvSpPr>
        <p:spPr>
          <a:xfrm>
            <a:off x="7356347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1" name="object 2241"/>
          <p:cNvSpPr/>
          <p:nvPr/>
        </p:nvSpPr>
        <p:spPr>
          <a:xfrm>
            <a:off x="7341107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2" name="object 2242"/>
          <p:cNvSpPr/>
          <p:nvPr/>
        </p:nvSpPr>
        <p:spPr>
          <a:xfrm>
            <a:off x="8081771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39" y="0"/>
                </a:lnTo>
                <a:lnTo>
                  <a:pt x="2539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3" name="object 2243"/>
          <p:cNvSpPr/>
          <p:nvPr/>
        </p:nvSpPr>
        <p:spPr>
          <a:xfrm>
            <a:off x="9028048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4" name="object 2244"/>
          <p:cNvSpPr/>
          <p:nvPr/>
        </p:nvSpPr>
        <p:spPr>
          <a:xfrm>
            <a:off x="9406001" y="534606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702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5" name="object 2245"/>
          <p:cNvSpPr/>
          <p:nvPr/>
        </p:nvSpPr>
        <p:spPr>
          <a:xfrm>
            <a:off x="902970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6" name="object 2246"/>
          <p:cNvSpPr/>
          <p:nvPr/>
        </p:nvSpPr>
        <p:spPr>
          <a:xfrm>
            <a:off x="906018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7" name="object 2247"/>
          <p:cNvSpPr/>
          <p:nvPr/>
        </p:nvSpPr>
        <p:spPr>
          <a:xfrm>
            <a:off x="9407652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8" name="object 2248"/>
          <p:cNvSpPr/>
          <p:nvPr/>
        </p:nvSpPr>
        <p:spPr>
          <a:xfrm>
            <a:off x="944118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9" name="object 2249"/>
          <p:cNvSpPr/>
          <p:nvPr/>
        </p:nvSpPr>
        <p:spPr>
          <a:xfrm>
            <a:off x="9218676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0" name="object 2250"/>
          <p:cNvSpPr/>
          <p:nvPr/>
        </p:nvSpPr>
        <p:spPr>
          <a:xfrm>
            <a:off x="9249156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1" name="object 2251"/>
          <p:cNvSpPr/>
          <p:nvPr/>
        </p:nvSpPr>
        <p:spPr>
          <a:xfrm>
            <a:off x="9235408" y="5253228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0"/>
                </a:moveTo>
                <a:lnTo>
                  <a:pt x="0" y="109282"/>
                </a:lnTo>
              </a:path>
            </a:pathLst>
          </a:custGeom>
          <a:ln w="367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2" name="object 2252"/>
          <p:cNvSpPr/>
          <p:nvPr/>
        </p:nvSpPr>
        <p:spPr>
          <a:xfrm>
            <a:off x="8457945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3" name="object 2253"/>
          <p:cNvSpPr/>
          <p:nvPr/>
        </p:nvSpPr>
        <p:spPr>
          <a:xfrm>
            <a:off x="8646921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4" name="object 2254"/>
          <p:cNvSpPr/>
          <p:nvPr/>
        </p:nvSpPr>
        <p:spPr>
          <a:xfrm>
            <a:off x="8835897" y="534606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5" name="object 2255"/>
          <p:cNvSpPr/>
          <p:nvPr/>
        </p:nvSpPr>
        <p:spPr>
          <a:xfrm>
            <a:off x="8270747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6" name="object 2256"/>
          <p:cNvSpPr/>
          <p:nvPr/>
        </p:nvSpPr>
        <p:spPr>
          <a:xfrm>
            <a:off x="8304276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7" name="object 2257"/>
          <p:cNvSpPr/>
          <p:nvPr/>
        </p:nvSpPr>
        <p:spPr>
          <a:xfrm>
            <a:off x="8648700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8" name="object 2258"/>
          <p:cNvSpPr/>
          <p:nvPr/>
        </p:nvSpPr>
        <p:spPr>
          <a:xfrm>
            <a:off x="8682228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9" name="object 2259"/>
          <p:cNvSpPr/>
          <p:nvPr/>
        </p:nvSpPr>
        <p:spPr>
          <a:xfrm>
            <a:off x="8459723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0" y="11303"/>
                </a:lnTo>
                <a:lnTo>
                  <a:pt x="0" y="0"/>
                </a:lnTo>
                <a:lnTo>
                  <a:pt x="2540" y="0"/>
                </a:lnTo>
                <a:lnTo>
                  <a:pt x="2540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0" name="object 2260"/>
          <p:cNvSpPr/>
          <p:nvPr/>
        </p:nvSpPr>
        <p:spPr>
          <a:xfrm>
            <a:off x="8493252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1" name="object 2261"/>
          <p:cNvSpPr/>
          <p:nvPr/>
        </p:nvSpPr>
        <p:spPr>
          <a:xfrm>
            <a:off x="8478011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2" name="object 2262"/>
          <p:cNvSpPr/>
          <p:nvPr/>
        </p:nvSpPr>
        <p:spPr>
          <a:xfrm>
            <a:off x="8112252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2921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2921" y="11303"/>
                </a:lnTo>
                <a:lnTo>
                  <a:pt x="2921" y="0"/>
                </a:lnTo>
                <a:lnTo>
                  <a:pt x="0" y="0"/>
                </a:lnTo>
                <a:lnTo>
                  <a:pt x="0" y="18034"/>
                </a:lnTo>
                <a:lnTo>
                  <a:pt x="2921" y="18034"/>
                </a:lnTo>
                <a:lnTo>
                  <a:pt x="2921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3" name="object 2263"/>
          <p:cNvSpPr/>
          <p:nvPr/>
        </p:nvSpPr>
        <p:spPr>
          <a:xfrm>
            <a:off x="8098504" y="5253228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0"/>
                </a:moveTo>
                <a:lnTo>
                  <a:pt x="0" y="109282"/>
                </a:lnTo>
              </a:path>
            </a:pathLst>
          </a:custGeom>
          <a:ln w="367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4" name="object 2264"/>
          <p:cNvSpPr/>
          <p:nvPr/>
        </p:nvSpPr>
        <p:spPr>
          <a:xfrm>
            <a:off x="8837676" y="5314188"/>
            <a:ext cx="3175" cy="18415"/>
          </a:xfrm>
          <a:custGeom>
            <a:avLst/>
            <a:gdLst/>
            <a:ahLst/>
            <a:cxnLst/>
            <a:rect l="l" t="t" r="r" b="b"/>
            <a:pathLst>
              <a:path w="3175" h="18414">
                <a:moveTo>
                  <a:pt x="0" y="12954"/>
                </a:moveTo>
                <a:lnTo>
                  <a:pt x="1524" y="12954"/>
                </a:lnTo>
                <a:lnTo>
                  <a:pt x="1524" y="11303"/>
                </a:lnTo>
                <a:lnTo>
                  <a:pt x="0" y="11303"/>
                </a:lnTo>
                <a:lnTo>
                  <a:pt x="0" y="0"/>
                </a:lnTo>
                <a:lnTo>
                  <a:pt x="2921" y="0"/>
                </a:lnTo>
                <a:lnTo>
                  <a:pt x="2921" y="18034"/>
                </a:lnTo>
                <a:lnTo>
                  <a:pt x="0" y="18034"/>
                </a:lnTo>
                <a:lnTo>
                  <a:pt x="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5" name="object 2265"/>
          <p:cNvSpPr/>
          <p:nvPr/>
        </p:nvSpPr>
        <p:spPr>
          <a:xfrm>
            <a:off x="8871204" y="5314188"/>
            <a:ext cx="2540" cy="18415"/>
          </a:xfrm>
          <a:custGeom>
            <a:avLst/>
            <a:gdLst/>
            <a:ahLst/>
            <a:cxnLst/>
            <a:rect l="l" t="t" r="r" b="b"/>
            <a:pathLst>
              <a:path w="2540" h="18414">
                <a:moveTo>
                  <a:pt x="2540" y="12954"/>
                </a:moveTo>
                <a:lnTo>
                  <a:pt x="1143" y="12954"/>
                </a:lnTo>
                <a:lnTo>
                  <a:pt x="1143" y="11303"/>
                </a:lnTo>
                <a:lnTo>
                  <a:pt x="2540" y="11303"/>
                </a:lnTo>
                <a:lnTo>
                  <a:pt x="2540" y="0"/>
                </a:lnTo>
                <a:lnTo>
                  <a:pt x="0" y="0"/>
                </a:lnTo>
                <a:lnTo>
                  <a:pt x="0" y="18034"/>
                </a:lnTo>
                <a:lnTo>
                  <a:pt x="2540" y="18034"/>
                </a:lnTo>
                <a:lnTo>
                  <a:pt x="2540" y="1295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6" name="object 2266"/>
          <p:cNvSpPr/>
          <p:nvPr/>
        </p:nvSpPr>
        <p:spPr>
          <a:xfrm>
            <a:off x="8855964" y="5253228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121"/>
                </a:lnTo>
              </a:path>
            </a:pathLst>
          </a:custGeom>
          <a:ln w="328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7" name="object 2267"/>
          <p:cNvSpPr/>
          <p:nvPr/>
        </p:nvSpPr>
        <p:spPr>
          <a:xfrm>
            <a:off x="9654540" y="2278379"/>
            <a:ext cx="0" cy="3081655"/>
          </a:xfrm>
          <a:custGeom>
            <a:avLst/>
            <a:gdLst/>
            <a:ahLst/>
            <a:cxnLst/>
            <a:rect l="l" t="t" r="r" b="b"/>
            <a:pathLst>
              <a:path h="3081654">
                <a:moveTo>
                  <a:pt x="0" y="0"/>
                </a:moveTo>
                <a:lnTo>
                  <a:pt x="0" y="30812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8" name="object 2268"/>
          <p:cNvSpPr/>
          <p:nvPr/>
        </p:nvSpPr>
        <p:spPr>
          <a:xfrm>
            <a:off x="480059" y="2278379"/>
            <a:ext cx="0" cy="3081655"/>
          </a:xfrm>
          <a:custGeom>
            <a:avLst/>
            <a:gdLst/>
            <a:ahLst/>
            <a:cxnLst/>
            <a:rect l="l" t="t" r="r" b="b"/>
            <a:pathLst>
              <a:path h="3081654">
                <a:moveTo>
                  <a:pt x="0" y="0"/>
                </a:moveTo>
                <a:lnTo>
                  <a:pt x="0" y="30812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9" name="object 2269"/>
          <p:cNvSpPr/>
          <p:nvPr/>
        </p:nvSpPr>
        <p:spPr>
          <a:xfrm>
            <a:off x="2763011" y="329641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706" y="0"/>
                </a:moveTo>
                <a:lnTo>
                  <a:pt x="0" y="0"/>
                </a:lnTo>
                <a:lnTo>
                  <a:pt x="0" y="60705"/>
                </a:lnTo>
                <a:lnTo>
                  <a:pt x="60706" y="60705"/>
                </a:lnTo>
                <a:lnTo>
                  <a:pt x="607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0" name="object 2270"/>
          <p:cNvSpPr/>
          <p:nvPr/>
        </p:nvSpPr>
        <p:spPr>
          <a:xfrm>
            <a:off x="3521964" y="3296411"/>
            <a:ext cx="57785" cy="60960"/>
          </a:xfrm>
          <a:custGeom>
            <a:avLst/>
            <a:gdLst/>
            <a:ahLst/>
            <a:cxnLst/>
            <a:rect l="l" t="t" r="r" b="b"/>
            <a:pathLst>
              <a:path w="57785" h="60960">
                <a:moveTo>
                  <a:pt x="57658" y="0"/>
                </a:moveTo>
                <a:lnTo>
                  <a:pt x="0" y="0"/>
                </a:lnTo>
                <a:lnTo>
                  <a:pt x="0" y="60705"/>
                </a:lnTo>
                <a:lnTo>
                  <a:pt x="57658" y="60705"/>
                </a:lnTo>
                <a:lnTo>
                  <a:pt x="5765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1" name="object 2271"/>
          <p:cNvSpPr/>
          <p:nvPr/>
        </p:nvSpPr>
        <p:spPr>
          <a:xfrm>
            <a:off x="4277867" y="329641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706" y="0"/>
                </a:moveTo>
                <a:lnTo>
                  <a:pt x="0" y="0"/>
                </a:lnTo>
                <a:lnTo>
                  <a:pt x="0" y="60705"/>
                </a:lnTo>
                <a:lnTo>
                  <a:pt x="60706" y="60705"/>
                </a:lnTo>
                <a:lnTo>
                  <a:pt x="607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2" name="object 2272"/>
          <p:cNvSpPr/>
          <p:nvPr/>
        </p:nvSpPr>
        <p:spPr>
          <a:xfrm>
            <a:off x="5795771" y="4280915"/>
            <a:ext cx="57785" cy="60960"/>
          </a:xfrm>
          <a:custGeom>
            <a:avLst/>
            <a:gdLst/>
            <a:ahLst/>
            <a:cxnLst/>
            <a:rect l="l" t="t" r="r" b="b"/>
            <a:pathLst>
              <a:path w="57785" h="60960">
                <a:moveTo>
                  <a:pt x="57657" y="0"/>
                </a:moveTo>
                <a:lnTo>
                  <a:pt x="0" y="0"/>
                </a:lnTo>
                <a:lnTo>
                  <a:pt x="0" y="60706"/>
                </a:lnTo>
                <a:lnTo>
                  <a:pt x="57657" y="60706"/>
                </a:lnTo>
                <a:lnTo>
                  <a:pt x="576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3" name="object 2273"/>
          <p:cNvSpPr/>
          <p:nvPr/>
        </p:nvSpPr>
        <p:spPr>
          <a:xfrm>
            <a:off x="5795771" y="3296411"/>
            <a:ext cx="57785" cy="60960"/>
          </a:xfrm>
          <a:custGeom>
            <a:avLst/>
            <a:gdLst/>
            <a:ahLst/>
            <a:cxnLst/>
            <a:rect l="l" t="t" r="r" b="b"/>
            <a:pathLst>
              <a:path w="57785" h="60960">
                <a:moveTo>
                  <a:pt x="57657" y="0"/>
                </a:moveTo>
                <a:lnTo>
                  <a:pt x="0" y="0"/>
                </a:lnTo>
                <a:lnTo>
                  <a:pt x="0" y="60705"/>
                </a:lnTo>
                <a:lnTo>
                  <a:pt x="57657" y="60705"/>
                </a:lnTo>
                <a:lnTo>
                  <a:pt x="576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4" name="object 2274"/>
          <p:cNvSpPr/>
          <p:nvPr/>
        </p:nvSpPr>
        <p:spPr>
          <a:xfrm>
            <a:off x="6551676" y="42809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705" y="0"/>
                </a:moveTo>
                <a:lnTo>
                  <a:pt x="0" y="0"/>
                </a:lnTo>
                <a:lnTo>
                  <a:pt x="0" y="60706"/>
                </a:lnTo>
                <a:lnTo>
                  <a:pt x="60705" y="60706"/>
                </a:lnTo>
                <a:lnTo>
                  <a:pt x="607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5" name="object 2275"/>
          <p:cNvSpPr/>
          <p:nvPr/>
        </p:nvSpPr>
        <p:spPr>
          <a:xfrm>
            <a:off x="6551676" y="329641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705" y="0"/>
                </a:moveTo>
                <a:lnTo>
                  <a:pt x="0" y="0"/>
                </a:lnTo>
                <a:lnTo>
                  <a:pt x="0" y="60705"/>
                </a:lnTo>
                <a:lnTo>
                  <a:pt x="60705" y="60705"/>
                </a:lnTo>
                <a:lnTo>
                  <a:pt x="607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6" name="object 2276"/>
          <p:cNvSpPr/>
          <p:nvPr/>
        </p:nvSpPr>
        <p:spPr>
          <a:xfrm>
            <a:off x="7310628" y="329641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705" y="0"/>
                </a:moveTo>
                <a:lnTo>
                  <a:pt x="0" y="0"/>
                </a:lnTo>
                <a:lnTo>
                  <a:pt x="0" y="60705"/>
                </a:lnTo>
                <a:lnTo>
                  <a:pt x="60705" y="60705"/>
                </a:lnTo>
                <a:lnTo>
                  <a:pt x="607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7" name="object 2277"/>
          <p:cNvSpPr/>
          <p:nvPr/>
        </p:nvSpPr>
        <p:spPr>
          <a:xfrm>
            <a:off x="7313676" y="4329684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4" h="57785">
                <a:moveTo>
                  <a:pt x="57657" y="0"/>
                </a:moveTo>
                <a:lnTo>
                  <a:pt x="0" y="0"/>
                </a:lnTo>
                <a:lnTo>
                  <a:pt x="0" y="57657"/>
                </a:lnTo>
                <a:lnTo>
                  <a:pt x="57657" y="57657"/>
                </a:lnTo>
                <a:lnTo>
                  <a:pt x="576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8" name="object 2278"/>
          <p:cNvSpPr/>
          <p:nvPr/>
        </p:nvSpPr>
        <p:spPr>
          <a:xfrm>
            <a:off x="8068056" y="3325367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875"/>
                </a:moveTo>
                <a:lnTo>
                  <a:pt x="27368" y="27875"/>
                </a:lnTo>
              </a:path>
            </a:pathLst>
          </a:custGeom>
          <a:ln w="547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9" name="object 2279"/>
          <p:cNvSpPr/>
          <p:nvPr/>
        </p:nvSpPr>
        <p:spPr>
          <a:xfrm>
            <a:off x="8827007" y="3297935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531" y="0"/>
                </a:lnTo>
              </a:path>
            </a:pathLst>
          </a:custGeom>
          <a:ln w="6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0" name="object 2280"/>
          <p:cNvSpPr/>
          <p:nvPr/>
        </p:nvSpPr>
        <p:spPr>
          <a:xfrm>
            <a:off x="8831580" y="3302508"/>
            <a:ext cx="48895" cy="51435"/>
          </a:xfrm>
          <a:custGeom>
            <a:avLst/>
            <a:gdLst/>
            <a:ahLst/>
            <a:cxnLst/>
            <a:rect l="l" t="t" r="r" b="b"/>
            <a:pathLst>
              <a:path w="48895" h="51435">
                <a:moveTo>
                  <a:pt x="0" y="51434"/>
                </a:moveTo>
                <a:lnTo>
                  <a:pt x="48641" y="51434"/>
                </a:lnTo>
                <a:lnTo>
                  <a:pt x="486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1" name="object 2281"/>
          <p:cNvSpPr/>
          <p:nvPr/>
        </p:nvSpPr>
        <p:spPr>
          <a:xfrm>
            <a:off x="8827007" y="4309871"/>
            <a:ext cx="54610" cy="0"/>
          </a:xfrm>
          <a:custGeom>
            <a:avLst/>
            <a:gdLst/>
            <a:ahLst/>
            <a:cxnLst/>
            <a:rect l="l" t="t" r="r" b="b"/>
            <a:pathLst>
              <a:path w="54609">
                <a:moveTo>
                  <a:pt x="27178" y="-27875"/>
                </a:moveTo>
                <a:lnTo>
                  <a:pt x="27178" y="27875"/>
                </a:lnTo>
              </a:path>
            </a:pathLst>
          </a:custGeom>
          <a:ln w="543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2" name="object 2282"/>
          <p:cNvSpPr/>
          <p:nvPr/>
        </p:nvSpPr>
        <p:spPr>
          <a:xfrm>
            <a:off x="496823" y="3325367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875"/>
                </a:moveTo>
                <a:lnTo>
                  <a:pt x="27368" y="27875"/>
                </a:lnTo>
              </a:path>
            </a:pathLst>
          </a:custGeom>
          <a:ln w="547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3" name="object 2283"/>
          <p:cNvSpPr/>
          <p:nvPr/>
        </p:nvSpPr>
        <p:spPr>
          <a:xfrm>
            <a:off x="496823" y="430987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875"/>
                </a:moveTo>
                <a:lnTo>
                  <a:pt x="27368" y="27875"/>
                </a:lnTo>
              </a:path>
            </a:pathLst>
          </a:custGeom>
          <a:ln w="547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4" name="object 2284"/>
          <p:cNvSpPr/>
          <p:nvPr/>
        </p:nvSpPr>
        <p:spPr>
          <a:xfrm>
            <a:off x="9578340" y="332689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73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5" name="object 2285"/>
          <p:cNvSpPr/>
          <p:nvPr/>
        </p:nvSpPr>
        <p:spPr>
          <a:xfrm>
            <a:off x="9576816" y="430987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27368" y="-27875"/>
                </a:moveTo>
                <a:lnTo>
                  <a:pt x="27368" y="27875"/>
                </a:lnTo>
              </a:path>
            </a:pathLst>
          </a:custGeom>
          <a:ln w="54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6" name="object 2286"/>
          <p:cNvSpPr/>
          <p:nvPr/>
        </p:nvSpPr>
        <p:spPr>
          <a:xfrm>
            <a:off x="2513076" y="3140964"/>
            <a:ext cx="24130" cy="57785"/>
          </a:xfrm>
          <a:custGeom>
            <a:avLst/>
            <a:gdLst/>
            <a:ahLst/>
            <a:cxnLst/>
            <a:rect l="l" t="t" r="r" b="b"/>
            <a:pathLst>
              <a:path w="24130" h="57785">
                <a:moveTo>
                  <a:pt x="23875" y="0"/>
                </a:moveTo>
                <a:lnTo>
                  <a:pt x="15621" y="9778"/>
                </a:lnTo>
                <a:lnTo>
                  <a:pt x="9143" y="20574"/>
                </a:lnTo>
                <a:lnTo>
                  <a:pt x="4191" y="32258"/>
                </a:lnTo>
                <a:lnTo>
                  <a:pt x="1143" y="44576"/>
                </a:lnTo>
                <a:lnTo>
                  <a:pt x="0" y="574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7" name="object 2287"/>
          <p:cNvSpPr/>
          <p:nvPr/>
        </p:nvSpPr>
        <p:spPr>
          <a:xfrm>
            <a:off x="2537460" y="3140964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60" h="57785">
                <a:moveTo>
                  <a:pt x="60451" y="5778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8" name="object 2288"/>
          <p:cNvSpPr/>
          <p:nvPr/>
        </p:nvSpPr>
        <p:spPr>
          <a:xfrm>
            <a:off x="2537460" y="3451859"/>
            <a:ext cx="69850" cy="30480"/>
          </a:xfrm>
          <a:custGeom>
            <a:avLst/>
            <a:gdLst/>
            <a:ahLst/>
            <a:cxnLst/>
            <a:rect l="l" t="t" r="r" b="b"/>
            <a:pathLst>
              <a:path w="69850" h="30479">
                <a:moveTo>
                  <a:pt x="0" y="0"/>
                </a:moveTo>
                <a:lnTo>
                  <a:pt x="32003" y="22225"/>
                </a:lnTo>
                <a:lnTo>
                  <a:pt x="56768" y="29337"/>
                </a:lnTo>
                <a:lnTo>
                  <a:pt x="69850" y="304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9" name="object 2289"/>
          <p:cNvSpPr/>
          <p:nvPr/>
        </p:nvSpPr>
        <p:spPr>
          <a:xfrm>
            <a:off x="2537460" y="3381755"/>
            <a:ext cx="73025" cy="69850"/>
          </a:xfrm>
          <a:custGeom>
            <a:avLst/>
            <a:gdLst/>
            <a:ahLst/>
            <a:cxnLst/>
            <a:rect l="l" t="t" r="r" b="b"/>
            <a:pathLst>
              <a:path w="73025" h="69850">
                <a:moveTo>
                  <a:pt x="72770" y="0"/>
                </a:moveTo>
                <a:lnTo>
                  <a:pt x="0" y="697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0" name="object 2290"/>
          <p:cNvSpPr/>
          <p:nvPr/>
        </p:nvSpPr>
        <p:spPr>
          <a:xfrm>
            <a:off x="2351532" y="5137658"/>
            <a:ext cx="73660" cy="21590"/>
          </a:xfrm>
          <a:custGeom>
            <a:avLst/>
            <a:gdLst/>
            <a:ahLst/>
            <a:cxnLst/>
            <a:rect l="l" t="t" r="r" b="b"/>
            <a:pathLst>
              <a:path w="73660" h="21589">
                <a:moveTo>
                  <a:pt x="73151" y="0"/>
                </a:moveTo>
                <a:lnTo>
                  <a:pt x="34543" y="3810"/>
                </a:lnTo>
                <a:lnTo>
                  <a:pt x="10794" y="13843"/>
                </a:lnTo>
                <a:lnTo>
                  <a:pt x="0" y="210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1" name="object 2291"/>
          <p:cNvSpPr/>
          <p:nvPr/>
        </p:nvSpPr>
        <p:spPr>
          <a:xfrm>
            <a:off x="2348483" y="5161788"/>
            <a:ext cx="66675" cy="79375"/>
          </a:xfrm>
          <a:custGeom>
            <a:avLst/>
            <a:gdLst/>
            <a:ahLst/>
            <a:cxnLst/>
            <a:rect l="l" t="t" r="r" b="b"/>
            <a:pathLst>
              <a:path w="66675" h="79375">
                <a:moveTo>
                  <a:pt x="66548" y="792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2" name="object 2292"/>
          <p:cNvSpPr/>
          <p:nvPr/>
        </p:nvSpPr>
        <p:spPr>
          <a:xfrm>
            <a:off x="2348483" y="2473451"/>
            <a:ext cx="73025" cy="24130"/>
          </a:xfrm>
          <a:custGeom>
            <a:avLst/>
            <a:gdLst/>
            <a:ahLst/>
            <a:cxnLst/>
            <a:rect l="l" t="t" r="r" b="b"/>
            <a:pathLst>
              <a:path w="73025" h="24130">
                <a:moveTo>
                  <a:pt x="0" y="0"/>
                </a:moveTo>
                <a:lnTo>
                  <a:pt x="34290" y="18796"/>
                </a:lnTo>
                <a:lnTo>
                  <a:pt x="59817" y="23749"/>
                </a:lnTo>
                <a:lnTo>
                  <a:pt x="73025" y="238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3" name="object 2293"/>
          <p:cNvSpPr/>
          <p:nvPr/>
        </p:nvSpPr>
        <p:spPr>
          <a:xfrm>
            <a:off x="2348483" y="2397251"/>
            <a:ext cx="66675" cy="79375"/>
          </a:xfrm>
          <a:custGeom>
            <a:avLst/>
            <a:gdLst/>
            <a:ahLst/>
            <a:cxnLst/>
            <a:rect l="l" t="t" r="r" b="b"/>
            <a:pathLst>
              <a:path w="66675" h="79375">
                <a:moveTo>
                  <a:pt x="66548" y="0"/>
                </a:moveTo>
                <a:lnTo>
                  <a:pt x="0" y="792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4" name="object 2294"/>
          <p:cNvSpPr/>
          <p:nvPr/>
        </p:nvSpPr>
        <p:spPr>
          <a:xfrm>
            <a:off x="7603235" y="3461003"/>
            <a:ext cx="73025" cy="30480"/>
          </a:xfrm>
          <a:custGeom>
            <a:avLst/>
            <a:gdLst/>
            <a:ahLst/>
            <a:cxnLst/>
            <a:rect l="l" t="t" r="r" b="b"/>
            <a:pathLst>
              <a:path w="73025" h="30479">
                <a:moveTo>
                  <a:pt x="0" y="0"/>
                </a:moveTo>
                <a:lnTo>
                  <a:pt x="33400" y="22225"/>
                </a:lnTo>
                <a:lnTo>
                  <a:pt x="59309" y="29337"/>
                </a:lnTo>
                <a:lnTo>
                  <a:pt x="72898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5" name="object 2295"/>
          <p:cNvSpPr/>
          <p:nvPr/>
        </p:nvSpPr>
        <p:spPr>
          <a:xfrm>
            <a:off x="7606283" y="3387852"/>
            <a:ext cx="69850" cy="73025"/>
          </a:xfrm>
          <a:custGeom>
            <a:avLst/>
            <a:gdLst/>
            <a:ahLst/>
            <a:cxnLst/>
            <a:rect l="l" t="t" r="r" b="b"/>
            <a:pathLst>
              <a:path w="69850" h="73025">
                <a:moveTo>
                  <a:pt x="69723" y="0"/>
                </a:moveTo>
                <a:lnTo>
                  <a:pt x="0" y="727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6" name="object 2296"/>
          <p:cNvSpPr/>
          <p:nvPr/>
        </p:nvSpPr>
        <p:spPr>
          <a:xfrm>
            <a:off x="6630923" y="3634740"/>
            <a:ext cx="27940" cy="69850"/>
          </a:xfrm>
          <a:custGeom>
            <a:avLst/>
            <a:gdLst/>
            <a:ahLst/>
            <a:cxnLst/>
            <a:rect l="l" t="t" r="r" b="b"/>
            <a:pathLst>
              <a:path w="27940" h="69850">
                <a:moveTo>
                  <a:pt x="0" y="0"/>
                </a:moveTo>
                <a:lnTo>
                  <a:pt x="7111" y="37592"/>
                </a:lnTo>
                <a:lnTo>
                  <a:pt x="19303" y="59817"/>
                </a:lnTo>
                <a:lnTo>
                  <a:pt x="27431" y="697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7" name="object 2297"/>
          <p:cNvSpPr/>
          <p:nvPr/>
        </p:nvSpPr>
        <p:spPr>
          <a:xfrm>
            <a:off x="6661404" y="3634740"/>
            <a:ext cx="69850" cy="73025"/>
          </a:xfrm>
          <a:custGeom>
            <a:avLst/>
            <a:gdLst/>
            <a:ahLst/>
            <a:cxnLst/>
            <a:rect l="l" t="t" r="r" b="b"/>
            <a:pathLst>
              <a:path w="69850" h="73025">
                <a:moveTo>
                  <a:pt x="69723" y="0"/>
                </a:moveTo>
                <a:lnTo>
                  <a:pt x="0" y="727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8" name="object 2298"/>
          <p:cNvSpPr/>
          <p:nvPr/>
        </p:nvSpPr>
        <p:spPr>
          <a:xfrm>
            <a:off x="8435340" y="2814827"/>
            <a:ext cx="69850" cy="30480"/>
          </a:xfrm>
          <a:custGeom>
            <a:avLst/>
            <a:gdLst/>
            <a:ahLst/>
            <a:cxnLst/>
            <a:rect l="l" t="t" r="r" b="b"/>
            <a:pathLst>
              <a:path w="69850" h="30480">
                <a:moveTo>
                  <a:pt x="69723" y="0"/>
                </a:moveTo>
                <a:lnTo>
                  <a:pt x="32130" y="7874"/>
                </a:lnTo>
                <a:lnTo>
                  <a:pt x="9905" y="21462"/>
                </a:lnTo>
                <a:lnTo>
                  <a:pt x="0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9" name="object 2299"/>
          <p:cNvSpPr/>
          <p:nvPr/>
        </p:nvSpPr>
        <p:spPr>
          <a:xfrm>
            <a:off x="8435340" y="2845307"/>
            <a:ext cx="69850" cy="73025"/>
          </a:xfrm>
          <a:custGeom>
            <a:avLst/>
            <a:gdLst/>
            <a:ahLst/>
            <a:cxnLst/>
            <a:rect l="l" t="t" r="r" b="b"/>
            <a:pathLst>
              <a:path w="69850" h="73025">
                <a:moveTo>
                  <a:pt x="69723" y="7277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0" name="object 2300"/>
          <p:cNvSpPr/>
          <p:nvPr/>
        </p:nvSpPr>
        <p:spPr>
          <a:xfrm>
            <a:off x="672083" y="3186683"/>
            <a:ext cx="113030" cy="30480"/>
          </a:xfrm>
          <a:custGeom>
            <a:avLst/>
            <a:gdLst/>
            <a:ahLst/>
            <a:cxnLst/>
            <a:rect l="l" t="t" r="r" b="b"/>
            <a:pathLst>
              <a:path w="113029" h="30480">
                <a:moveTo>
                  <a:pt x="0" y="0"/>
                </a:moveTo>
                <a:lnTo>
                  <a:pt x="52666" y="14096"/>
                </a:lnTo>
                <a:lnTo>
                  <a:pt x="56514" y="8381"/>
                </a:lnTo>
                <a:lnTo>
                  <a:pt x="56134" y="21336"/>
                </a:lnTo>
                <a:lnTo>
                  <a:pt x="59982" y="16001"/>
                </a:lnTo>
                <a:lnTo>
                  <a:pt x="112648" y="300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1" name="object 2301"/>
          <p:cNvSpPr/>
          <p:nvPr/>
        </p:nvSpPr>
        <p:spPr>
          <a:xfrm>
            <a:off x="672083" y="4421123"/>
            <a:ext cx="113030" cy="30480"/>
          </a:xfrm>
          <a:custGeom>
            <a:avLst/>
            <a:gdLst/>
            <a:ahLst/>
            <a:cxnLst/>
            <a:rect l="l" t="t" r="r" b="b"/>
            <a:pathLst>
              <a:path w="113029" h="30479">
                <a:moveTo>
                  <a:pt x="0" y="30099"/>
                </a:moveTo>
                <a:lnTo>
                  <a:pt x="52666" y="16001"/>
                </a:lnTo>
                <a:lnTo>
                  <a:pt x="56514" y="21336"/>
                </a:lnTo>
                <a:lnTo>
                  <a:pt x="56134" y="8762"/>
                </a:lnTo>
                <a:lnTo>
                  <a:pt x="59982" y="14097"/>
                </a:lnTo>
                <a:lnTo>
                  <a:pt x="1126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2" name="object 2302"/>
          <p:cNvSpPr/>
          <p:nvPr/>
        </p:nvSpPr>
        <p:spPr>
          <a:xfrm>
            <a:off x="7909306" y="3817365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100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3" name="object 2303"/>
          <p:cNvSpPr/>
          <p:nvPr/>
        </p:nvSpPr>
        <p:spPr>
          <a:xfrm>
            <a:off x="7929371" y="3817620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4">
                <a:moveTo>
                  <a:pt x="97154" y="103124"/>
                </a:moveTo>
                <a:lnTo>
                  <a:pt x="88137" y="60832"/>
                </a:lnTo>
                <a:lnTo>
                  <a:pt x="63880" y="26924"/>
                </a:lnTo>
                <a:lnTo>
                  <a:pt x="28194" y="5460"/>
                </a:lnTo>
                <a:lnTo>
                  <a:pt x="14477" y="177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4" name="object 2304"/>
          <p:cNvSpPr/>
          <p:nvPr/>
        </p:nvSpPr>
        <p:spPr>
          <a:xfrm>
            <a:off x="8855964" y="2634995"/>
            <a:ext cx="0" cy="103505"/>
          </a:xfrm>
          <a:custGeom>
            <a:avLst/>
            <a:gdLst/>
            <a:ahLst/>
            <a:cxnLst/>
            <a:rect l="l" t="t" r="r" b="b"/>
            <a:pathLst>
              <a:path h="103505">
                <a:moveTo>
                  <a:pt x="0" y="0"/>
                </a:moveTo>
                <a:lnTo>
                  <a:pt x="0" y="103377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5" name="object 2305"/>
          <p:cNvSpPr/>
          <p:nvPr/>
        </p:nvSpPr>
        <p:spPr>
          <a:xfrm>
            <a:off x="9575292" y="4280915"/>
            <a:ext cx="36195" cy="115570"/>
          </a:xfrm>
          <a:custGeom>
            <a:avLst/>
            <a:gdLst/>
            <a:ahLst/>
            <a:cxnLst/>
            <a:rect l="l" t="t" r="r" b="b"/>
            <a:pathLst>
              <a:path w="36195" h="115570">
                <a:moveTo>
                  <a:pt x="36194" y="115316"/>
                </a:moveTo>
                <a:lnTo>
                  <a:pt x="0" y="115316"/>
                </a:lnTo>
                <a:lnTo>
                  <a:pt x="0" y="0"/>
                </a:lnTo>
                <a:lnTo>
                  <a:pt x="36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6" name="object 2306"/>
          <p:cNvSpPr/>
          <p:nvPr/>
        </p:nvSpPr>
        <p:spPr>
          <a:xfrm>
            <a:off x="9217152" y="4682411"/>
            <a:ext cx="118553" cy="11425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7" name="object 2307"/>
          <p:cNvSpPr/>
          <p:nvPr/>
        </p:nvSpPr>
        <p:spPr>
          <a:xfrm>
            <a:off x="7792211" y="3287267"/>
            <a:ext cx="27940" cy="69850"/>
          </a:xfrm>
          <a:custGeom>
            <a:avLst/>
            <a:gdLst/>
            <a:ahLst/>
            <a:cxnLst/>
            <a:rect l="l" t="t" r="r" b="b"/>
            <a:pathLst>
              <a:path w="27940" h="69850">
                <a:moveTo>
                  <a:pt x="27432" y="69723"/>
                </a:moveTo>
                <a:lnTo>
                  <a:pt x="20320" y="32131"/>
                </a:lnTo>
                <a:lnTo>
                  <a:pt x="8128" y="990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8" name="object 2308"/>
          <p:cNvSpPr/>
          <p:nvPr/>
        </p:nvSpPr>
        <p:spPr>
          <a:xfrm>
            <a:off x="7719059" y="3287267"/>
            <a:ext cx="73025" cy="69850"/>
          </a:xfrm>
          <a:custGeom>
            <a:avLst/>
            <a:gdLst/>
            <a:ahLst/>
            <a:cxnLst/>
            <a:rect l="l" t="t" r="r" b="b"/>
            <a:pathLst>
              <a:path w="73025" h="69850">
                <a:moveTo>
                  <a:pt x="0" y="69723"/>
                </a:moveTo>
                <a:lnTo>
                  <a:pt x="72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9" name="object 2309"/>
          <p:cNvSpPr/>
          <p:nvPr/>
        </p:nvSpPr>
        <p:spPr>
          <a:xfrm>
            <a:off x="5198364" y="4878323"/>
            <a:ext cx="472440" cy="0"/>
          </a:xfrm>
          <a:custGeom>
            <a:avLst/>
            <a:gdLst/>
            <a:ahLst/>
            <a:cxnLst/>
            <a:rect l="l" t="t" r="r" b="b"/>
            <a:pathLst>
              <a:path w="472439">
                <a:moveTo>
                  <a:pt x="0" y="0"/>
                </a:moveTo>
                <a:lnTo>
                  <a:pt x="472059" y="0"/>
                </a:lnTo>
              </a:path>
            </a:pathLst>
          </a:custGeom>
          <a:ln w="100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0" name="object 2310"/>
          <p:cNvSpPr/>
          <p:nvPr/>
        </p:nvSpPr>
        <p:spPr>
          <a:xfrm>
            <a:off x="5058155" y="4875276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1" name="object 2311"/>
          <p:cNvSpPr/>
          <p:nvPr/>
        </p:nvSpPr>
        <p:spPr>
          <a:xfrm>
            <a:off x="5426964" y="4884420"/>
            <a:ext cx="0" cy="368935"/>
          </a:xfrm>
          <a:custGeom>
            <a:avLst/>
            <a:gdLst/>
            <a:ahLst/>
            <a:cxnLst/>
            <a:rect l="l" t="t" r="r" b="b"/>
            <a:pathLst>
              <a:path h="368935">
                <a:moveTo>
                  <a:pt x="0" y="36880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2" name="object 2312"/>
          <p:cNvSpPr/>
          <p:nvPr/>
        </p:nvSpPr>
        <p:spPr>
          <a:xfrm>
            <a:off x="5089969" y="4875276"/>
            <a:ext cx="116203" cy="11410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3" name="object 2313"/>
          <p:cNvSpPr/>
          <p:nvPr/>
        </p:nvSpPr>
        <p:spPr>
          <a:xfrm>
            <a:off x="5662993" y="4875276"/>
            <a:ext cx="116203" cy="11398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4" name="object 2314"/>
          <p:cNvSpPr/>
          <p:nvPr/>
        </p:nvSpPr>
        <p:spPr>
          <a:xfrm>
            <a:off x="2141220" y="6414515"/>
            <a:ext cx="12065" cy="48895"/>
          </a:xfrm>
          <a:custGeom>
            <a:avLst/>
            <a:gdLst/>
            <a:ahLst/>
            <a:cxnLst/>
            <a:rect l="l" t="t" r="r" b="b"/>
            <a:pathLst>
              <a:path w="12064" h="48895">
                <a:moveTo>
                  <a:pt x="0" y="9144"/>
                </a:moveTo>
                <a:lnTo>
                  <a:pt x="4572" y="6985"/>
                </a:lnTo>
                <a:lnTo>
                  <a:pt x="11937" y="0"/>
                </a:lnTo>
                <a:lnTo>
                  <a:pt x="11937" y="4864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5" name="object 2315"/>
          <p:cNvSpPr/>
          <p:nvPr/>
        </p:nvSpPr>
        <p:spPr>
          <a:xfrm>
            <a:off x="2189988" y="6414515"/>
            <a:ext cx="12065" cy="48895"/>
          </a:xfrm>
          <a:custGeom>
            <a:avLst/>
            <a:gdLst/>
            <a:ahLst/>
            <a:cxnLst/>
            <a:rect l="l" t="t" r="r" b="b"/>
            <a:pathLst>
              <a:path w="12064" h="48895">
                <a:moveTo>
                  <a:pt x="0" y="9144"/>
                </a:moveTo>
                <a:lnTo>
                  <a:pt x="4699" y="6985"/>
                </a:lnTo>
                <a:lnTo>
                  <a:pt x="11684" y="0"/>
                </a:lnTo>
                <a:lnTo>
                  <a:pt x="11684" y="4864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6" name="object 2316"/>
          <p:cNvSpPr/>
          <p:nvPr/>
        </p:nvSpPr>
        <p:spPr>
          <a:xfrm>
            <a:off x="2229611" y="6402323"/>
            <a:ext cx="42545" cy="79375"/>
          </a:xfrm>
          <a:custGeom>
            <a:avLst/>
            <a:gdLst/>
            <a:ahLst/>
            <a:cxnLst/>
            <a:rect l="l" t="t" r="r" b="b"/>
            <a:pathLst>
              <a:path w="42544" h="79375">
                <a:moveTo>
                  <a:pt x="42290" y="0"/>
                </a:moveTo>
                <a:lnTo>
                  <a:pt x="0" y="788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7" name="object 2317"/>
          <p:cNvSpPr/>
          <p:nvPr/>
        </p:nvSpPr>
        <p:spPr>
          <a:xfrm>
            <a:off x="2290572" y="6414515"/>
            <a:ext cx="14604" cy="48895"/>
          </a:xfrm>
          <a:custGeom>
            <a:avLst/>
            <a:gdLst/>
            <a:ahLst/>
            <a:cxnLst/>
            <a:rect l="l" t="t" r="r" b="b"/>
            <a:pathLst>
              <a:path w="14605" h="48895">
                <a:moveTo>
                  <a:pt x="0" y="9144"/>
                </a:moveTo>
                <a:lnTo>
                  <a:pt x="5968" y="6985"/>
                </a:lnTo>
                <a:lnTo>
                  <a:pt x="14604" y="0"/>
                </a:lnTo>
                <a:lnTo>
                  <a:pt x="14604" y="4864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8" name="object 2318"/>
          <p:cNvSpPr/>
          <p:nvPr/>
        </p:nvSpPr>
        <p:spPr>
          <a:xfrm>
            <a:off x="2333244" y="6414515"/>
            <a:ext cx="33655" cy="48895"/>
          </a:xfrm>
          <a:custGeom>
            <a:avLst/>
            <a:gdLst/>
            <a:ahLst/>
            <a:cxnLst/>
            <a:rect l="l" t="t" r="r" b="b"/>
            <a:pathLst>
              <a:path w="33655" h="48895">
                <a:moveTo>
                  <a:pt x="14097" y="0"/>
                </a:moveTo>
                <a:lnTo>
                  <a:pt x="7112" y="2159"/>
                </a:lnTo>
                <a:lnTo>
                  <a:pt x="2286" y="9144"/>
                </a:lnTo>
                <a:lnTo>
                  <a:pt x="0" y="20828"/>
                </a:lnTo>
                <a:lnTo>
                  <a:pt x="0" y="27813"/>
                </a:lnTo>
                <a:lnTo>
                  <a:pt x="2286" y="39497"/>
                </a:lnTo>
                <a:lnTo>
                  <a:pt x="7112" y="46482"/>
                </a:lnTo>
                <a:lnTo>
                  <a:pt x="14097" y="48641"/>
                </a:lnTo>
                <a:lnTo>
                  <a:pt x="19050" y="48641"/>
                </a:lnTo>
                <a:lnTo>
                  <a:pt x="26035" y="46482"/>
                </a:lnTo>
                <a:lnTo>
                  <a:pt x="30861" y="39497"/>
                </a:lnTo>
                <a:lnTo>
                  <a:pt x="33147" y="27813"/>
                </a:lnTo>
                <a:lnTo>
                  <a:pt x="33147" y="20828"/>
                </a:lnTo>
                <a:lnTo>
                  <a:pt x="30861" y="9144"/>
                </a:lnTo>
                <a:lnTo>
                  <a:pt x="26035" y="2159"/>
                </a:lnTo>
                <a:lnTo>
                  <a:pt x="19050" y="0"/>
                </a:lnTo>
                <a:lnTo>
                  <a:pt x="1409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9" name="object 2319"/>
          <p:cNvSpPr/>
          <p:nvPr/>
        </p:nvSpPr>
        <p:spPr>
          <a:xfrm>
            <a:off x="9569195" y="3351276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42418" y="42418"/>
                </a:moveTo>
                <a:lnTo>
                  <a:pt x="0" y="4241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0" name="object 2320"/>
          <p:cNvSpPr/>
          <p:nvPr/>
        </p:nvSpPr>
        <p:spPr>
          <a:xfrm>
            <a:off x="9569195" y="3259835"/>
            <a:ext cx="42545" cy="82550"/>
          </a:xfrm>
          <a:custGeom>
            <a:avLst/>
            <a:gdLst/>
            <a:ahLst/>
            <a:cxnLst/>
            <a:rect l="l" t="t" r="r" b="b"/>
            <a:pathLst>
              <a:path w="42545" h="82550">
                <a:moveTo>
                  <a:pt x="42418" y="0"/>
                </a:moveTo>
                <a:lnTo>
                  <a:pt x="0" y="0"/>
                </a:lnTo>
                <a:lnTo>
                  <a:pt x="0" y="8204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1" name="object 2321"/>
          <p:cNvSpPr/>
          <p:nvPr/>
        </p:nvSpPr>
        <p:spPr>
          <a:xfrm>
            <a:off x="8828531" y="3354323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5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2" name="object 2322"/>
          <p:cNvSpPr/>
          <p:nvPr/>
        </p:nvSpPr>
        <p:spPr>
          <a:xfrm>
            <a:off x="8526780" y="3863340"/>
            <a:ext cx="344170" cy="73025"/>
          </a:xfrm>
          <a:custGeom>
            <a:avLst/>
            <a:gdLst/>
            <a:ahLst/>
            <a:cxnLst/>
            <a:rect l="l" t="t" r="r" b="b"/>
            <a:pathLst>
              <a:path w="344170" h="73025">
                <a:moveTo>
                  <a:pt x="0" y="73025"/>
                </a:moveTo>
                <a:lnTo>
                  <a:pt x="344170" y="73025"/>
                </a:lnTo>
                <a:lnTo>
                  <a:pt x="34417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3" name="object 2323"/>
          <p:cNvSpPr/>
          <p:nvPr/>
        </p:nvSpPr>
        <p:spPr>
          <a:xfrm>
            <a:off x="9115043" y="2967227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>
                <a:moveTo>
                  <a:pt x="0" y="0"/>
                </a:moveTo>
                <a:lnTo>
                  <a:pt x="49364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4" name="object 2324"/>
          <p:cNvSpPr/>
          <p:nvPr/>
        </p:nvSpPr>
        <p:spPr>
          <a:xfrm>
            <a:off x="9569195" y="3259835"/>
            <a:ext cx="42545" cy="133985"/>
          </a:xfrm>
          <a:custGeom>
            <a:avLst/>
            <a:gdLst/>
            <a:ahLst/>
            <a:cxnLst/>
            <a:rect l="l" t="t" r="r" b="b"/>
            <a:pathLst>
              <a:path w="42545" h="133985">
                <a:moveTo>
                  <a:pt x="42418" y="133730"/>
                </a:moveTo>
                <a:lnTo>
                  <a:pt x="0" y="13373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5" name="object 2325"/>
          <p:cNvSpPr/>
          <p:nvPr/>
        </p:nvSpPr>
        <p:spPr>
          <a:xfrm>
            <a:off x="9191243" y="2866644"/>
            <a:ext cx="420370" cy="76200"/>
          </a:xfrm>
          <a:custGeom>
            <a:avLst/>
            <a:gdLst/>
            <a:ahLst/>
            <a:cxnLst/>
            <a:rect l="l" t="t" r="r" b="b"/>
            <a:pathLst>
              <a:path w="420370" h="76200">
                <a:moveTo>
                  <a:pt x="0" y="0"/>
                </a:moveTo>
                <a:lnTo>
                  <a:pt x="0" y="75818"/>
                </a:lnTo>
                <a:lnTo>
                  <a:pt x="420242" y="758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6" name="object 2326"/>
          <p:cNvSpPr txBox="1"/>
          <p:nvPr/>
        </p:nvSpPr>
        <p:spPr>
          <a:xfrm>
            <a:off x="8956792" y="3546112"/>
            <a:ext cx="124460" cy="23177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650K</a:t>
            </a:r>
            <a:endParaRPr sz="700">
              <a:latin typeface="Arial"/>
              <a:cs typeface="Arial"/>
            </a:endParaRPr>
          </a:p>
        </p:txBody>
      </p:sp>
      <p:sp>
        <p:nvSpPr>
          <p:cNvPr id="2327" name="object 2327"/>
          <p:cNvSpPr/>
          <p:nvPr/>
        </p:nvSpPr>
        <p:spPr>
          <a:xfrm>
            <a:off x="8765857" y="3761042"/>
            <a:ext cx="120077" cy="11010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8" name="object 2328"/>
          <p:cNvSpPr/>
          <p:nvPr/>
        </p:nvSpPr>
        <p:spPr>
          <a:xfrm>
            <a:off x="8828531" y="3326891"/>
            <a:ext cx="54610" cy="0"/>
          </a:xfrm>
          <a:custGeom>
            <a:avLst/>
            <a:gdLst/>
            <a:ahLst/>
            <a:cxnLst/>
            <a:rect l="l" t="t" r="r" b="b"/>
            <a:pathLst>
              <a:path w="54609">
                <a:moveTo>
                  <a:pt x="0" y="0"/>
                </a:moveTo>
                <a:lnTo>
                  <a:pt x="5435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9" name="object 2329"/>
          <p:cNvSpPr/>
          <p:nvPr/>
        </p:nvSpPr>
        <p:spPr>
          <a:xfrm>
            <a:off x="9096756" y="3284220"/>
            <a:ext cx="0" cy="643255"/>
          </a:xfrm>
          <a:custGeom>
            <a:avLst/>
            <a:gdLst/>
            <a:ahLst/>
            <a:cxnLst/>
            <a:rect l="l" t="t" r="r" b="b"/>
            <a:pathLst>
              <a:path h="643254">
                <a:moveTo>
                  <a:pt x="0" y="6431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0" name="object 2330"/>
          <p:cNvSpPr/>
          <p:nvPr/>
        </p:nvSpPr>
        <p:spPr>
          <a:xfrm>
            <a:off x="9096756" y="2951988"/>
            <a:ext cx="0" cy="113030"/>
          </a:xfrm>
          <a:custGeom>
            <a:avLst/>
            <a:gdLst/>
            <a:ahLst/>
            <a:cxnLst/>
            <a:rect l="l" t="t" r="r" b="b"/>
            <a:pathLst>
              <a:path h="113030">
                <a:moveTo>
                  <a:pt x="0" y="11277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1" name="object 2331"/>
          <p:cNvSpPr/>
          <p:nvPr/>
        </p:nvSpPr>
        <p:spPr>
          <a:xfrm>
            <a:off x="9108947" y="3284220"/>
            <a:ext cx="0" cy="643255"/>
          </a:xfrm>
          <a:custGeom>
            <a:avLst/>
            <a:gdLst/>
            <a:ahLst/>
            <a:cxnLst/>
            <a:rect l="l" t="t" r="r" b="b"/>
            <a:pathLst>
              <a:path h="643254">
                <a:moveTo>
                  <a:pt x="0" y="6431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2" name="object 2332"/>
          <p:cNvSpPr/>
          <p:nvPr/>
        </p:nvSpPr>
        <p:spPr>
          <a:xfrm>
            <a:off x="9108947" y="2951988"/>
            <a:ext cx="0" cy="113030"/>
          </a:xfrm>
          <a:custGeom>
            <a:avLst/>
            <a:gdLst/>
            <a:ahLst/>
            <a:cxnLst/>
            <a:rect l="l" t="t" r="r" b="b"/>
            <a:pathLst>
              <a:path h="113030">
                <a:moveTo>
                  <a:pt x="0" y="11277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3" name="object 2333"/>
          <p:cNvSpPr/>
          <p:nvPr/>
        </p:nvSpPr>
        <p:spPr>
          <a:xfrm>
            <a:off x="9176004" y="286664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30">
                <a:moveTo>
                  <a:pt x="0" y="10007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4" name="object 2334"/>
          <p:cNvSpPr/>
          <p:nvPr/>
        </p:nvSpPr>
        <p:spPr>
          <a:xfrm>
            <a:off x="9172956" y="2951988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5" name="object 2335"/>
          <p:cNvSpPr/>
          <p:nvPr/>
        </p:nvSpPr>
        <p:spPr>
          <a:xfrm>
            <a:off x="9176004" y="2866644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6" name="object 2336"/>
          <p:cNvSpPr/>
          <p:nvPr/>
        </p:nvSpPr>
        <p:spPr>
          <a:xfrm>
            <a:off x="9096756" y="306476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1181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7" name="object 2337"/>
          <p:cNvSpPr/>
          <p:nvPr/>
        </p:nvSpPr>
        <p:spPr>
          <a:xfrm>
            <a:off x="9096756" y="328422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11811" y="0"/>
                </a:lnTo>
              </a:path>
            </a:pathLst>
          </a:custGeom>
          <a:ln w="45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8" name="object 2338"/>
          <p:cNvSpPr/>
          <p:nvPr/>
        </p:nvSpPr>
        <p:spPr>
          <a:xfrm>
            <a:off x="9095231" y="3614928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11811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9" name="object 2339"/>
          <p:cNvSpPr/>
          <p:nvPr/>
        </p:nvSpPr>
        <p:spPr>
          <a:xfrm>
            <a:off x="9095231" y="3770376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11811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0" name="object 2340"/>
          <p:cNvSpPr/>
          <p:nvPr/>
        </p:nvSpPr>
        <p:spPr>
          <a:xfrm>
            <a:off x="9096756" y="4034028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2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1" name="object 2341"/>
          <p:cNvSpPr/>
          <p:nvPr/>
        </p:nvSpPr>
        <p:spPr>
          <a:xfrm>
            <a:off x="9096756" y="2951988"/>
            <a:ext cx="57785" cy="15240"/>
          </a:xfrm>
          <a:custGeom>
            <a:avLst/>
            <a:gdLst/>
            <a:ahLst/>
            <a:cxnLst/>
            <a:rect l="l" t="t" r="r" b="b"/>
            <a:pathLst>
              <a:path w="57784" h="15239">
                <a:moveTo>
                  <a:pt x="17779" y="14732"/>
                </a:moveTo>
                <a:lnTo>
                  <a:pt x="0" y="14732"/>
                </a:lnTo>
                <a:lnTo>
                  <a:pt x="0" y="0"/>
                </a:lnTo>
                <a:lnTo>
                  <a:pt x="5765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2" name="object 2342"/>
          <p:cNvSpPr/>
          <p:nvPr/>
        </p:nvSpPr>
        <p:spPr>
          <a:xfrm>
            <a:off x="9108947" y="2961132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6388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3" name="object 2343"/>
          <p:cNvSpPr/>
          <p:nvPr/>
        </p:nvSpPr>
        <p:spPr>
          <a:xfrm>
            <a:off x="9172956" y="402793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47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4" name="object 2344"/>
          <p:cNvSpPr/>
          <p:nvPr/>
        </p:nvSpPr>
        <p:spPr>
          <a:xfrm>
            <a:off x="9089135" y="3892296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5">
                <a:moveTo>
                  <a:pt x="0" y="118617"/>
                </a:moveTo>
                <a:lnTo>
                  <a:pt x="0" y="0"/>
                </a:lnTo>
              </a:path>
            </a:pathLst>
          </a:custGeom>
          <a:ln w="68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5" name="object 2345"/>
          <p:cNvSpPr/>
          <p:nvPr/>
        </p:nvSpPr>
        <p:spPr>
          <a:xfrm>
            <a:off x="9093707" y="390296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2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6" name="object 2346"/>
          <p:cNvSpPr/>
          <p:nvPr/>
        </p:nvSpPr>
        <p:spPr>
          <a:xfrm>
            <a:off x="9087611" y="390296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2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7" name="object 2347"/>
          <p:cNvSpPr/>
          <p:nvPr/>
        </p:nvSpPr>
        <p:spPr>
          <a:xfrm>
            <a:off x="9095231" y="3922776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11811" y="0"/>
                </a:lnTo>
              </a:path>
            </a:pathLst>
          </a:custGeom>
          <a:ln w="47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8" name="object 2348"/>
          <p:cNvSpPr/>
          <p:nvPr/>
        </p:nvSpPr>
        <p:spPr>
          <a:xfrm>
            <a:off x="9089135" y="2965704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118618"/>
                </a:moveTo>
                <a:lnTo>
                  <a:pt x="0" y="0"/>
                </a:lnTo>
              </a:path>
            </a:pathLst>
          </a:custGeom>
          <a:ln w="68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9" name="object 2349"/>
          <p:cNvSpPr/>
          <p:nvPr/>
        </p:nvSpPr>
        <p:spPr>
          <a:xfrm>
            <a:off x="9093707" y="2976372"/>
            <a:ext cx="0" cy="100330"/>
          </a:xfrm>
          <a:custGeom>
            <a:avLst/>
            <a:gdLst/>
            <a:ahLst/>
            <a:cxnLst/>
            <a:rect l="l" t="t" r="r" b="b"/>
            <a:pathLst>
              <a:path h="100330">
                <a:moveTo>
                  <a:pt x="0" y="0"/>
                </a:moveTo>
                <a:lnTo>
                  <a:pt x="0" y="1002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0" name="object 2350"/>
          <p:cNvSpPr/>
          <p:nvPr/>
        </p:nvSpPr>
        <p:spPr>
          <a:xfrm>
            <a:off x="9087611" y="2976372"/>
            <a:ext cx="0" cy="100330"/>
          </a:xfrm>
          <a:custGeom>
            <a:avLst/>
            <a:gdLst/>
            <a:ahLst/>
            <a:cxnLst/>
            <a:rect l="l" t="t" r="r" b="b"/>
            <a:pathLst>
              <a:path h="100330">
                <a:moveTo>
                  <a:pt x="0" y="0"/>
                </a:moveTo>
                <a:lnTo>
                  <a:pt x="0" y="10020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1" name="object 2351"/>
          <p:cNvSpPr/>
          <p:nvPr/>
        </p:nvSpPr>
        <p:spPr>
          <a:xfrm>
            <a:off x="9089135" y="3255264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5">
                <a:moveTo>
                  <a:pt x="0" y="118618"/>
                </a:moveTo>
                <a:lnTo>
                  <a:pt x="0" y="0"/>
                </a:lnTo>
              </a:path>
            </a:pathLst>
          </a:custGeom>
          <a:ln w="68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2" name="object 2352"/>
          <p:cNvSpPr/>
          <p:nvPr/>
        </p:nvSpPr>
        <p:spPr>
          <a:xfrm>
            <a:off x="9093707" y="3265932"/>
            <a:ext cx="0" cy="100965"/>
          </a:xfrm>
          <a:custGeom>
            <a:avLst/>
            <a:gdLst/>
            <a:ahLst/>
            <a:cxnLst/>
            <a:rect l="l" t="t" r="r" b="b"/>
            <a:pathLst>
              <a:path h="100964">
                <a:moveTo>
                  <a:pt x="0" y="0"/>
                </a:moveTo>
                <a:lnTo>
                  <a:pt x="0" y="1004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3" name="object 2353"/>
          <p:cNvSpPr/>
          <p:nvPr/>
        </p:nvSpPr>
        <p:spPr>
          <a:xfrm>
            <a:off x="9087611" y="3265932"/>
            <a:ext cx="0" cy="100965"/>
          </a:xfrm>
          <a:custGeom>
            <a:avLst/>
            <a:gdLst/>
            <a:ahLst/>
            <a:cxnLst/>
            <a:rect l="l" t="t" r="r" b="b"/>
            <a:pathLst>
              <a:path h="100964">
                <a:moveTo>
                  <a:pt x="0" y="0"/>
                </a:moveTo>
                <a:lnTo>
                  <a:pt x="0" y="1004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4" name="object 2354"/>
          <p:cNvSpPr/>
          <p:nvPr/>
        </p:nvSpPr>
        <p:spPr>
          <a:xfrm>
            <a:off x="8828531" y="3299459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73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5" name="object 2355"/>
          <p:cNvSpPr/>
          <p:nvPr/>
        </p:nvSpPr>
        <p:spPr>
          <a:xfrm>
            <a:off x="9102852" y="3774947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9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6" name="object 2356"/>
          <p:cNvSpPr/>
          <p:nvPr/>
        </p:nvSpPr>
        <p:spPr>
          <a:xfrm>
            <a:off x="9102852" y="3290315"/>
            <a:ext cx="0" cy="322580"/>
          </a:xfrm>
          <a:custGeom>
            <a:avLst/>
            <a:gdLst/>
            <a:ahLst/>
            <a:cxnLst/>
            <a:rect l="l" t="t" r="r" b="b"/>
            <a:pathLst>
              <a:path h="322579">
                <a:moveTo>
                  <a:pt x="0" y="32258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7" name="object 2357"/>
          <p:cNvSpPr/>
          <p:nvPr/>
        </p:nvSpPr>
        <p:spPr>
          <a:xfrm>
            <a:off x="8828531" y="3299459"/>
            <a:ext cx="57785" cy="55244"/>
          </a:xfrm>
          <a:custGeom>
            <a:avLst/>
            <a:gdLst/>
            <a:ahLst/>
            <a:cxnLst/>
            <a:rect l="l" t="t" r="r" b="b"/>
            <a:pathLst>
              <a:path w="57784" h="55245">
                <a:moveTo>
                  <a:pt x="57531" y="54737"/>
                </a:moveTo>
                <a:lnTo>
                  <a:pt x="5753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8" name="object 2358"/>
          <p:cNvSpPr/>
          <p:nvPr/>
        </p:nvSpPr>
        <p:spPr>
          <a:xfrm>
            <a:off x="2150364" y="6478523"/>
            <a:ext cx="12065" cy="48895"/>
          </a:xfrm>
          <a:custGeom>
            <a:avLst/>
            <a:gdLst/>
            <a:ahLst/>
            <a:cxnLst/>
            <a:rect l="l" t="t" r="r" b="b"/>
            <a:pathLst>
              <a:path w="12064" h="48895">
                <a:moveTo>
                  <a:pt x="0" y="9143"/>
                </a:moveTo>
                <a:lnTo>
                  <a:pt x="4444" y="6984"/>
                </a:lnTo>
                <a:lnTo>
                  <a:pt x="11684" y="0"/>
                </a:lnTo>
                <a:lnTo>
                  <a:pt x="11684" y="486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9" name="object 2359"/>
          <p:cNvSpPr/>
          <p:nvPr/>
        </p:nvSpPr>
        <p:spPr>
          <a:xfrm>
            <a:off x="2188273" y="6467666"/>
            <a:ext cx="124839" cy="7925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0" name="object 2360"/>
          <p:cNvSpPr/>
          <p:nvPr/>
        </p:nvSpPr>
        <p:spPr>
          <a:xfrm>
            <a:off x="2348483" y="6478523"/>
            <a:ext cx="12065" cy="48895"/>
          </a:xfrm>
          <a:custGeom>
            <a:avLst/>
            <a:gdLst/>
            <a:ahLst/>
            <a:cxnLst/>
            <a:rect l="l" t="t" r="r" b="b"/>
            <a:pathLst>
              <a:path w="12064" h="48895">
                <a:moveTo>
                  <a:pt x="0" y="9143"/>
                </a:moveTo>
                <a:lnTo>
                  <a:pt x="4699" y="6984"/>
                </a:lnTo>
                <a:lnTo>
                  <a:pt x="11684" y="0"/>
                </a:lnTo>
                <a:lnTo>
                  <a:pt x="11684" y="486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1" name="object 2361"/>
          <p:cNvSpPr/>
          <p:nvPr/>
        </p:nvSpPr>
        <p:spPr>
          <a:xfrm>
            <a:off x="3657217" y="5673795"/>
            <a:ext cx="247010" cy="18452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2" name="object 2362"/>
          <p:cNvSpPr txBox="1"/>
          <p:nvPr/>
        </p:nvSpPr>
        <p:spPr>
          <a:xfrm>
            <a:off x="4024121" y="5726683"/>
            <a:ext cx="93471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Photocopier/Printers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63" name="object 2363"/>
          <p:cNvSpPr/>
          <p:nvPr/>
        </p:nvSpPr>
        <p:spPr>
          <a:xfrm>
            <a:off x="3648455" y="5925311"/>
            <a:ext cx="243840" cy="247015"/>
          </a:xfrm>
          <a:custGeom>
            <a:avLst/>
            <a:gdLst/>
            <a:ahLst/>
            <a:cxnLst/>
            <a:rect l="l" t="t" r="r" b="b"/>
            <a:pathLst>
              <a:path w="243839" h="247014">
                <a:moveTo>
                  <a:pt x="0" y="246887"/>
                </a:moveTo>
                <a:lnTo>
                  <a:pt x="243839" y="246887"/>
                </a:lnTo>
                <a:lnTo>
                  <a:pt x="243839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4" name="object 2364"/>
          <p:cNvSpPr/>
          <p:nvPr/>
        </p:nvSpPr>
        <p:spPr>
          <a:xfrm>
            <a:off x="3648455" y="6230111"/>
            <a:ext cx="243840" cy="247015"/>
          </a:xfrm>
          <a:custGeom>
            <a:avLst/>
            <a:gdLst/>
            <a:ahLst/>
            <a:cxnLst/>
            <a:rect l="l" t="t" r="r" b="b"/>
            <a:pathLst>
              <a:path w="243839" h="247014">
                <a:moveTo>
                  <a:pt x="0" y="246887"/>
                </a:moveTo>
                <a:lnTo>
                  <a:pt x="243839" y="246887"/>
                </a:lnTo>
                <a:lnTo>
                  <a:pt x="243839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5" name="object 2365"/>
          <p:cNvSpPr/>
          <p:nvPr/>
        </p:nvSpPr>
        <p:spPr>
          <a:xfrm>
            <a:off x="3648455" y="6525768"/>
            <a:ext cx="243840" cy="243840"/>
          </a:xfrm>
          <a:custGeom>
            <a:avLst/>
            <a:gdLst/>
            <a:ahLst/>
            <a:cxnLst/>
            <a:rect l="l" t="t" r="r" b="b"/>
            <a:pathLst>
              <a:path w="243839" h="243840">
                <a:moveTo>
                  <a:pt x="0" y="243839"/>
                </a:moveTo>
                <a:lnTo>
                  <a:pt x="243839" y="243839"/>
                </a:lnTo>
                <a:lnTo>
                  <a:pt x="243839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6" name="object 2366"/>
          <p:cNvSpPr/>
          <p:nvPr/>
        </p:nvSpPr>
        <p:spPr>
          <a:xfrm>
            <a:off x="3660647" y="6809231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8"/>
                </a:moveTo>
                <a:lnTo>
                  <a:pt x="240791" y="246888"/>
                </a:lnTo>
                <a:lnTo>
                  <a:pt x="240791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F051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7" name="object 2367"/>
          <p:cNvSpPr/>
          <p:nvPr/>
        </p:nvSpPr>
        <p:spPr>
          <a:xfrm>
            <a:off x="3654552" y="7092695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8" name="object 2368"/>
          <p:cNvSpPr/>
          <p:nvPr/>
        </p:nvSpPr>
        <p:spPr>
          <a:xfrm>
            <a:off x="5401055" y="5626608"/>
            <a:ext cx="243840" cy="247015"/>
          </a:xfrm>
          <a:custGeom>
            <a:avLst/>
            <a:gdLst/>
            <a:ahLst/>
            <a:cxnLst/>
            <a:rect l="l" t="t" r="r" b="b"/>
            <a:pathLst>
              <a:path w="243839" h="247014">
                <a:moveTo>
                  <a:pt x="0" y="246888"/>
                </a:moveTo>
                <a:lnTo>
                  <a:pt x="243839" y="246888"/>
                </a:lnTo>
                <a:lnTo>
                  <a:pt x="243839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9" name="object 2369"/>
          <p:cNvSpPr/>
          <p:nvPr/>
        </p:nvSpPr>
        <p:spPr>
          <a:xfrm>
            <a:off x="5401055" y="5925311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4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0" name="object 2370"/>
          <p:cNvSpPr txBox="1"/>
          <p:nvPr/>
        </p:nvSpPr>
        <p:spPr>
          <a:xfrm>
            <a:off x="4003928" y="5994908"/>
            <a:ext cx="103314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45" dirty="0">
                <a:latin typeface="Arial"/>
                <a:cs typeface="Arial"/>
              </a:rPr>
              <a:t>Faculty </a:t>
            </a:r>
            <a:r>
              <a:rPr sz="800" spc="-25" dirty="0">
                <a:latin typeface="Arial"/>
                <a:cs typeface="Arial"/>
              </a:rPr>
              <a:t>/Staff/RA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Offices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1" name="object 2371"/>
          <p:cNvSpPr txBox="1"/>
          <p:nvPr/>
        </p:nvSpPr>
        <p:spPr>
          <a:xfrm>
            <a:off x="4018026" y="6259448"/>
            <a:ext cx="73215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40" dirty="0">
                <a:latin typeface="Arial"/>
                <a:cs typeface="Arial"/>
              </a:rPr>
              <a:t>Staff/RA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Cubicles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2" name="object 2372"/>
          <p:cNvSpPr txBox="1"/>
          <p:nvPr/>
        </p:nvSpPr>
        <p:spPr>
          <a:xfrm>
            <a:off x="4036567" y="6573723"/>
            <a:ext cx="67119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0" dirty="0">
                <a:latin typeface="Arial"/>
                <a:cs typeface="Arial"/>
              </a:rPr>
              <a:t>Meeting</a:t>
            </a:r>
            <a:r>
              <a:rPr sz="800" spc="-35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3" name="object 2373"/>
          <p:cNvSpPr txBox="1"/>
          <p:nvPr/>
        </p:nvSpPr>
        <p:spPr>
          <a:xfrm>
            <a:off x="4022597" y="6895592"/>
            <a:ext cx="60833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45" dirty="0">
                <a:latin typeface="Arial"/>
                <a:cs typeface="Arial"/>
              </a:rPr>
              <a:t>Computer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70" dirty="0">
                <a:latin typeface="Arial"/>
                <a:cs typeface="Arial"/>
              </a:rPr>
              <a:t>Lab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4" name="object 2374"/>
          <p:cNvSpPr txBox="1"/>
          <p:nvPr/>
        </p:nvSpPr>
        <p:spPr>
          <a:xfrm>
            <a:off x="4008501" y="7114133"/>
            <a:ext cx="112903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Student/General</a:t>
            </a:r>
            <a:r>
              <a:rPr sz="800" spc="8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Lounge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5" name="object 2375"/>
          <p:cNvSpPr/>
          <p:nvPr/>
        </p:nvSpPr>
        <p:spPr>
          <a:xfrm>
            <a:off x="5398008" y="6230111"/>
            <a:ext cx="241300" cy="243840"/>
          </a:xfrm>
          <a:custGeom>
            <a:avLst/>
            <a:gdLst/>
            <a:ahLst/>
            <a:cxnLst/>
            <a:rect l="l" t="t" r="r" b="b"/>
            <a:pathLst>
              <a:path w="241300" h="243839">
                <a:moveTo>
                  <a:pt x="0" y="243840"/>
                </a:moveTo>
                <a:lnTo>
                  <a:pt x="240791" y="243840"/>
                </a:lnTo>
                <a:lnTo>
                  <a:pt x="240791" y="0"/>
                </a:lnTo>
                <a:lnTo>
                  <a:pt x="0" y="0"/>
                </a:lnTo>
                <a:lnTo>
                  <a:pt x="0" y="24384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6" name="object 2376"/>
          <p:cNvSpPr/>
          <p:nvPr/>
        </p:nvSpPr>
        <p:spPr>
          <a:xfrm>
            <a:off x="5407152" y="6525768"/>
            <a:ext cx="243840" cy="243840"/>
          </a:xfrm>
          <a:custGeom>
            <a:avLst/>
            <a:gdLst/>
            <a:ahLst/>
            <a:cxnLst/>
            <a:rect l="l" t="t" r="r" b="b"/>
            <a:pathLst>
              <a:path w="243839" h="243840">
                <a:moveTo>
                  <a:pt x="0" y="243839"/>
                </a:moveTo>
                <a:lnTo>
                  <a:pt x="243839" y="243839"/>
                </a:lnTo>
                <a:lnTo>
                  <a:pt x="243839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7" name="object 2377"/>
          <p:cNvSpPr txBox="1"/>
          <p:nvPr/>
        </p:nvSpPr>
        <p:spPr>
          <a:xfrm>
            <a:off x="5715127" y="5673344"/>
            <a:ext cx="8921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Kitchen/Lunchroom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8" name="object 2378"/>
          <p:cNvSpPr txBox="1"/>
          <p:nvPr/>
        </p:nvSpPr>
        <p:spPr>
          <a:xfrm>
            <a:off x="5716651" y="5942838"/>
            <a:ext cx="62357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latin typeface="Arial"/>
                <a:cs typeface="Arial"/>
              </a:rPr>
              <a:t>Storage</a:t>
            </a:r>
            <a:r>
              <a:rPr sz="800" spc="5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9" name="object 2379"/>
          <p:cNvSpPr txBox="1"/>
          <p:nvPr/>
        </p:nvSpPr>
        <p:spPr>
          <a:xfrm>
            <a:off x="5727953" y="6262242"/>
            <a:ext cx="91313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DLSPH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Classrooms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80" name="object 2380"/>
          <p:cNvSpPr txBox="1"/>
          <p:nvPr/>
        </p:nvSpPr>
        <p:spPr>
          <a:xfrm>
            <a:off x="5729478" y="6565493"/>
            <a:ext cx="78613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ACE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Classrooms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81" name="object 2381"/>
          <p:cNvSpPr/>
          <p:nvPr/>
        </p:nvSpPr>
        <p:spPr>
          <a:xfrm>
            <a:off x="5410200" y="6806183"/>
            <a:ext cx="243840" cy="247015"/>
          </a:xfrm>
          <a:custGeom>
            <a:avLst/>
            <a:gdLst/>
            <a:ahLst/>
            <a:cxnLst/>
            <a:rect l="l" t="t" r="r" b="b"/>
            <a:pathLst>
              <a:path w="243839" h="247015">
                <a:moveTo>
                  <a:pt x="0" y="246888"/>
                </a:moveTo>
                <a:lnTo>
                  <a:pt x="243839" y="246888"/>
                </a:lnTo>
                <a:lnTo>
                  <a:pt x="243839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2" name="object 2382"/>
          <p:cNvSpPr/>
          <p:nvPr/>
        </p:nvSpPr>
        <p:spPr>
          <a:xfrm>
            <a:off x="5410200" y="7083552"/>
            <a:ext cx="243840" cy="247015"/>
          </a:xfrm>
          <a:custGeom>
            <a:avLst/>
            <a:gdLst/>
            <a:ahLst/>
            <a:cxnLst/>
            <a:rect l="l" t="t" r="r" b="b"/>
            <a:pathLst>
              <a:path w="243839" h="247015">
                <a:moveTo>
                  <a:pt x="0" y="246888"/>
                </a:moveTo>
                <a:lnTo>
                  <a:pt x="243839" y="246888"/>
                </a:lnTo>
                <a:lnTo>
                  <a:pt x="243839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3" name="object 2383"/>
          <p:cNvSpPr txBox="1"/>
          <p:nvPr/>
        </p:nvSpPr>
        <p:spPr>
          <a:xfrm>
            <a:off x="5728461" y="6850176"/>
            <a:ext cx="114490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PHS </a:t>
            </a:r>
            <a:r>
              <a:rPr sz="800" spc="-15" dirty="0">
                <a:latin typeface="Arial"/>
                <a:cs typeface="Arial"/>
              </a:rPr>
              <a:t>Student </a:t>
            </a:r>
            <a:r>
              <a:rPr sz="800" spc="-10" dirty="0">
                <a:latin typeface="Arial"/>
                <a:cs typeface="Arial"/>
              </a:rPr>
              <a:t>Study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2384" name="object 2384"/>
          <p:cNvSpPr txBox="1"/>
          <p:nvPr/>
        </p:nvSpPr>
        <p:spPr>
          <a:xfrm>
            <a:off x="5715127" y="7122668"/>
            <a:ext cx="7334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latin typeface="Arial"/>
                <a:cs typeface="Arial"/>
              </a:rPr>
              <a:t>Meditation</a:t>
            </a:r>
            <a:r>
              <a:rPr sz="800" spc="6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2385" name="object 2385"/>
          <p:cNvSpPr/>
          <p:nvPr/>
        </p:nvSpPr>
        <p:spPr>
          <a:xfrm>
            <a:off x="7448168" y="5787199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5">
                <a:moveTo>
                  <a:pt x="0" y="0"/>
                </a:moveTo>
                <a:lnTo>
                  <a:pt x="354583" y="0"/>
                </a:lnTo>
              </a:path>
            </a:pathLst>
          </a:custGeom>
          <a:ln w="72009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6" name="object 2386"/>
          <p:cNvSpPr/>
          <p:nvPr/>
        </p:nvSpPr>
        <p:spPr>
          <a:xfrm>
            <a:off x="7436231" y="603840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40">
                <a:moveTo>
                  <a:pt x="0" y="0"/>
                </a:moveTo>
                <a:lnTo>
                  <a:pt x="357886" y="0"/>
                </a:lnTo>
              </a:path>
            </a:pathLst>
          </a:custGeom>
          <a:ln w="72009">
            <a:solidFill>
              <a:srgbClr val="FF2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7" name="object 2387"/>
          <p:cNvSpPr/>
          <p:nvPr/>
        </p:nvSpPr>
        <p:spPr>
          <a:xfrm>
            <a:off x="7794117" y="6002401"/>
            <a:ext cx="41910" cy="72390"/>
          </a:xfrm>
          <a:custGeom>
            <a:avLst/>
            <a:gdLst/>
            <a:ahLst/>
            <a:cxnLst/>
            <a:rect l="l" t="t" r="r" b="b"/>
            <a:pathLst>
              <a:path w="41909" h="72389">
                <a:moveTo>
                  <a:pt x="41655" y="0"/>
                </a:moveTo>
                <a:lnTo>
                  <a:pt x="0" y="0"/>
                </a:lnTo>
                <a:lnTo>
                  <a:pt x="0" y="72009"/>
                </a:lnTo>
                <a:lnTo>
                  <a:pt x="41655" y="72009"/>
                </a:lnTo>
                <a:lnTo>
                  <a:pt x="41655" y="0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8" name="object 2388"/>
          <p:cNvSpPr txBox="1"/>
          <p:nvPr/>
        </p:nvSpPr>
        <p:spPr>
          <a:xfrm>
            <a:off x="7956042" y="5678551"/>
            <a:ext cx="55689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latin typeface="Arial"/>
                <a:cs typeface="Arial"/>
              </a:rPr>
              <a:t>Washrooms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89" name="object 2389"/>
          <p:cNvSpPr txBox="1"/>
          <p:nvPr/>
        </p:nvSpPr>
        <p:spPr>
          <a:xfrm>
            <a:off x="7939278" y="5929629"/>
            <a:ext cx="7524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latin typeface="Arial"/>
                <a:cs typeface="Arial"/>
              </a:rPr>
              <a:t>Student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Lockers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90" name="object 2390"/>
          <p:cNvSpPr/>
          <p:nvPr/>
        </p:nvSpPr>
        <p:spPr>
          <a:xfrm>
            <a:off x="7447026" y="6234303"/>
            <a:ext cx="376555" cy="125095"/>
          </a:xfrm>
          <a:custGeom>
            <a:avLst/>
            <a:gdLst/>
            <a:ahLst/>
            <a:cxnLst/>
            <a:rect l="l" t="t" r="r" b="b"/>
            <a:pathLst>
              <a:path w="376554" h="125095">
                <a:moveTo>
                  <a:pt x="278587" y="52197"/>
                </a:moveTo>
                <a:lnTo>
                  <a:pt x="259460" y="52197"/>
                </a:lnTo>
                <a:lnTo>
                  <a:pt x="259460" y="124206"/>
                </a:lnTo>
                <a:lnTo>
                  <a:pt x="266700" y="124587"/>
                </a:lnTo>
                <a:lnTo>
                  <a:pt x="266700" y="52578"/>
                </a:lnTo>
                <a:lnTo>
                  <a:pt x="274320" y="52578"/>
                </a:lnTo>
                <a:lnTo>
                  <a:pt x="278587" y="52197"/>
                </a:lnTo>
                <a:close/>
              </a:path>
              <a:path w="376554" h="125095">
                <a:moveTo>
                  <a:pt x="281906" y="51884"/>
                </a:moveTo>
                <a:lnTo>
                  <a:pt x="281431" y="51943"/>
                </a:lnTo>
                <a:lnTo>
                  <a:pt x="274320" y="52578"/>
                </a:lnTo>
                <a:lnTo>
                  <a:pt x="266700" y="52578"/>
                </a:lnTo>
                <a:lnTo>
                  <a:pt x="266700" y="124587"/>
                </a:lnTo>
                <a:lnTo>
                  <a:pt x="302768" y="124587"/>
                </a:lnTo>
                <a:lnTo>
                  <a:pt x="302768" y="124206"/>
                </a:lnTo>
                <a:lnTo>
                  <a:pt x="287908" y="124206"/>
                </a:lnTo>
                <a:lnTo>
                  <a:pt x="287908" y="52197"/>
                </a:lnTo>
                <a:lnTo>
                  <a:pt x="281906" y="51884"/>
                </a:lnTo>
                <a:close/>
              </a:path>
              <a:path w="376554" h="125095">
                <a:moveTo>
                  <a:pt x="376554" y="52197"/>
                </a:moveTo>
                <a:lnTo>
                  <a:pt x="295528" y="52197"/>
                </a:lnTo>
                <a:lnTo>
                  <a:pt x="302768" y="52578"/>
                </a:lnTo>
                <a:lnTo>
                  <a:pt x="302768" y="124587"/>
                </a:lnTo>
                <a:lnTo>
                  <a:pt x="310260" y="124587"/>
                </a:lnTo>
                <a:lnTo>
                  <a:pt x="317500" y="123952"/>
                </a:lnTo>
                <a:lnTo>
                  <a:pt x="337947" y="121412"/>
                </a:lnTo>
                <a:lnTo>
                  <a:pt x="345185" y="119253"/>
                </a:lnTo>
                <a:lnTo>
                  <a:pt x="347345" y="118110"/>
                </a:lnTo>
                <a:lnTo>
                  <a:pt x="349884" y="117094"/>
                </a:lnTo>
                <a:lnTo>
                  <a:pt x="352044" y="115951"/>
                </a:lnTo>
                <a:lnTo>
                  <a:pt x="354202" y="114554"/>
                </a:lnTo>
                <a:lnTo>
                  <a:pt x="356362" y="113411"/>
                </a:lnTo>
                <a:lnTo>
                  <a:pt x="358140" y="112014"/>
                </a:lnTo>
                <a:lnTo>
                  <a:pt x="360299" y="110617"/>
                </a:lnTo>
                <a:lnTo>
                  <a:pt x="362076" y="108839"/>
                </a:lnTo>
                <a:lnTo>
                  <a:pt x="376554" y="90805"/>
                </a:lnTo>
                <a:lnTo>
                  <a:pt x="376554" y="52197"/>
                </a:lnTo>
                <a:close/>
              </a:path>
              <a:path w="376554" h="125095">
                <a:moveTo>
                  <a:pt x="122047" y="0"/>
                </a:moveTo>
                <a:lnTo>
                  <a:pt x="122047" y="72009"/>
                </a:lnTo>
                <a:lnTo>
                  <a:pt x="112268" y="72390"/>
                </a:lnTo>
                <a:lnTo>
                  <a:pt x="108986" y="72649"/>
                </a:lnTo>
                <a:lnTo>
                  <a:pt x="110490" y="72771"/>
                </a:lnTo>
                <a:lnTo>
                  <a:pt x="115189" y="73533"/>
                </a:lnTo>
                <a:lnTo>
                  <a:pt x="119888" y="74549"/>
                </a:lnTo>
                <a:lnTo>
                  <a:pt x="124205" y="75692"/>
                </a:lnTo>
                <a:lnTo>
                  <a:pt x="128777" y="76708"/>
                </a:lnTo>
                <a:lnTo>
                  <a:pt x="133096" y="78232"/>
                </a:lnTo>
                <a:lnTo>
                  <a:pt x="137414" y="80010"/>
                </a:lnTo>
                <a:lnTo>
                  <a:pt x="141858" y="81788"/>
                </a:lnTo>
                <a:lnTo>
                  <a:pt x="151510" y="86868"/>
                </a:lnTo>
                <a:lnTo>
                  <a:pt x="155828" y="89281"/>
                </a:lnTo>
                <a:lnTo>
                  <a:pt x="169164" y="97663"/>
                </a:lnTo>
                <a:lnTo>
                  <a:pt x="201549" y="113792"/>
                </a:lnTo>
                <a:lnTo>
                  <a:pt x="206628" y="115951"/>
                </a:lnTo>
                <a:lnTo>
                  <a:pt x="211963" y="117729"/>
                </a:lnTo>
                <a:lnTo>
                  <a:pt x="217424" y="119634"/>
                </a:lnTo>
                <a:lnTo>
                  <a:pt x="222757" y="120650"/>
                </a:lnTo>
                <a:lnTo>
                  <a:pt x="228600" y="122047"/>
                </a:lnTo>
                <a:lnTo>
                  <a:pt x="233933" y="122809"/>
                </a:lnTo>
                <a:lnTo>
                  <a:pt x="239775" y="123571"/>
                </a:lnTo>
                <a:lnTo>
                  <a:pt x="251968" y="124206"/>
                </a:lnTo>
                <a:lnTo>
                  <a:pt x="251968" y="52197"/>
                </a:lnTo>
                <a:lnTo>
                  <a:pt x="278587" y="52197"/>
                </a:lnTo>
                <a:lnTo>
                  <a:pt x="281431" y="51943"/>
                </a:lnTo>
                <a:lnTo>
                  <a:pt x="281906" y="51884"/>
                </a:lnTo>
                <a:lnTo>
                  <a:pt x="275717" y="51562"/>
                </a:lnTo>
                <a:lnTo>
                  <a:pt x="264541" y="50038"/>
                </a:lnTo>
                <a:lnTo>
                  <a:pt x="258825" y="48641"/>
                </a:lnTo>
                <a:lnTo>
                  <a:pt x="253365" y="47625"/>
                </a:lnTo>
                <a:lnTo>
                  <a:pt x="248030" y="45720"/>
                </a:lnTo>
                <a:lnTo>
                  <a:pt x="242570" y="43942"/>
                </a:lnTo>
                <a:lnTo>
                  <a:pt x="237617" y="41783"/>
                </a:lnTo>
                <a:lnTo>
                  <a:pt x="205104" y="25654"/>
                </a:lnTo>
                <a:lnTo>
                  <a:pt x="191897" y="17399"/>
                </a:lnTo>
                <a:lnTo>
                  <a:pt x="187578" y="14859"/>
                </a:lnTo>
                <a:lnTo>
                  <a:pt x="177800" y="9779"/>
                </a:lnTo>
                <a:lnTo>
                  <a:pt x="169164" y="6223"/>
                </a:lnTo>
                <a:lnTo>
                  <a:pt x="164846" y="4699"/>
                </a:lnTo>
                <a:lnTo>
                  <a:pt x="160147" y="3683"/>
                </a:lnTo>
                <a:lnTo>
                  <a:pt x="155828" y="2540"/>
                </a:lnTo>
                <a:lnTo>
                  <a:pt x="151129" y="1524"/>
                </a:lnTo>
                <a:lnTo>
                  <a:pt x="146430" y="762"/>
                </a:lnTo>
                <a:lnTo>
                  <a:pt x="141858" y="381"/>
                </a:lnTo>
                <a:lnTo>
                  <a:pt x="122047" y="0"/>
                </a:lnTo>
                <a:close/>
              </a:path>
              <a:path w="376554" h="125095">
                <a:moveTo>
                  <a:pt x="259460" y="52197"/>
                </a:moveTo>
                <a:lnTo>
                  <a:pt x="251968" y="52197"/>
                </a:lnTo>
                <a:lnTo>
                  <a:pt x="251968" y="124206"/>
                </a:lnTo>
                <a:lnTo>
                  <a:pt x="259460" y="124206"/>
                </a:lnTo>
                <a:lnTo>
                  <a:pt x="259460" y="52197"/>
                </a:lnTo>
                <a:close/>
              </a:path>
              <a:path w="376554" h="125095">
                <a:moveTo>
                  <a:pt x="376554" y="18796"/>
                </a:moveTo>
                <a:lnTo>
                  <a:pt x="340487" y="18796"/>
                </a:lnTo>
                <a:lnTo>
                  <a:pt x="336169" y="25273"/>
                </a:lnTo>
                <a:lnTo>
                  <a:pt x="332994" y="29972"/>
                </a:lnTo>
                <a:lnTo>
                  <a:pt x="331470" y="31750"/>
                </a:lnTo>
                <a:lnTo>
                  <a:pt x="327914" y="35306"/>
                </a:lnTo>
                <a:lnTo>
                  <a:pt x="326135" y="36830"/>
                </a:lnTo>
                <a:lnTo>
                  <a:pt x="324357" y="38608"/>
                </a:lnTo>
                <a:lnTo>
                  <a:pt x="322199" y="40005"/>
                </a:lnTo>
                <a:lnTo>
                  <a:pt x="320294" y="41402"/>
                </a:lnTo>
                <a:lnTo>
                  <a:pt x="318134" y="42545"/>
                </a:lnTo>
                <a:lnTo>
                  <a:pt x="315975" y="43942"/>
                </a:lnTo>
                <a:lnTo>
                  <a:pt x="313817" y="45085"/>
                </a:lnTo>
                <a:lnTo>
                  <a:pt x="311403" y="46101"/>
                </a:lnTo>
                <a:lnTo>
                  <a:pt x="309245" y="47244"/>
                </a:lnTo>
                <a:lnTo>
                  <a:pt x="302005" y="49403"/>
                </a:lnTo>
                <a:lnTo>
                  <a:pt x="281906" y="51884"/>
                </a:lnTo>
                <a:lnTo>
                  <a:pt x="287908" y="52197"/>
                </a:lnTo>
                <a:lnTo>
                  <a:pt x="287908" y="124206"/>
                </a:lnTo>
                <a:lnTo>
                  <a:pt x="295528" y="124206"/>
                </a:lnTo>
                <a:lnTo>
                  <a:pt x="295528" y="52197"/>
                </a:lnTo>
                <a:lnTo>
                  <a:pt x="376554" y="52197"/>
                </a:lnTo>
                <a:lnTo>
                  <a:pt x="376554" y="18796"/>
                </a:lnTo>
                <a:close/>
              </a:path>
              <a:path w="376554" h="125095">
                <a:moveTo>
                  <a:pt x="295528" y="52197"/>
                </a:moveTo>
                <a:lnTo>
                  <a:pt x="295528" y="124206"/>
                </a:lnTo>
                <a:lnTo>
                  <a:pt x="302768" y="124206"/>
                </a:lnTo>
                <a:lnTo>
                  <a:pt x="302768" y="52578"/>
                </a:lnTo>
                <a:lnTo>
                  <a:pt x="295528" y="52197"/>
                </a:lnTo>
                <a:close/>
              </a:path>
              <a:path w="376554" h="125095">
                <a:moveTo>
                  <a:pt x="253" y="29972"/>
                </a:moveTo>
                <a:lnTo>
                  <a:pt x="0" y="30988"/>
                </a:lnTo>
                <a:lnTo>
                  <a:pt x="0" y="102997"/>
                </a:lnTo>
                <a:lnTo>
                  <a:pt x="35941" y="102997"/>
                </a:lnTo>
                <a:lnTo>
                  <a:pt x="36322" y="101981"/>
                </a:lnTo>
                <a:lnTo>
                  <a:pt x="253" y="101981"/>
                </a:lnTo>
                <a:lnTo>
                  <a:pt x="253" y="29972"/>
                </a:lnTo>
                <a:close/>
              </a:path>
              <a:path w="376554" h="125095">
                <a:moveTo>
                  <a:pt x="85978" y="0"/>
                </a:moveTo>
                <a:lnTo>
                  <a:pt x="34544" y="5842"/>
                </a:lnTo>
                <a:lnTo>
                  <a:pt x="20447" y="9779"/>
                </a:lnTo>
                <a:lnTo>
                  <a:pt x="17652" y="10541"/>
                </a:lnTo>
                <a:lnTo>
                  <a:pt x="16509" y="10795"/>
                </a:lnTo>
                <a:lnTo>
                  <a:pt x="15494" y="11176"/>
                </a:lnTo>
                <a:lnTo>
                  <a:pt x="14350" y="11557"/>
                </a:lnTo>
                <a:lnTo>
                  <a:pt x="13589" y="11938"/>
                </a:lnTo>
                <a:lnTo>
                  <a:pt x="12573" y="12700"/>
                </a:lnTo>
                <a:lnTo>
                  <a:pt x="11429" y="12954"/>
                </a:lnTo>
                <a:lnTo>
                  <a:pt x="10795" y="13716"/>
                </a:lnTo>
                <a:lnTo>
                  <a:pt x="9651" y="14478"/>
                </a:lnTo>
                <a:lnTo>
                  <a:pt x="8254" y="15875"/>
                </a:lnTo>
                <a:lnTo>
                  <a:pt x="7112" y="16637"/>
                </a:lnTo>
                <a:lnTo>
                  <a:pt x="6476" y="17399"/>
                </a:lnTo>
                <a:lnTo>
                  <a:pt x="5715" y="18034"/>
                </a:lnTo>
                <a:lnTo>
                  <a:pt x="4952" y="19177"/>
                </a:lnTo>
                <a:lnTo>
                  <a:pt x="4318" y="19812"/>
                </a:lnTo>
                <a:lnTo>
                  <a:pt x="3937" y="20955"/>
                </a:lnTo>
                <a:lnTo>
                  <a:pt x="3175" y="21717"/>
                </a:lnTo>
                <a:lnTo>
                  <a:pt x="2794" y="22733"/>
                </a:lnTo>
                <a:lnTo>
                  <a:pt x="2158" y="23876"/>
                </a:lnTo>
                <a:lnTo>
                  <a:pt x="1777" y="24511"/>
                </a:lnTo>
                <a:lnTo>
                  <a:pt x="1397" y="25654"/>
                </a:lnTo>
                <a:lnTo>
                  <a:pt x="1016" y="26670"/>
                </a:lnTo>
                <a:lnTo>
                  <a:pt x="634" y="27813"/>
                </a:lnTo>
                <a:lnTo>
                  <a:pt x="253" y="28829"/>
                </a:lnTo>
                <a:lnTo>
                  <a:pt x="253" y="101981"/>
                </a:lnTo>
                <a:lnTo>
                  <a:pt x="36322" y="101981"/>
                </a:lnTo>
                <a:lnTo>
                  <a:pt x="36322" y="28829"/>
                </a:lnTo>
                <a:lnTo>
                  <a:pt x="85978" y="28829"/>
                </a:lnTo>
                <a:lnTo>
                  <a:pt x="85978" y="0"/>
                </a:lnTo>
                <a:close/>
              </a:path>
              <a:path w="376554" h="125095">
                <a:moveTo>
                  <a:pt x="85978" y="28829"/>
                </a:moveTo>
                <a:lnTo>
                  <a:pt x="36322" y="28829"/>
                </a:lnTo>
                <a:lnTo>
                  <a:pt x="36322" y="100838"/>
                </a:lnTo>
                <a:lnTo>
                  <a:pt x="36702" y="99822"/>
                </a:lnTo>
                <a:lnTo>
                  <a:pt x="37083" y="98679"/>
                </a:lnTo>
                <a:lnTo>
                  <a:pt x="37338" y="97663"/>
                </a:lnTo>
                <a:lnTo>
                  <a:pt x="37719" y="96520"/>
                </a:lnTo>
                <a:lnTo>
                  <a:pt x="38100" y="95758"/>
                </a:lnTo>
                <a:lnTo>
                  <a:pt x="38862" y="94742"/>
                </a:lnTo>
                <a:lnTo>
                  <a:pt x="39243" y="93599"/>
                </a:lnTo>
                <a:lnTo>
                  <a:pt x="39877" y="92964"/>
                </a:lnTo>
                <a:lnTo>
                  <a:pt x="40258" y="91821"/>
                </a:lnTo>
                <a:lnTo>
                  <a:pt x="41021" y="91186"/>
                </a:lnTo>
                <a:lnTo>
                  <a:pt x="41655" y="90043"/>
                </a:lnTo>
                <a:lnTo>
                  <a:pt x="42418" y="89281"/>
                </a:lnTo>
                <a:lnTo>
                  <a:pt x="43179" y="88646"/>
                </a:lnTo>
                <a:lnTo>
                  <a:pt x="44196" y="87884"/>
                </a:lnTo>
                <a:lnTo>
                  <a:pt x="44957" y="87122"/>
                </a:lnTo>
                <a:lnTo>
                  <a:pt x="45720" y="86487"/>
                </a:lnTo>
                <a:lnTo>
                  <a:pt x="46735" y="85725"/>
                </a:lnTo>
                <a:lnTo>
                  <a:pt x="47498" y="84963"/>
                </a:lnTo>
                <a:lnTo>
                  <a:pt x="48514" y="84709"/>
                </a:lnTo>
                <a:lnTo>
                  <a:pt x="49656" y="83947"/>
                </a:lnTo>
                <a:lnTo>
                  <a:pt x="50419" y="83566"/>
                </a:lnTo>
                <a:lnTo>
                  <a:pt x="51434" y="83185"/>
                </a:lnTo>
                <a:lnTo>
                  <a:pt x="52577" y="82804"/>
                </a:lnTo>
                <a:lnTo>
                  <a:pt x="56515" y="81788"/>
                </a:lnTo>
                <a:lnTo>
                  <a:pt x="63626" y="79629"/>
                </a:lnTo>
                <a:lnTo>
                  <a:pt x="102616" y="73152"/>
                </a:lnTo>
                <a:lnTo>
                  <a:pt x="108986" y="72649"/>
                </a:lnTo>
                <a:lnTo>
                  <a:pt x="105791" y="72390"/>
                </a:lnTo>
                <a:lnTo>
                  <a:pt x="85978" y="72009"/>
                </a:lnTo>
                <a:lnTo>
                  <a:pt x="85978" y="28829"/>
                </a:lnTo>
                <a:close/>
              </a:path>
              <a:path w="376554" h="125095">
                <a:moveTo>
                  <a:pt x="122047" y="0"/>
                </a:moveTo>
                <a:lnTo>
                  <a:pt x="85978" y="0"/>
                </a:lnTo>
                <a:lnTo>
                  <a:pt x="85978" y="72009"/>
                </a:lnTo>
                <a:lnTo>
                  <a:pt x="105791" y="72390"/>
                </a:lnTo>
                <a:lnTo>
                  <a:pt x="108986" y="72649"/>
                </a:lnTo>
                <a:lnTo>
                  <a:pt x="112268" y="72390"/>
                </a:lnTo>
                <a:lnTo>
                  <a:pt x="122047" y="72009"/>
                </a:lnTo>
                <a:lnTo>
                  <a:pt x="122047" y="0"/>
                </a:lnTo>
                <a:close/>
              </a:path>
            </a:pathLst>
          </a:custGeom>
          <a:solidFill>
            <a:srgbClr val="0000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1" name="object 2391"/>
          <p:cNvSpPr/>
          <p:nvPr/>
        </p:nvSpPr>
        <p:spPr>
          <a:xfrm>
            <a:off x="7426197" y="6560781"/>
            <a:ext cx="417195" cy="0"/>
          </a:xfrm>
          <a:custGeom>
            <a:avLst/>
            <a:gdLst/>
            <a:ahLst/>
            <a:cxnLst/>
            <a:rect l="l" t="t" r="r" b="b"/>
            <a:pathLst>
              <a:path w="417195">
                <a:moveTo>
                  <a:pt x="0" y="0"/>
                </a:moveTo>
                <a:lnTo>
                  <a:pt x="417195" y="0"/>
                </a:lnTo>
              </a:path>
            </a:pathLst>
          </a:custGeom>
          <a:ln w="72009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2" name="object 2392"/>
          <p:cNvSpPr txBox="1"/>
          <p:nvPr/>
        </p:nvSpPr>
        <p:spPr>
          <a:xfrm>
            <a:off x="7945881" y="6452412"/>
            <a:ext cx="12058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latin typeface="Arial"/>
                <a:cs typeface="Arial"/>
              </a:rPr>
              <a:t>Double </a:t>
            </a:r>
            <a:r>
              <a:rPr sz="800" spc="-10" dirty="0">
                <a:latin typeface="Arial"/>
                <a:cs typeface="Arial"/>
              </a:rPr>
              <a:t>Doors/Entry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Doors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93" name="object 2393"/>
          <p:cNvSpPr/>
          <p:nvPr/>
        </p:nvSpPr>
        <p:spPr>
          <a:xfrm>
            <a:off x="1058062" y="2322829"/>
            <a:ext cx="1019530" cy="65786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4" name="object 2394"/>
          <p:cNvSpPr txBox="1"/>
          <p:nvPr/>
        </p:nvSpPr>
        <p:spPr>
          <a:xfrm>
            <a:off x="7975854" y="6195186"/>
            <a:ext cx="144653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latin typeface="Arial"/>
                <a:cs typeface="Arial"/>
              </a:rPr>
              <a:t>Mechanical </a:t>
            </a:r>
            <a:r>
              <a:rPr sz="800" spc="-10" dirty="0">
                <a:latin typeface="Arial"/>
                <a:cs typeface="Arial"/>
              </a:rPr>
              <a:t>Shaft </a:t>
            </a:r>
            <a:r>
              <a:rPr sz="800" spc="-20" dirty="0">
                <a:latin typeface="Arial"/>
                <a:cs typeface="Arial"/>
              </a:rPr>
              <a:t>and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Elevators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395" name="object 2395"/>
          <p:cNvSpPr/>
          <p:nvPr/>
        </p:nvSpPr>
        <p:spPr>
          <a:xfrm>
            <a:off x="1982723" y="5124198"/>
            <a:ext cx="537971" cy="148842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sz="900" dirty="0">
                <a:highlight>
                  <a:srgbClr val="FFFF00"/>
                </a:highlight>
              </a:rPr>
              <a:t>Hand soap dispenser</a:t>
            </a:r>
            <a:endParaRPr sz="900" dirty="0">
              <a:highlight>
                <a:srgbClr val="FFFF00"/>
              </a:highlight>
            </a:endParaRPr>
          </a:p>
        </p:txBody>
      </p:sp>
      <p:sp>
        <p:nvSpPr>
          <p:cNvPr id="2396" name="object 2396"/>
          <p:cNvSpPr/>
          <p:nvPr/>
        </p:nvSpPr>
        <p:spPr>
          <a:xfrm>
            <a:off x="9388446" y="2798938"/>
            <a:ext cx="187004" cy="13983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7" name="object 2397"/>
          <p:cNvSpPr/>
          <p:nvPr/>
        </p:nvSpPr>
        <p:spPr>
          <a:xfrm>
            <a:off x="3500696" y="3294698"/>
            <a:ext cx="1644010" cy="1274672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8" name="object 2398"/>
          <p:cNvSpPr/>
          <p:nvPr/>
        </p:nvSpPr>
        <p:spPr>
          <a:xfrm>
            <a:off x="5292650" y="2575412"/>
            <a:ext cx="200758" cy="148059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9" name="object 2399"/>
          <p:cNvSpPr/>
          <p:nvPr/>
        </p:nvSpPr>
        <p:spPr>
          <a:xfrm>
            <a:off x="5569839" y="3561841"/>
            <a:ext cx="123825" cy="91440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0" name="object 2400"/>
          <p:cNvSpPr/>
          <p:nvPr/>
        </p:nvSpPr>
        <p:spPr>
          <a:xfrm>
            <a:off x="5538089" y="3325050"/>
            <a:ext cx="175895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640" y="0"/>
                </a:lnTo>
              </a:path>
            </a:pathLst>
          </a:custGeom>
          <a:ln w="72008">
            <a:solidFill>
              <a:srgbClr val="EE0C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1" name="object 2401"/>
          <p:cNvSpPr/>
          <p:nvPr/>
        </p:nvSpPr>
        <p:spPr>
          <a:xfrm>
            <a:off x="7658100" y="3375469"/>
            <a:ext cx="212090" cy="0"/>
          </a:xfrm>
          <a:custGeom>
            <a:avLst/>
            <a:gdLst/>
            <a:ahLst/>
            <a:cxnLst/>
            <a:rect l="l" t="t" r="r" b="b"/>
            <a:pathLst>
              <a:path w="212090">
                <a:moveTo>
                  <a:pt x="0" y="0"/>
                </a:moveTo>
                <a:lnTo>
                  <a:pt x="211708" y="0"/>
                </a:lnTo>
              </a:path>
            </a:pathLst>
          </a:custGeom>
          <a:ln w="72009">
            <a:solidFill>
              <a:srgbClr val="EE0C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2" name="object 2402"/>
          <p:cNvSpPr/>
          <p:nvPr/>
        </p:nvSpPr>
        <p:spPr>
          <a:xfrm>
            <a:off x="7694041" y="3391789"/>
            <a:ext cx="73025" cy="203835"/>
          </a:xfrm>
          <a:custGeom>
            <a:avLst/>
            <a:gdLst/>
            <a:ahLst/>
            <a:cxnLst/>
            <a:rect l="l" t="t" r="r" b="b"/>
            <a:pathLst>
              <a:path w="73025" h="203835">
                <a:moveTo>
                  <a:pt x="36322" y="128905"/>
                </a:moveTo>
                <a:lnTo>
                  <a:pt x="5841" y="128905"/>
                </a:lnTo>
                <a:lnTo>
                  <a:pt x="5841" y="200913"/>
                </a:lnTo>
                <a:lnTo>
                  <a:pt x="21589" y="203326"/>
                </a:lnTo>
                <a:lnTo>
                  <a:pt x="30225" y="203708"/>
                </a:lnTo>
                <a:lnTo>
                  <a:pt x="66293" y="203708"/>
                </a:lnTo>
                <a:lnTo>
                  <a:pt x="66293" y="200913"/>
                </a:lnTo>
                <a:lnTo>
                  <a:pt x="40385" y="200913"/>
                </a:lnTo>
                <a:lnTo>
                  <a:pt x="40385" y="200533"/>
                </a:lnTo>
                <a:lnTo>
                  <a:pt x="39242" y="200533"/>
                </a:lnTo>
                <a:lnTo>
                  <a:pt x="39242" y="200151"/>
                </a:lnTo>
                <a:lnTo>
                  <a:pt x="38480" y="200151"/>
                </a:lnTo>
                <a:lnTo>
                  <a:pt x="38480" y="199771"/>
                </a:lnTo>
                <a:lnTo>
                  <a:pt x="38226" y="199771"/>
                </a:lnTo>
                <a:lnTo>
                  <a:pt x="38226" y="198755"/>
                </a:lnTo>
                <a:lnTo>
                  <a:pt x="37083" y="198755"/>
                </a:lnTo>
                <a:lnTo>
                  <a:pt x="37083" y="198374"/>
                </a:lnTo>
                <a:lnTo>
                  <a:pt x="36702" y="198374"/>
                </a:lnTo>
                <a:lnTo>
                  <a:pt x="36702" y="197993"/>
                </a:lnTo>
                <a:lnTo>
                  <a:pt x="36322" y="197993"/>
                </a:lnTo>
                <a:lnTo>
                  <a:pt x="36322" y="196850"/>
                </a:lnTo>
                <a:lnTo>
                  <a:pt x="36067" y="196850"/>
                </a:lnTo>
                <a:lnTo>
                  <a:pt x="36067" y="193294"/>
                </a:lnTo>
                <a:lnTo>
                  <a:pt x="36322" y="192912"/>
                </a:lnTo>
                <a:lnTo>
                  <a:pt x="36322" y="128905"/>
                </a:lnTo>
                <a:close/>
              </a:path>
              <a:path w="73025" h="203835">
                <a:moveTo>
                  <a:pt x="36322" y="128524"/>
                </a:moveTo>
                <a:lnTo>
                  <a:pt x="3936" y="128524"/>
                </a:lnTo>
                <a:lnTo>
                  <a:pt x="3936" y="200533"/>
                </a:lnTo>
                <a:lnTo>
                  <a:pt x="4317" y="200913"/>
                </a:lnTo>
                <a:lnTo>
                  <a:pt x="4317" y="128905"/>
                </a:lnTo>
                <a:lnTo>
                  <a:pt x="36322" y="128905"/>
                </a:lnTo>
                <a:lnTo>
                  <a:pt x="36322" y="128524"/>
                </a:lnTo>
                <a:close/>
              </a:path>
              <a:path w="73025" h="203835">
                <a:moveTo>
                  <a:pt x="5841" y="128905"/>
                </a:moveTo>
                <a:lnTo>
                  <a:pt x="4317" y="128905"/>
                </a:lnTo>
                <a:lnTo>
                  <a:pt x="4317" y="200913"/>
                </a:lnTo>
                <a:lnTo>
                  <a:pt x="5841" y="200913"/>
                </a:lnTo>
                <a:lnTo>
                  <a:pt x="5841" y="128905"/>
                </a:lnTo>
                <a:close/>
              </a:path>
              <a:path w="73025" h="203835">
                <a:moveTo>
                  <a:pt x="41782" y="187828"/>
                </a:moveTo>
                <a:lnTo>
                  <a:pt x="40385" y="188827"/>
                </a:lnTo>
                <a:lnTo>
                  <a:pt x="40385" y="200913"/>
                </a:lnTo>
                <a:lnTo>
                  <a:pt x="41782" y="200913"/>
                </a:lnTo>
                <a:lnTo>
                  <a:pt x="41782" y="187828"/>
                </a:lnTo>
                <a:close/>
              </a:path>
              <a:path w="73025" h="203835">
                <a:moveTo>
                  <a:pt x="66293" y="167005"/>
                </a:moveTo>
                <a:lnTo>
                  <a:pt x="65912" y="167766"/>
                </a:lnTo>
                <a:lnTo>
                  <a:pt x="65150" y="168783"/>
                </a:lnTo>
                <a:lnTo>
                  <a:pt x="64515" y="169925"/>
                </a:lnTo>
                <a:lnTo>
                  <a:pt x="63753" y="170941"/>
                </a:lnTo>
                <a:lnTo>
                  <a:pt x="62610" y="172085"/>
                </a:lnTo>
                <a:lnTo>
                  <a:pt x="61975" y="173100"/>
                </a:lnTo>
                <a:lnTo>
                  <a:pt x="59054" y="176022"/>
                </a:lnTo>
                <a:lnTo>
                  <a:pt x="58038" y="177164"/>
                </a:lnTo>
                <a:lnTo>
                  <a:pt x="56514" y="177800"/>
                </a:lnTo>
                <a:lnTo>
                  <a:pt x="55499" y="178562"/>
                </a:lnTo>
                <a:lnTo>
                  <a:pt x="54355" y="179324"/>
                </a:lnTo>
                <a:lnTo>
                  <a:pt x="51180" y="181101"/>
                </a:lnTo>
                <a:lnTo>
                  <a:pt x="41782" y="187828"/>
                </a:lnTo>
                <a:lnTo>
                  <a:pt x="41782" y="200913"/>
                </a:lnTo>
                <a:lnTo>
                  <a:pt x="66293" y="200913"/>
                </a:lnTo>
                <a:lnTo>
                  <a:pt x="66293" y="167005"/>
                </a:lnTo>
                <a:close/>
              </a:path>
              <a:path w="73025" h="203835">
                <a:moveTo>
                  <a:pt x="36322" y="128143"/>
                </a:moveTo>
                <a:lnTo>
                  <a:pt x="2920" y="128143"/>
                </a:lnTo>
                <a:lnTo>
                  <a:pt x="2920" y="200151"/>
                </a:lnTo>
                <a:lnTo>
                  <a:pt x="3301" y="200533"/>
                </a:lnTo>
                <a:lnTo>
                  <a:pt x="3301" y="128524"/>
                </a:lnTo>
                <a:lnTo>
                  <a:pt x="36322" y="128524"/>
                </a:lnTo>
                <a:lnTo>
                  <a:pt x="36322" y="128143"/>
                </a:lnTo>
                <a:close/>
              </a:path>
              <a:path w="73025" h="203835">
                <a:moveTo>
                  <a:pt x="3936" y="128524"/>
                </a:moveTo>
                <a:lnTo>
                  <a:pt x="3301" y="128524"/>
                </a:lnTo>
                <a:lnTo>
                  <a:pt x="3301" y="200533"/>
                </a:lnTo>
                <a:lnTo>
                  <a:pt x="3936" y="200533"/>
                </a:lnTo>
                <a:lnTo>
                  <a:pt x="3936" y="128524"/>
                </a:lnTo>
                <a:close/>
              </a:path>
              <a:path w="73025" h="203835">
                <a:moveTo>
                  <a:pt x="40004" y="189100"/>
                </a:moveTo>
                <a:lnTo>
                  <a:pt x="39242" y="189645"/>
                </a:lnTo>
                <a:lnTo>
                  <a:pt x="39242" y="200533"/>
                </a:lnTo>
                <a:lnTo>
                  <a:pt x="40004" y="200533"/>
                </a:lnTo>
                <a:lnTo>
                  <a:pt x="40004" y="189100"/>
                </a:lnTo>
                <a:close/>
              </a:path>
              <a:path w="73025" h="203835">
                <a:moveTo>
                  <a:pt x="40385" y="188827"/>
                </a:moveTo>
                <a:lnTo>
                  <a:pt x="40004" y="189100"/>
                </a:lnTo>
                <a:lnTo>
                  <a:pt x="40004" y="200533"/>
                </a:lnTo>
                <a:lnTo>
                  <a:pt x="40385" y="200533"/>
                </a:lnTo>
                <a:lnTo>
                  <a:pt x="40385" y="188827"/>
                </a:lnTo>
                <a:close/>
              </a:path>
              <a:path w="73025" h="203835">
                <a:moveTo>
                  <a:pt x="36322" y="127762"/>
                </a:moveTo>
                <a:lnTo>
                  <a:pt x="2539" y="127762"/>
                </a:lnTo>
                <a:lnTo>
                  <a:pt x="2539" y="200151"/>
                </a:lnTo>
                <a:lnTo>
                  <a:pt x="2920" y="200151"/>
                </a:lnTo>
                <a:lnTo>
                  <a:pt x="2920" y="128143"/>
                </a:lnTo>
                <a:lnTo>
                  <a:pt x="36322" y="128143"/>
                </a:lnTo>
                <a:lnTo>
                  <a:pt x="36322" y="127762"/>
                </a:lnTo>
                <a:close/>
              </a:path>
              <a:path w="73025" h="203835">
                <a:moveTo>
                  <a:pt x="38861" y="189918"/>
                </a:moveTo>
                <a:lnTo>
                  <a:pt x="38480" y="190191"/>
                </a:lnTo>
                <a:lnTo>
                  <a:pt x="38480" y="200151"/>
                </a:lnTo>
                <a:lnTo>
                  <a:pt x="38861" y="200151"/>
                </a:lnTo>
                <a:lnTo>
                  <a:pt x="38861" y="189918"/>
                </a:lnTo>
                <a:close/>
              </a:path>
              <a:path w="73025" h="203835">
                <a:moveTo>
                  <a:pt x="39242" y="189645"/>
                </a:moveTo>
                <a:lnTo>
                  <a:pt x="38861" y="189918"/>
                </a:lnTo>
                <a:lnTo>
                  <a:pt x="38861" y="200151"/>
                </a:lnTo>
                <a:lnTo>
                  <a:pt x="39242" y="200151"/>
                </a:lnTo>
                <a:lnTo>
                  <a:pt x="39242" y="189645"/>
                </a:lnTo>
                <a:close/>
              </a:path>
              <a:path w="73025" h="203835">
                <a:moveTo>
                  <a:pt x="1524" y="119507"/>
                </a:moveTo>
                <a:lnTo>
                  <a:pt x="1142" y="119507"/>
                </a:lnTo>
                <a:lnTo>
                  <a:pt x="1142" y="198755"/>
                </a:lnTo>
                <a:lnTo>
                  <a:pt x="1524" y="199009"/>
                </a:lnTo>
                <a:lnTo>
                  <a:pt x="1777" y="199389"/>
                </a:lnTo>
                <a:lnTo>
                  <a:pt x="2158" y="199771"/>
                </a:lnTo>
                <a:lnTo>
                  <a:pt x="2158" y="191515"/>
                </a:lnTo>
                <a:lnTo>
                  <a:pt x="1524" y="191515"/>
                </a:lnTo>
                <a:lnTo>
                  <a:pt x="1524" y="119507"/>
                </a:lnTo>
                <a:close/>
              </a:path>
              <a:path w="73025" h="203835">
                <a:moveTo>
                  <a:pt x="34957" y="73079"/>
                </a:moveTo>
                <a:lnTo>
                  <a:pt x="32765" y="89281"/>
                </a:lnTo>
                <a:lnTo>
                  <a:pt x="32384" y="90677"/>
                </a:lnTo>
                <a:lnTo>
                  <a:pt x="31750" y="91821"/>
                </a:lnTo>
                <a:lnTo>
                  <a:pt x="31368" y="93218"/>
                </a:lnTo>
                <a:lnTo>
                  <a:pt x="30606" y="94361"/>
                </a:lnTo>
                <a:lnTo>
                  <a:pt x="29844" y="95758"/>
                </a:lnTo>
                <a:lnTo>
                  <a:pt x="29209" y="96774"/>
                </a:lnTo>
                <a:lnTo>
                  <a:pt x="28448" y="97916"/>
                </a:lnTo>
                <a:lnTo>
                  <a:pt x="27685" y="98933"/>
                </a:lnTo>
                <a:lnTo>
                  <a:pt x="26669" y="100075"/>
                </a:lnTo>
                <a:lnTo>
                  <a:pt x="25907" y="101091"/>
                </a:lnTo>
                <a:lnTo>
                  <a:pt x="24891" y="102235"/>
                </a:lnTo>
                <a:lnTo>
                  <a:pt x="23749" y="103250"/>
                </a:lnTo>
                <a:lnTo>
                  <a:pt x="23113" y="104012"/>
                </a:lnTo>
                <a:lnTo>
                  <a:pt x="21970" y="105156"/>
                </a:lnTo>
                <a:lnTo>
                  <a:pt x="20574" y="105790"/>
                </a:lnTo>
                <a:lnTo>
                  <a:pt x="19430" y="106552"/>
                </a:lnTo>
                <a:lnTo>
                  <a:pt x="18414" y="107314"/>
                </a:lnTo>
                <a:lnTo>
                  <a:pt x="15112" y="109093"/>
                </a:lnTo>
                <a:lnTo>
                  <a:pt x="2158" y="118363"/>
                </a:lnTo>
                <a:lnTo>
                  <a:pt x="2158" y="199771"/>
                </a:lnTo>
                <a:lnTo>
                  <a:pt x="2539" y="199771"/>
                </a:lnTo>
                <a:lnTo>
                  <a:pt x="2539" y="127762"/>
                </a:lnTo>
                <a:lnTo>
                  <a:pt x="36322" y="127762"/>
                </a:lnTo>
                <a:lnTo>
                  <a:pt x="36322" y="125222"/>
                </a:lnTo>
                <a:lnTo>
                  <a:pt x="36067" y="124968"/>
                </a:lnTo>
                <a:lnTo>
                  <a:pt x="36702" y="124968"/>
                </a:lnTo>
                <a:lnTo>
                  <a:pt x="36702" y="119887"/>
                </a:lnTo>
                <a:lnTo>
                  <a:pt x="37083" y="119887"/>
                </a:lnTo>
                <a:lnTo>
                  <a:pt x="37083" y="119507"/>
                </a:lnTo>
                <a:lnTo>
                  <a:pt x="37464" y="119507"/>
                </a:lnTo>
                <a:lnTo>
                  <a:pt x="37464" y="119125"/>
                </a:lnTo>
                <a:lnTo>
                  <a:pt x="37845" y="119125"/>
                </a:lnTo>
                <a:lnTo>
                  <a:pt x="37845" y="118745"/>
                </a:lnTo>
                <a:lnTo>
                  <a:pt x="72770" y="118745"/>
                </a:lnTo>
                <a:lnTo>
                  <a:pt x="72770" y="115950"/>
                </a:lnTo>
                <a:lnTo>
                  <a:pt x="36702" y="115950"/>
                </a:lnTo>
                <a:lnTo>
                  <a:pt x="36322" y="106552"/>
                </a:lnTo>
                <a:lnTo>
                  <a:pt x="35686" y="97155"/>
                </a:lnTo>
                <a:lnTo>
                  <a:pt x="34957" y="73079"/>
                </a:lnTo>
                <a:close/>
              </a:path>
              <a:path w="73025" h="203835">
                <a:moveTo>
                  <a:pt x="38480" y="190191"/>
                </a:moveTo>
                <a:lnTo>
                  <a:pt x="38226" y="190373"/>
                </a:lnTo>
                <a:lnTo>
                  <a:pt x="38226" y="199771"/>
                </a:lnTo>
                <a:lnTo>
                  <a:pt x="38480" y="199771"/>
                </a:lnTo>
                <a:lnTo>
                  <a:pt x="38480" y="190191"/>
                </a:lnTo>
                <a:close/>
              </a:path>
              <a:path w="73025" h="203835">
                <a:moveTo>
                  <a:pt x="37083" y="126746"/>
                </a:moveTo>
                <a:lnTo>
                  <a:pt x="37083" y="198755"/>
                </a:lnTo>
                <a:lnTo>
                  <a:pt x="38226" y="198755"/>
                </a:lnTo>
                <a:lnTo>
                  <a:pt x="38226" y="191515"/>
                </a:lnTo>
                <a:lnTo>
                  <a:pt x="37464" y="191515"/>
                </a:lnTo>
                <a:lnTo>
                  <a:pt x="37464" y="127126"/>
                </a:lnTo>
                <a:lnTo>
                  <a:pt x="37083" y="126746"/>
                </a:lnTo>
                <a:close/>
              </a:path>
              <a:path w="73025" h="203835">
                <a:moveTo>
                  <a:pt x="1142" y="119887"/>
                </a:moveTo>
                <a:lnTo>
                  <a:pt x="761" y="119887"/>
                </a:lnTo>
                <a:lnTo>
                  <a:pt x="761" y="198374"/>
                </a:lnTo>
                <a:lnTo>
                  <a:pt x="1142" y="198374"/>
                </a:lnTo>
                <a:lnTo>
                  <a:pt x="1142" y="119887"/>
                </a:lnTo>
                <a:close/>
              </a:path>
              <a:path w="73025" h="203835">
                <a:moveTo>
                  <a:pt x="37083" y="119887"/>
                </a:moveTo>
                <a:lnTo>
                  <a:pt x="36702" y="119887"/>
                </a:lnTo>
                <a:lnTo>
                  <a:pt x="36702" y="198374"/>
                </a:lnTo>
                <a:lnTo>
                  <a:pt x="37083" y="198374"/>
                </a:lnTo>
                <a:lnTo>
                  <a:pt x="37083" y="119887"/>
                </a:lnTo>
                <a:close/>
              </a:path>
              <a:path w="73025" h="203835">
                <a:moveTo>
                  <a:pt x="761" y="125222"/>
                </a:moveTo>
                <a:lnTo>
                  <a:pt x="380" y="125222"/>
                </a:lnTo>
                <a:lnTo>
                  <a:pt x="380" y="197993"/>
                </a:lnTo>
                <a:lnTo>
                  <a:pt x="761" y="197993"/>
                </a:lnTo>
                <a:lnTo>
                  <a:pt x="761" y="125222"/>
                </a:lnTo>
                <a:close/>
              </a:path>
              <a:path w="73025" h="203835">
                <a:moveTo>
                  <a:pt x="36702" y="192277"/>
                </a:moveTo>
                <a:lnTo>
                  <a:pt x="36322" y="192532"/>
                </a:lnTo>
                <a:lnTo>
                  <a:pt x="36322" y="197993"/>
                </a:lnTo>
                <a:lnTo>
                  <a:pt x="36702" y="197993"/>
                </a:lnTo>
                <a:lnTo>
                  <a:pt x="36702" y="192277"/>
                </a:lnTo>
                <a:close/>
              </a:path>
              <a:path w="73025" h="203835">
                <a:moveTo>
                  <a:pt x="761" y="120269"/>
                </a:moveTo>
                <a:lnTo>
                  <a:pt x="380" y="120523"/>
                </a:lnTo>
                <a:lnTo>
                  <a:pt x="380" y="120903"/>
                </a:lnTo>
                <a:lnTo>
                  <a:pt x="0" y="121285"/>
                </a:lnTo>
                <a:lnTo>
                  <a:pt x="0" y="196850"/>
                </a:lnTo>
                <a:lnTo>
                  <a:pt x="380" y="197231"/>
                </a:lnTo>
                <a:lnTo>
                  <a:pt x="380" y="125222"/>
                </a:lnTo>
                <a:lnTo>
                  <a:pt x="761" y="125222"/>
                </a:lnTo>
                <a:lnTo>
                  <a:pt x="761" y="120269"/>
                </a:lnTo>
                <a:close/>
              </a:path>
              <a:path w="73025" h="203835">
                <a:moveTo>
                  <a:pt x="36322" y="192912"/>
                </a:moveTo>
                <a:lnTo>
                  <a:pt x="36067" y="193294"/>
                </a:lnTo>
                <a:lnTo>
                  <a:pt x="36067" y="196850"/>
                </a:lnTo>
                <a:lnTo>
                  <a:pt x="36322" y="196850"/>
                </a:lnTo>
                <a:lnTo>
                  <a:pt x="36322" y="192912"/>
                </a:lnTo>
                <a:close/>
              </a:path>
              <a:path w="73025" h="203835">
                <a:moveTo>
                  <a:pt x="36702" y="124968"/>
                </a:moveTo>
                <a:lnTo>
                  <a:pt x="36067" y="124968"/>
                </a:lnTo>
                <a:lnTo>
                  <a:pt x="36322" y="125222"/>
                </a:lnTo>
                <a:lnTo>
                  <a:pt x="36322" y="192532"/>
                </a:lnTo>
                <a:lnTo>
                  <a:pt x="36702" y="192277"/>
                </a:lnTo>
                <a:lnTo>
                  <a:pt x="36702" y="124968"/>
                </a:lnTo>
                <a:close/>
              </a:path>
              <a:path w="73025" h="203835">
                <a:moveTo>
                  <a:pt x="1777" y="119125"/>
                </a:moveTo>
                <a:lnTo>
                  <a:pt x="1524" y="119125"/>
                </a:lnTo>
                <a:lnTo>
                  <a:pt x="1524" y="191515"/>
                </a:lnTo>
                <a:lnTo>
                  <a:pt x="2158" y="191515"/>
                </a:lnTo>
                <a:lnTo>
                  <a:pt x="2158" y="191135"/>
                </a:lnTo>
                <a:lnTo>
                  <a:pt x="1777" y="191135"/>
                </a:lnTo>
                <a:lnTo>
                  <a:pt x="1777" y="119125"/>
                </a:lnTo>
                <a:close/>
              </a:path>
              <a:path w="73025" h="203835">
                <a:moveTo>
                  <a:pt x="37464" y="127126"/>
                </a:moveTo>
                <a:lnTo>
                  <a:pt x="37464" y="191515"/>
                </a:lnTo>
                <a:lnTo>
                  <a:pt x="38226" y="191515"/>
                </a:lnTo>
                <a:lnTo>
                  <a:pt x="38226" y="191135"/>
                </a:lnTo>
                <a:lnTo>
                  <a:pt x="37845" y="191135"/>
                </a:lnTo>
                <a:lnTo>
                  <a:pt x="37845" y="127381"/>
                </a:lnTo>
                <a:lnTo>
                  <a:pt x="37464" y="127126"/>
                </a:lnTo>
                <a:close/>
              </a:path>
              <a:path w="73025" h="203835">
                <a:moveTo>
                  <a:pt x="2158" y="118745"/>
                </a:moveTo>
                <a:lnTo>
                  <a:pt x="1777" y="118745"/>
                </a:lnTo>
                <a:lnTo>
                  <a:pt x="1777" y="191135"/>
                </a:lnTo>
                <a:lnTo>
                  <a:pt x="2158" y="191135"/>
                </a:lnTo>
                <a:lnTo>
                  <a:pt x="2158" y="118745"/>
                </a:lnTo>
                <a:close/>
              </a:path>
              <a:path w="73025" h="203835">
                <a:moveTo>
                  <a:pt x="37845" y="127381"/>
                </a:moveTo>
                <a:lnTo>
                  <a:pt x="37845" y="191135"/>
                </a:lnTo>
                <a:lnTo>
                  <a:pt x="38226" y="191135"/>
                </a:lnTo>
                <a:lnTo>
                  <a:pt x="38226" y="127762"/>
                </a:lnTo>
                <a:lnTo>
                  <a:pt x="37845" y="127381"/>
                </a:lnTo>
                <a:close/>
              </a:path>
              <a:path w="73025" h="203835">
                <a:moveTo>
                  <a:pt x="72770" y="118745"/>
                </a:moveTo>
                <a:lnTo>
                  <a:pt x="38226" y="118745"/>
                </a:lnTo>
                <a:lnTo>
                  <a:pt x="38226" y="190373"/>
                </a:lnTo>
                <a:lnTo>
                  <a:pt x="38480" y="190191"/>
                </a:lnTo>
                <a:lnTo>
                  <a:pt x="38480" y="127762"/>
                </a:lnTo>
                <a:lnTo>
                  <a:pt x="72672" y="127762"/>
                </a:lnTo>
                <a:lnTo>
                  <a:pt x="72770" y="118745"/>
                </a:lnTo>
                <a:close/>
              </a:path>
              <a:path w="73025" h="203835">
                <a:moveTo>
                  <a:pt x="72672" y="127762"/>
                </a:moveTo>
                <a:lnTo>
                  <a:pt x="38480" y="127762"/>
                </a:lnTo>
                <a:lnTo>
                  <a:pt x="38480" y="190191"/>
                </a:lnTo>
                <a:lnTo>
                  <a:pt x="38861" y="189918"/>
                </a:lnTo>
                <a:lnTo>
                  <a:pt x="38861" y="128143"/>
                </a:lnTo>
                <a:lnTo>
                  <a:pt x="72657" y="128143"/>
                </a:lnTo>
                <a:lnTo>
                  <a:pt x="72672" y="127762"/>
                </a:lnTo>
                <a:close/>
              </a:path>
              <a:path w="73025" h="203835">
                <a:moveTo>
                  <a:pt x="38861" y="128143"/>
                </a:moveTo>
                <a:lnTo>
                  <a:pt x="38861" y="189918"/>
                </a:lnTo>
                <a:lnTo>
                  <a:pt x="39242" y="189645"/>
                </a:lnTo>
                <a:lnTo>
                  <a:pt x="39242" y="128524"/>
                </a:lnTo>
                <a:lnTo>
                  <a:pt x="38861" y="128143"/>
                </a:lnTo>
                <a:close/>
              </a:path>
              <a:path w="73025" h="203835">
                <a:moveTo>
                  <a:pt x="72657" y="128143"/>
                </a:moveTo>
                <a:lnTo>
                  <a:pt x="38861" y="128143"/>
                </a:lnTo>
                <a:lnTo>
                  <a:pt x="39242" y="128524"/>
                </a:lnTo>
                <a:lnTo>
                  <a:pt x="39242" y="189645"/>
                </a:lnTo>
                <a:lnTo>
                  <a:pt x="40004" y="189100"/>
                </a:lnTo>
                <a:lnTo>
                  <a:pt x="40004" y="128524"/>
                </a:lnTo>
                <a:lnTo>
                  <a:pt x="72642" y="128524"/>
                </a:lnTo>
                <a:lnTo>
                  <a:pt x="72657" y="128143"/>
                </a:lnTo>
                <a:close/>
              </a:path>
              <a:path w="73025" h="203835">
                <a:moveTo>
                  <a:pt x="40004" y="128524"/>
                </a:moveTo>
                <a:lnTo>
                  <a:pt x="40004" y="189100"/>
                </a:lnTo>
                <a:lnTo>
                  <a:pt x="40385" y="188827"/>
                </a:lnTo>
                <a:lnTo>
                  <a:pt x="40385" y="128905"/>
                </a:lnTo>
                <a:lnTo>
                  <a:pt x="40004" y="128524"/>
                </a:lnTo>
                <a:close/>
              </a:path>
              <a:path w="73025" h="203835">
                <a:moveTo>
                  <a:pt x="72642" y="128524"/>
                </a:moveTo>
                <a:lnTo>
                  <a:pt x="40004" y="128524"/>
                </a:lnTo>
                <a:lnTo>
                  <a:pt x="40385" y="128905"/>
                </a:lnTo>
                <a:lnTo>
                  <a:pt x="40385" y="188827"/>
                </a:lnTo>
                <a:lnTo>
                  <a:pt x="41782" y="187828"/>
                </a:lnTo>
                <a:lnTo>
                  <a:pt x="41782" y="128905"/>
                </a:lnTo>
                <a:lnTo>
                  <a:pt x="72627" y="128905"/>
                </a:lnTo>
                <a:lnTo>
                  <a:pt x="72642" y="128524"/>
                </a:lnTo>
                <a:close/>
              </a:path>
              <a:path w="73025" h="203835">
                <a:moveTo>
                  <a:pt x="41782" y="128905"/>
                </a:moveTo>
                <a:lnTo>
                  <a:pt x="41782" y="187828"/>
                </a:lnTo>
                <a:lnTo>
                  <a:pt x="51180" y="181101"/>
                </a:lnTo>
                <a:lnTo>
                  <a:pt x="54355" y="179324"/>
                </a:lnTo>
                <a:lnTo>
                  <a:pt x="55499" y="178562"/>
                </a:lnTo>
                <a:lnTo>
                  <a:pt x="56514" y="177800"/>
                </a:lnTo>
                <a:lnTo>
                  <a:pt x="58038" y="177164"/>
                </a:lnTo>
                <a:lnTo>
                  <a:pt x="59054" y="176022"/>
                </a:lnTo>
                <a:lnTo>
                  <a:pt x="61975" y="173100"/>
                </a:lnTo>
                <a:lnTo>
                  <a:pt x="62610" y="172085"/>
                </a:lnTo>
                <a:lnTo>
                  <a:pt x="63753" y="170941"/>
                </a:lnTo>
                <a:lnTo>
                  <a:pt x="64515" y="169925"/>
                </a:lnTo>
                <a:lnTo>
                  <a:pt x="65150" y="168783"/>
                </a:lnTo>
                <a:lnTo>
                  <a:pt x="65912" y="167766"/>
                </a:lnTo>
                <a:lnTo>
                  <a:pt x="66293" y="167005"/>
                </a:lnTo>
                <a:lnTo>
                  <a:pt x="66293" y="131699"/>
                </a:lnTo>
                <a:lnTo>
                  <a:pt x="57657" y="131445"/>
                </a:lnTo>
                <a:lnTo>
                  <a:pt x="41782" y="128905"/>
                </a:lnTo>
                <a:close/>
              </a:path>
              <a:path w="73025" h="203835">
                <a:moveTo>
                  <a:pt x="72627" y="128905"/>
                </a:moveTo>
                <a:lnTo>
                  <a:pt x="41782" y="128905"/>
                </a:lnTo>
                <a:lnTo>
                  <a:pt x="57657" y="131445"/>
                </a:lnTo>
                <a:lnTo>
                  <a:pt x="66293" y="131699"/>
                </a:lnTo>
                <a:lnTo>
                  <a:pt x="66293" y="167005"/>
                </a:lnTo>
                <a:lnTo>
                  <a:pt x="66675" y="166243"/>
                </a:lnTo>
                <a:lnTo>
                  <a:pt x="67309" y="165226"/>
                </a:lnTo>
                <a:lnTo>
                  <a:pt x="67690" y="163830"/>
                </a:lnTo>
                <a:lnTo>
                  <a:pt x="68452" y="162687"/>
                </a:lnTo>
                <a:lnTo>
                  <a:pt x="68833" y="161289"/>
                </a:lnTo>
                <a:lnTo>
                  <a:pt x="72389" y="135000"/>
                </a:lnTo>
                <a:lnTo>
                  <a:pt x="72627" y="128905"/>
                </a:lnTo>
                <a:close/>
              </a:path>
              <a:path w="73025" h="203835">
                <a:moveTo>
                  <a:pt x="38226" y="118745"/>
                </a:moveTo>
                <a:lnTo>
                  <a:pt x="37845" y="118745"/>
                </a:lnTo>
                <a:lnTo>
                  <a:pt x="37845" y="127381"/>
                </a:lnTo>
                <a:lnTo>
                  <a:pt x="38226" y="127762"/>
                </a:lnTo>
                <a:lnTo>
                  <a:pt x="38226" y="118745"/>
                </a:lnTo>
                <a:close/>
              </a:path>
              <a:path w="73025" h="203835">
                <a:moveTo>
                  <a:pt x="37845" y="119125"/>
                </a:moveTo>
                <a:lnTo>
                  <a:pt x="37464" y="119125"/>
                </a:lnTo>
                <a:lnTo>
                  <a:pt x="37464" y="127126"/>
                </a:lnTo>
                <a:lnTo>
                  <a:pt x="37845" y="127381"/>
                </a:lnTo>
                <a:lnTo>
                  <a:pt x="37845" y="119125"/>
                </a:lnTo>
                <a:close/>
              </a:path>
              <a:path w="73025" h="203835">
                <a:moveTo>
                  <a:pt x="37464" y="119507"/>
                </a:moveTo>
                <a:lnTo>
                  <a:pt x="37083" y="119507"/>
                </a:lnTo>
                <a:lnTo>
                  <a:pt x="37083" y="126746"/>
                </a:lnTo>
                <a:lnTo>
                  <a:pt x="37464" y="127126"/>
                </a:lnTo>
                <a:lnTo>
                  <a:pt x="37464" y="119507"/>
                </a:lnTo>
                <a:close/>
              </a:path>
              <a:path w="73025" h="203835">
                <a:moveTo>
                  <a:pt x="72770" y="43941"/>
                </a:moveTo>
                <a:lnTo>
                  <a:pt x="36702" y="43941"/>
                </a:lnTo>
                <a:lnTo>
                  <a:pt x="36702" y="53212"/>
                </a:lnTo>
                <a:lnTo>
                  <a:pt x="36322" y="62991"/>
                </a:lnTo>
                <a:lnTo>
                  <a:pt x="34957" y="73079"/>
                </a:lnTo>
                <a:lnTo>
                  <a:pt x="35686" y="97155"/>
                </a:lnTo>
                <a:lnTo>
                  <a:pt x="36322" y="106552"/>
                </a:lnTo>
                <a:lnTo>
                  <a:pt x="36702" y="115950"/>
                </a:lnTo>
                <a:lnTo>
                  <a:pt x="72770" y="115950"/>
                </a:lnTo>
                <a:lnTo>
                  <a:pt x="72770" y="43941"/>
                </a:lnTo>
                <a:close/>
              </a:path>
              <a:path w="73025" h="203835">
                <a:moveTo>
                  <a:pt x="70992" y="0"/>
                </a:moveTo>
                <a:lnTo>
                  <a:pt x="34925" y="0"/>
                </a:lnTo>
                <a:lnTo>
                  <a:pt x="34957" y="73079"/>
                </a:lnTo>
                <a:lnTo>
                  <a:pt x="36322" y="62991"/>
                </a:lnTo>
                <a:lnTo>
                  <a:pt x="36702" y="53212"/>
                </a:lnTo>
                <a:lnTo>
                  <a:pt x="36702" y="43941"/>
                </a:lnTo>
                <a:lnTo>
                  <a:pt x="72770" y="43941"/>
                </a:lnTo>
                <a:lnTo>
                  <a:pt x="72389" y="34544"/>
                </a:lnTo>
                <a:lnTo>
                  <a:pt x="71627" y="25146"/>
                </a:lnTo>
                <a:lnTo>
                  <a:pt x="70992" y="0"/>
                </a:lnTo>
                <a:close/>
              </a:path>
            </a:pathLst>
          </a:custGeom>
          <a:solidFill>
            <a:srgbClr val="EE0C4D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3" name="object 2403"/>
          <p:cNvSpPr/>
          <p:nvPr/>
        </p:nvSpPr>
        <p:spPr>
          <a:xfrm>
            <a:off x="6554596" y="3569970"/>
            <a:ext cx="215646" cy="82803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4" name="object 2404"/>
          <p:cNvSpPr txBox="1"/>
          <p:nvPr/>
        </p:nvSpPr>
        <p:spPr>
          <a:xfrm>
            <a:off x="8191245" y="4147819"/>
            <a:ext cx="4184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6</a:t>
            </a:r>
            <a:r>
              <a:rPr sz="800" spc="-3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desk</a:t>
            </a:r>
            <a:endParaRPr sz="800">
              <a:latin typeface="Arial"/>
              <a:cs typeface="Arial"/>
            </a:endParaRPr>
          </a:p>
        </p:txBody>
      </p:sp>
      <p:sp>
        <p:nvSpPr>
          <p:cNvPr id="2405" name="object 2405"/>
          <p:cNvSpPr txBox="1"/>
          <p:nvPr/>
        </p:nvSpPr>
        <p:spPr>
          <a:xfrm>
            <a:off x="6206997" y="4349241"/>
            <a:ext cx="46545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7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desks</a:t>
            </a:r>
            <a:endParaRPr sz="800">
              <a:latin typeface="Arial"/>
              <a:cs typeface="Arial"/>
            </a:endParaRPr>
          </a:p>
        </p:txBody>
      </p:sp>
      <p:sp>
        <p:nvSpPr>
          <p:cNvPr id="2406" name="object 2406"/>
          <p:cNvSpPr txBox="1"/>
          <p:nvPr/>
        </p:nvSpPr>
        <p:spPr>
          <a:xfrm>
            <a:off x="4466971" y="4575175"/>
            <a:ext cx="56578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2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cubicles</a:t>
            </a:r>
            <a:endParaRPr sz="800">
              <a:latin typeface="Arial"/>
              <a:cs typeface="Arial"/>
            </a:endParaRPr>
          </a:p>
        </p:txBody>
      </p:sp>
      <p:sp>
        <p:nvSpPr>
          <p:cNvPr id="2407" name="object 2407"/>
          <p:cNvSpPr txBox="1"/>
          <p:nvPr/>
        </p:nvSpPr>
        <p:spPr>
          <a:xfrm>
            <a:off x="5807202" y="3963415"/>
            <a:ext cx="3981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X 12</a:t>
            </a:r>
            <a:r>
              <a:rPr sz="800" spc="-15" dirty="0">
                <a:latin typeface="Arial"/>
                <a:cs typeface="Arial"/>
              </a:rPr>
              <a:t> 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2408" name="object 2408"/>
          <p:cNvSpPr txBox="1"/>
          <p:nvPr/>
        </p:nvSpPr>
        <p:spPr>
          <a:xfrm>
            <a:off x="8059039" y="3612895"/>
            <a:ext cx="3403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8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ppl</a:t>
            </a:r>
            <a:endParaRPr sz="800">
              <a:latin typeface="Arial"/>
              <a:cs typeface="Arial"/>
            </a:endParaRPr>
          </a:p>
        </p:txBody>
      </p:sp>
      <p:sp>
        <p:nvSpPr>
          <p:cNvPr id="2409" name="object 2409"/>
          <p:cNvSpPr txBox="1"/>
          <p:nvPr/>
        </p:nvSpPr>
        <p:spPr>
          <a:xfrm>
            <a:off x="9546864" y="3139820"/>
            <a:ext cx="482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2410" name="object 2410"/>
          <p:cNvSpPr txBox="1"/>
          <p:nvPr/>
        </p:nvSpPr>
        <p:spPr>
          <a:xfrm>
            <a:off x="1612772" y="1455547"/>
            <a:ext cx="175641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Access to </a:t>
            </a:r>
            <a:r>
              <a:rPr sz="800" spc="-20" dirty="0">
                <a:latin typeface="Arial"/>
                <a:cs typeface="Arial"/>
              </a:rPr>
              <a:t>both </a:t>
            </a:r>
            <a:r>
              <a:rPr sz="800" spc="-15" dirty="0">
                <a:latin typeface="Arial"/>
                <a:cs typeface="Arial"/>
              </a:rPr>
              <a:t>North </a:t>
            </a:r>
            <a:r>
              <a:rPr sz="800" spc="-5" dirty="0">
                <a:latin typeface="Arial"/>
                <a:cs typeface="Arial"/>
              </a:rPr>
              <a:t>+ </a:t>
            </a:r>
            <a:r>
              <a:rPr sz="800" spc="-15" dirty="0">
                <a:latin typeface="Arial"/>
                <a:cs typeface="Arial"/>
              </a:rPr>
              <a:t>South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Stairwell</a:t>
            </a:r>
            <a:endParaRPr sz="800">
              <a:latin typeface="Arial"/>
              <a:cs typeface="Arial"/>
            </a:endParaRPr>
          </a:p>
        </p:txBody>
      </p:sp>
      <p:sp>
        <p:nvSpPr>
          <p:cNvPr id="2411" name="object 2411"/>
          <p:cNvSpPr/>
          <p:nvPr/>
        </p:nvSpPr>
        <p:spPr>
          <a:xfrm>
            <a:off x="2675635" y="1680210"/>
            <a:ext cx="340360" cy="2733675"/>
          </a:xfrm>
          <a:custGeom>
            <a:avLst/>
            <a:gdLst/>
            <a:ahLst/>
            <a:cxnLst/>
            <a:rect l="l" t="t" r="r" b="b"/>
            <a:pathLst>
              <a:path w="340360" h="2733675">
                <a:moveTo>
                  <a:pt x="0" y="2653538"/>
                </a:moveTo>
                <a:lnTo>
                  <a:pt x="29463" y="2733420"/>
                </a:lnTo>
                <a:lnTo>
                  <a:pt x="69890" y="2671064"/>
                </a:lnTo>
                <a:lnTo>
                  <a:pt x="42799" y="2671064"/>
                </a:lnTo>
                <a:lnTo>
                  <a:pt x="30225" y="2669666"/>
                </a:lnTo>
                <a:lnTo>
                  <a:pt x="31631" y="2657034"/>
                </a:lnTo>
                <a:lnTo>
                  <a:pt x="0" y="2653538"/>
                </a:lnTo>
                <a:close/>
              </a:path>
              <a:path w="340360" h="2733675">
                <a:moveTo>
                  <a:pt x="31631" y="2657034"/>
                </a:moveTo>
                <a:lnTo>
                  <a:pt x="30225" y="2669666"/>
                </a:lnTo>
                <a:lnTo>
                  <a:pt x="42799" y="2671064"/>
                </a:lnTo>
                <a:lnTo>
                  <a:pt x="44205" y="2658425"/>
                </a:lnTo>
                <a:lnTo>
                  <a:pt x="31631" y="2657034"/>
                </a:lnTo>
                <a:close/>
              </a:path>
              <a:path w="340360" h="2733675">
                <a:moveTo>
                  <a:pt x="44205" y="2658425"/>
                </a:moveTo>
                <a:lnTo>
                  <a:pt x="42799" y="2671064"/>
                </a:lnTo>
                <a:lnTo>
                  <a:pt x="69890" y="2671064"/>
                </a:lnTo>
                <a:lnTo>
                  <a:pt x="75818" y="2661919"/>
                </a:lnTo>
                <a:lnTo>
                  <a:pt x="44205" y="2658425"/>
                </a:lnTo>
                <a:close/>
              </a:path>
              <a:path w="340360" h="2733675">
                <a:moveTo>
                  <a:pt x="327278" y="0"/>
                </a:moveTo>
                <a:lnTo>
                  <a:pt x="31631" y="2657034"/>
                </a:lnTo>
                <a:lnTo>
                  <a:pt x="44205" y="2658425"/>
                </a:lnTo>
                <a:lnTo>
                  <a:pt x="339851" y="1524"/>
                </a:lnTo>
                <a:lnTo>
                  <a:pt x="3272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2" name="object 2412"/>
          <p:cNvSpPr/>
          <p:nvPr/>
        </p:nvSpPr>
        <p:spPr>
          <a:xfrm>
            <a:off x="2424557" y="1655445"/>
            <a:ext cx="304165" cy="1520825"/>
          </a:xfrm>
          <a:custGeom>
            <a:avLst/>
            <a:gdLst/>
            <a:ahLst/>
            <a:cxnLst/>
            <a:rect l="l" t="t" r="r" b="b"/>
            <a:pathLst>
              <a:path w="304164" h="1520825">
                <a:moveTo>
                  <a:pt x="260386" y="1446879"/>
                </a:moveTo>
                <a:lnTo>
                  <a:pt x="229107" y="1452499"/>
                </a:lnTo>
                <a:lnTo>
                  <a:pt x="280162" y="1520697"/>
                </a:lnTo>
                <a:lnTo>
                  <a:pt x="298096" y="1459356"/>
                </a:lnTo>
                <a:lnTo>
                  <a:pt x="262636" y="1459356"/>
                </a:lnTo>
                <a:lnTo>
                  <a:pt x="260386" y="1446879"/>
                </a:lnTo>
                <a:close/>
              </a:path>
              <a:path w="304164" h="1520825">
                <a:moveTo>
                  <a:pt x="272841" y="1444641"/>
                </a:moveTo>
                <a:lnTo>
                  <a:pt x="260386" y="1446879"/>
                </a:lnTo>
                <a:lnTo>
                  <a:pt x="262636" y="1459356"/>
                </a:lnTo>
                <a:lnTo>
                  <a:pt x="275081" y="1457070"/>
                </a:lnTo>
                <a:lnTo>
                  <a:pt x="272841" y="1444641"/>
                </a:lnTo>
                <a:close/>
              </a:path>
              <a:path w="304164" h="1520825">
                <a:moveTo>
                  <a:pt x="304038" y="1439037"/>
                </a:moveTo>
                <a:lnTo>
                  <a:pt x="272841" y="1444641"/>
                </a:lnTo>
                <a:lnTo>
                  <a:pt x="275081" y="1457070"/>
                </a:lnTo>
                <a:lnTo>
                  <a:pt x="262636" y="1459356"/>
                </a:lnTo>
                <a:lnTo>
                  <a:pt x="298096" y="1459356"/>
                </a:lnTo>
                <a:lnTo>
                  <a:pt x="304038" y="1439037"/>
                </a:lnTo>
                <a:close/>
              </a:path>
              <a:path w="304164" h="1520825">
                <a:moveTo>
                  <a:pt x="12445" y="0"/>
                </a:moveTo>
                <a:lnTo>
                  <a:pt x="0" y="2285"/>
                </a:lnTo>
                <a:lnTo>
                  <a:pt x="260386" y="1446879"/>
                </a:lnTo>
                <a:lnTo>
                  <a:pt x="272841" y="1444641"/>
                </a:lnTo>
                <a:lnTo>
                  <a:pt x="1244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3" name="object 2413"/>
          <p:cNvSpPr txBox="1"/>
          <p:nvPr/>
        </p:nvSpPr>
        <p:spPr>
          <a:xfrm>
            <a:off x="7236332" y="1359535"/>
            <a:ext cx="2190115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latin typeface="Arial"/>
                <a:cs typeface="Arial"/>
              </a:rPr>
              <a:t>Stairwell </a:t>
            </a:r>
            <a:r>
              <a:rPr sz="800" spc="-5" dirty="0">
                <a:latin typeface="Arial"/>
                <a:cs typeface="Arial"/>
              </a:rPr>
              <a:t>– </a:t>
            </a:r>
            <a:r>
              <a:rPr sz="800" spc="-15" dirty="0">
                <a:latin typeface="Arial"/>
                <a:cs typeface="Arial"/>
              </a:rPr>
              <a:t>North </a:t>
            </a:r>
            <a:r>
              <a:rPr sz="800" spc="-10" dirty="0">
                <a:latin typeface="Arial"/>
                <a:cs typeface="Arial"/>
              </a:rPr>
              <a:t>Side </a:t>
            </a:r>
            <a:r>
              <a:rPr sz="800" spc="-20" dirty="0">
                <a:latin typeface="Arial"/>
                <a:cs typeface="Arial"/>
              </a:rPr>
              <a:t>Exit </a:t>
            </a:r>
            <a:r>
              <a:rPr sz="800" spc="-15" dirty="0">
                <a:latin typeface="Arial"/>
                <a:cs typeface="Arial"/>
              </a:rPr>
              <a:t>only/and </a:t>
            </a:r>
            <a:r>
              <a:rPr sz="800" spc="-25" dirty="0">
                <a:latin typeface="Arial"/>
                <a:cs typeface="Arial"/>
              </a:rPr>
              <a:t>or </a:t>
            </a:r>
            <a:r>
              <a:rPr sz="800" spc="-20" dirty="0">
                <a:latin typeface="Arial"/>
                <a:cs typeface="Arial"/>
              </a:rPr>
              <a:t>Key </a:t>
            </a:r>
            <a:r>
              <a:rPr sz="800" spc="-15" dirty="0">
                <a:latin typeface="Arial"/>
                <a:cs typeface="Arial"/>
              </a:rPr>
              <a:t>entry  South </a:t>
            </a:r>
            <a:r>
              <a:rPr sz="800" spc="-10" dirty="0">
                <a:latin typeface="Arial"/>
                <a:cs typeface="Arial"/>
              </a:rPr>
              <a:t>side </a:t>
            </a:r>
            <a:r>
              <a:rPr sz="800" spc="-5" dirty="0">
                <a:latin typeface="Arial"/>
                <a:cs typeface="Arial"/>
              </a:rPr>
              <a:t>– </a:t>
            </a:r>
            <a:r>
              <a:rPr sz="800" spc="-25" dirty="0">
                <a:latin typeface="Arial"/>
                <a:cs typeface="Arial"/>
              </a:rPr>
              <a:t>key </a:t>
            </a:r>
            <a:r>
              <a:rPr sz="800" spc="-20" dirty="0">
                <a:latin typeface="Arial"/>
                <a:cs typeface="Arial"/>
              </a:rPr>
              <a:t>only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for </a:t>
            </a:r>
            <a:r>
              <a:rPr sz="800" spc="-15" dirty="0">
                <a:latin typeface="Arial"/>
                <a:cs typeface="Arial"/>
              </a:rPr>
              <a:t>entry</a:t>
            </a:r>
            <a:endParaRPr sz="800">
              <a:latin typeface="Arial"/>
              <a:cs typeface="Arial"/>
            </a:endParaRPr>
          </a:p>
        </p:txBody>
      </p:sp>
      <p:sp>
        <p:nvSpPr>
          <p:cNvPr id="2414" name="object 2414"/>
          <p:cNvSpPr/>
          <p:nvPr/>
        </p:nvSpPr>
        <p:spPr>
          <a:xfrm>
            <a:off x="7696327" y="1630298"/>
            <a:ext cx="853440" cy="2658110"/>
          </a:xfrm>
          <a:custGeom>
            <a:avLst/>
            <a:gdLst/>
            <a:ahLst/>
            <a:cxnLst/>
            <a:rect l="l" t="t" r="r" b="b"/>
            <a:pathLst>
              <a:path w="853440" h="2658110">
                <a:moveTo>
                  <a:pt x="0" y="2573528"/>
                </a:moveTo>
                <a:lnTo>
                  <a:pt x="13589" y="2657729"/>
                </a:lnTo>
                <a:lnTo>
                  <a:pt x="70197" y="2599054"/>
                </a:lnTo>
                <a:lnTo>
                  <a:pt x="38607" y="2599054"/>
                </a:lnTo>
                <a:lnTo>
                  <a:pt x="26543" y="2595245"/>
                </a:lnTo>
                <a:lnTo>
                  <a:pt x="30363" y="2583066"/>
                </a:lnTo>
                <a:lnTo>
                  <a:pt x="0" y="2573528"/>
                </a:lnTo>
                <a:close/>
              </a:path>
              <a:path w="853440" h="2658110">
                <a:moveTo>
                  <a:pt x="30363" y="2583066"/>
                </a:moveTo>
                <a:lnTo>
                  <a:pt x="26543" y="2595245"/>
                </a:lnTo>
                <a:lnTo>
                  <a:pt x="38607" y="2599054"/>
                </a:lnTo>
                <a:lnTo>
                  <a:pt x="42435" y="2586858"/>
                </a:lnTo>
                <a:lnTo>
                  <a:pt x="30363" y="2583066"/>
                </a:lnTo>
                <a:close/>
              </a:path>
              <a:path w="853440" h="2658110">
                <a:moveTo>
                  <a:pt x="42435" y="2586858"/>
                </a:moveTo>
                <a:lnTo>
                  <a:pt x="38607" y="2599054"/>
                </a:lnTo>
                <a:lnTo>
                  <a:pt x="70197" y="2599054"/>
                </a:lnTo>
                <a:lnTo>
                  <a:pt x="72771" y="2596388"/>
                </a:lnTo>
                <a:lnTo>
                  <a:pt x="42435" y="2586858"/>
                </a:lnTo>
                <a:close/>
              </a:path>
              <a:path w="853440" h="2658110">
                <a:moveTo>
                  <a:pt x="840740" y="0"/>
                </a:moveTo>
                <a:lnTo>
                  <a:pt x="30363" y="2583066"/>
                </a:lnTo>
                <a:lnTo>
                  <a:pt x="42435" y="2586858"/>
                </a:lnTo>
                <a:lnTo>
                  <a:pt x="852931" y="3810"/>
                </a:lnTo>
                <a:lnTo>
                  <a:pt x="84074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5" name="object 2415"/>
          <p:cNvSpPr/>
          <p:nvPr/>
        </p:nvSpPr>
        <p:spPr>
          <a:xfrm>
            <a:off x="7420864" y="1747139"/>
            <a:ext cx="303530" cy="1880235"/>
          </a:xfrm>
          <a:custGeom>
            <a:avLst/>
            <a:gdLst/>
            <a:ahLst/>
            <a:cxnLst/>
            <a:rect l="l" t="t" r="r" b="b"/>
            <a:pathLst>
              <a:path w="303529" h="1880235">
                <a:moveTo>
                  <a:pt x="0" y="1799082"/>
                </a:moveTo>
                <a:lnTo>
                  <a:pt x="26924" y="1879853"/>
                </a:lnTo>
                <a:lnTo>
                  <a:pt x="69802" y="1818005"/>
                </a:lnTo>
                <a:lnTo>
                  <a:pt x="42290" y="1818005"/>
                </a:lnTo>
                <a:lnTo>
                  <a:pt x="29717" y="1816100"/>
                </a:lnTo>
                <a:lnTo>
                  <a:pt x="31516" y="1803591"/>
                </a:lnTo>
                <a:lnTo>
                  <a:pt x="0" y="1799082"/>
                </a:lnTo>
                <a:close/>
              </a:path>
              <a:path w="303529" h="1880235">
                <a:moveTo>
                  <a:pt x="31516" y="1803591"/>
                </a:moveTo>
                <a:lnTo>
                  <a:pt x="29717" y="1816100"/>
                </a:lnTo>
                <a:lnTo>
                  <a:pt x="42290" y="1818005"/>
                </a:lnTo>
                <a:lnTo>
                  <a:pt x="44104" y="1805393"/>
                </a:lnTo>
                <a:lnTo>
                  <a:pt x="31516" y="1803591"/>
                </a:lnTo>
                <a:close/>
              </a:path>
              <a:path w="303529" h="1880235">
                <a:moveTo>
                  <a:pt x="44104" y="1805393"/>
                </a:moveTo>
                <a:lnTo>
                  <a:pt x="42290" y="1818005"/>
                </a:lnTo>
                <a:lnTo>
                  <a:pt x="69802" y="1818005"/>
                </a:lnTo>
                <a:lnTo>
                  <a:pt x="75437" y="1809877"/>
                </a:lnTo>
                <a:lnTo>
                  <a:pt x="44104" y="1805393"/>
                </a:lnTo>
                <a:close/>
              </a:path>
              <a:path w="303529" h="1880235">
                <a:moveTo>
                  <a:pt x="290829" y="0"/>
                </a:moveTo>
                <a:lnTo>
                  <a:pt x="31516" y="1803591"/>
                </a:lnTo>
                <a:lnTo>
                  <a:pt x="44104" y="1805393"/>
                </a:lnTo>
                <a:lnTo>
                  <a:pt x="303402" y="1777"/>
                </a:lnTo>
                <a:lnTo>
                  <a:pt x="29082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6" name="object 2416"/>
          <p:cNvSpPr txBox="1"/>
          <p:nvPr/>
        </p:nvSpPr>
        <p:spPr>
          <a:xfrm>
            <a:off x="5105400" y="2742721"/>
            <a:ext cx="646430" cy="378309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310"/>
              </a:spcBef>
            </a:pPr>
            <a:r>
              <a:rPr sz="700" spc="-35" dirty="0">
                <a:latin typeface="Arial"/>
                <a:cs typeface="Arial"/>
              </a:rPr>
              <a:t>620</a:t>
            </a:r>
            <a:endParaRPr sz="700" dirty="0">
              <a:latin typeface="Arial"/>
              <a:cs typeface="Arial"/>
            </a:endParaRPr>
          </a:p>
          <a:p>
            <a:pPr marL="86360" algn="ctr">
              <a:lnSpc>
                <a:spcPts val="830"/>
              </a:lnSpc>
              <a:spcBef>
                <a:spcPts val="240"/>
              </a:spcBef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3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cubicles</a:t>
            </a:r>
            <a:endParaRPr sz="800" dirty="0">
              <a:latin typeface="Arial"/>
              <a:cs typeface="Arial"/>
            </a:endParaRPr>
          </a:p>
          <a:p>
            <a:pPr marR="25400" algn="ctr">
              <a:lnSpc>
                <a:spcPts val="830"/>
              </a:lnSpc>
            </a:pPr>
            <a:r>
              <a:rPr lang="en-US" sz="800" spc="-15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800" spc="-1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 at a time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17" name="object 2417"/>
          <p:cNvSpPr txBox="1"/>
          <p:nvPr/>
        </p:nvSpPr>
        <p:spPr>
          <a:xfrm>
            <a:off x="5889028" y="241371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18" name="object 2418"/>
          <p:cNvSpPr txBox="1"/>
          <p:nvPr/>
        </p:nvSpPr>
        <p:spPr>
          <a:xfrm>
            <a:off x="5873521" y="3006928"/>
            <a:ext cx="243204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310">
              <a:lnSpc>
                <a:spcPts val="71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621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30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19" name="object 2419"/>
          <p:cNvSpPr txBox="1"/>
          <p:nvPr/>
        </p:nvSpPr>
        <p:spPr>
          <a:xfrm>
            <a:off x="6278117" y="2367191"/>
            <a:ext cx="986155" cy="247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ts val="935"/>
              </a:lnSpc>
              <a:spcBef>
                <a:spcPts val="100"/>
              </a:spcBef>
              <a:tabLst>
                <a:tab pos="398780" algn="l"/>
                <a:tab pos="755650" algn="l"/>
              </a:tabLst>
            </a:pPr>
            <a:r>
              <a:rPr sz="1200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1 occ	1 occ	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15"/>
              </a:lnSpc>
              <a:tabLst>
                <a:tab pos="414655" algn="l"/>
                <a:tab pos="793115" algn="l"/>
              </a:tabLst>
            </a:pPr>
            <a:r>
              <a:rPr sz="700" spc="-25" dirty="0">
                <a:latin typeface="Arial"/>
                <a:cs typeface="Arial"/>
              </a:rPr>
              <a:t>626A	</a:t>
            </a:r>
            <a:r>
              <a:rPr sz="700" spc="-20" dirty="0">
                <a:latin typeface="Arial"/>
                <a:cs typeface="Arial"/>
              </a:rPr>
              <a:t>626	</a:t>
            </a:r>
            <a:r>
              <a:rPr sz="700" spc="-35" dirty="0">
                <a:latin typeface="Arial"/>
                <a:cs typeface="Arial"/>
              </a:rPr>
              <a:t>630</a:t>
            </a:r>
            <a:endParaRPr sz="700">
              <a:latin typeface="Arial"/>
              <a:cs typeface="Arial"/>
            </a:endParaRPr>
          </a:p>
        </p:txBody>
      </p:sp>
      <p:sp>
        <p:nvSpPr>
          <p:cNvPr id="2420" name="object 2420"/>
          <p:cNvSpPr txBox="1"/>
          <p:nvPr/>
        </p:nvSpPr>
        <p:spPr>
          <a:xfrm>
            <a:off x="7416812" y="238269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21" name="object 2421"/>
          <p:cNvSpPr txBox="1"/>
          <p:nvPr/>
        </p:nvSpPr>
        <p:spPr>
          <a:xfrm>
            <a:off x="7789062" y="236719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22" name="object 2422"/>
          <p:cNvSpPr txBox="1"/>
          <p:nvPr/>
        </p:nvSpPr>
        <p:spPr>
          <a:xfrm>
            <a:off x="8192337" y="2685148"/>
            <a:ext cx="243204" cy="2308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25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49530">
              <a:lnSpc>
                <a:spcPts val="805"/>
              </a:lnSpc>
            </a:pPr>
            <a:r>
              <a:rPr sz="700" spc="-35" dirty="0">
                <a:latin typeface="Arial"/>
                <a:cs typeface="Arial"/>
              </a:rPr>
              <a:t>638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423" name="object 2423"/>
          <p:cNvSpPr txBox="1"/>
          <p:nvPr/>
        </p:nvSpPr>
        <p:spPr>
          <a:xfrm>
            <a:off x="8556828" y="236719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24" name="object 2424"/>
          <p:cNvSpPr txBox="1"/>
          <p:nvPr/>
        </p:nvSpPr>
        <p:spPr>
          <a:xfrm>
            <a:off x="8929090" y="2382697"/>
            <a:ext cx="591820" cy="232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75"/>
              </a:lnSpc>
              <a:spcBef>
                <a:spcPts val="100"/>
              </a:spcBef>
              <a:tabLst>
                <a:tab pos="361315" algn="l"/>
              </a:tabLst>
            </a:pPr>
            <a:r>
              <a:rPr sz="1200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1 occ	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33655">
              <a:lnSpc>
                <a:spcPts val="755"/>
              </a:lnSpc>
              <a:tabLst>
                <a:tab pos="414655" algn="l"/>
              </a:tabLst>
            </a:pPr>
            <a:r>
              <a:rPr sz="700" spc="-25" dirty="0">
                <a:latin typeface="Arial"/>
                <a:cs typeface="Arial"/>
              </a:rPr>
              <a:t>642	</a:t>
            </a:r>
            <a:r>
              <a:rPr sz="700" spc="-35" dirty="0">
                <a:latin typeface="Arial"/>
                <a:cs typeface="Arial"/>
              </a:rPr>
              <a:t>644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425" name="object 2425"/>
          <p:cNvSpPr txBox="1"/>
          <p:nvPr/>
        </p:nvSpPr>
        <p:spPr>
          <a:xfrm>
            <a:off x="6828790" y="2838011"/>
            <a:ext cx="706755" cy="408444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5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cubicles</a:t>
            </a:r>
            <a:endParaRPr sz="800" dirty="0">
              <a:latin typeface="Arial"/>
              <a:cs typeface="Arial"/>
            </a:endParaRPr>
          </a:p>
          <a:p>
            <a:pPr marL="260985">
              <a:lnSpc>
                <a:spcPct val="100000"/>
              </a:lnSpc>
              <a:spcBef>
                <a:spcPts val="110"/>
              </a:spcBef>
            </a:pPr>
            <a:r>
              <a:rPr sz="700" spc="-25" dirty="0">
                <a:latin typeface="Arial"/>
                <a:cs typeface="Arial"/>
              </a:rPr>
              <a:t>625 </a:t>
            </a:r>
            <a:r>
              <a:rPr lang="en-US" sz="1200" spc="-25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1200" spc="-7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1200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US" sz="1200" baseline="3472" dirty="0">
                <a:solidFill>
                  <a:srgbClr val="A33087"/>
                </a:solidFill>
                <a:latin typeface="Times New Roman"/>
                <a:cs typeface="Times New Roman"/>
              </a:rPr>
              <a:t> at a time</a:t>
            </a:r>
            <a:endParaRPr sz="1200" baseline="3472" dirty="0">
              <a:latin typeface="Times New Roman"/>
              <a:cs typeface="Times New Roman"/>
            </a:endParaRPr>
          </a:p>
        </p:txBody>
      </p:sp>
      <p:sp>
        <p:nvSpPr>
          <p:cNvPr id="2426" name="object 2426"/>
          <p:cNvSpPr txBox="1"/>
          <p:nvPr/>
        </p:nvSpPr>
        <p:spPr>
          <a:xfrm>
            <a:off x="8890761" y="2756280"/>
            <a:ext cx="54673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latin typeface="Arial"/>
                <a:cs typeface="Arial"/>
              </a:rPr>
              <a:t>640K </a:t>
            </a:r>
            <a:r>
              <a:rPr sz="1200" baseline="-6944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1200" spc="-195" baseline="-6944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1200" baseline="-6944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1200" baseline="-6944">
              <a:latin typeface="Times New Roman"/>
              <a:cs typeface="Times New Roman"/>
            </a:endParaRPr>
          </a:p>
        </p:txBody>
      </p:sp>
      <p:sp>
        <p:nvSpPr>
          <p:cNvPr id="2427" name="object 2427"/>
          <p:cNvSpPr txBox="1"/>
          <p:nvPr/>
        </p:nvSpPr>
        <p:spPr>
          <a:xfrm>
            <a:off x="9171431" y="3102864"/>
            <a:ext cx="393700" cy="574516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48260" rIns="0" bIns="0" rtlCol="0">
            <a:spAutoFit/>
          </a:bodyPr>
          <a:lstStyle/>
          <a:p>
            <a:pPr marL="33655" algn="ctr">
              <a:lnSpc>
                <a:spcPct val="100000"/>
              </a:lnSpc>
              <a:spcBef>
                <a:spcPts val="380"/>
              </a:spcBef>
            </a:pPr>
            <a:r>
              <a:rPr sz="800" spc="-10" dirty="0">
                <a:latin typeface="Arial"/>
                <a:cs typeface="Arial"/>
              </a:rPr>
              <a:t>X 20</a:t>
            </a:r>
            <a:r>
              <a:rPr sz="800" spc="-3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pp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Arial"/>
              <a:cs typeface="Arial"/>
            </a:endParaRPr>
          </a:p>
          <a:p>
            <a:pPr marL="53975" algn="ctr">
              <a:lnSpc>
                <a:spcPts val="819"/>
              </a:lnSpc>
            </a:pPr>
            <a:r>
              <a:rPr sz="700" spc="-35" dirty="0">
                <a:latin typeface="Arial"/>
                <a:cs typeface="Arial"/>
              </a:rPr>
              <a:t>650</a:t>
            </a:r>
            <a:endParaRPr sz="700" dirty="0">
              <a:latin typeface="Arial"/>
              <a:cs typeface="Arial"/>
            </a:endParaRPr>
          </a:p>
          <a:p>
            <a:pPr marL="31115" algn="ctr">
              <a:lnSpc>
                <a:spcPts val="940"/>
              </a:lnSpc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10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28" name="object 2428"/>
          <p:cNvSpPr txBox="1"/>
          <p:nvPr/>
        </p:nvSpPr>
        <p:spPr>
          <a:xfrm>
            <a:off x="9231541" y="4245610"/>
            <a:ext cx="245110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4615">
              <a:lnSpc>
                <a:spcPts val="75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652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69"/>
              </a:lnSpc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2 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29" name="object 2429"/>
          <p:cNvSpPr txBox="1"/>
          <p:nvPr/>
        </p:nvSpPr>
        <p:spPr>
          <a:xfrm>
            <a:off x="9293580" y="4899405"/>
            <a:ext cx="243204" cy="229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ts val="74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654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60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30" name="object 2430"/>
          <p:cNvSpPr txBox="1"/>
          <p:nvPr/>
        </p:nvSpPr>
        <p:spPr>
          <a:xfrm>
            <a:off x="8921330" y="5097030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31" name="object 2431"/>
          <p:cNvSpPr txBox="1"/>
          <p:nvPr/>
        </p:nvSpPr>
        <p:spPr>
          <a:xfrm>
            <a:off x="8603488" y="5089270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32" name="object 2432"/>
          <p:cNvSpPr txBox="1"/>
          <p:nvPr/>
        </p:nvSpPr>
        <p:spPr>
          <a:xfrm>
            <a:off x="7773555" y="5025644"/>
            <a:ext cx="243204" cy="226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85">
              <a:lnSpc>
                <a:spcPts val="73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662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55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33" name="object 2433"/>
          <p:cNvSpPr txBox="1"/>
          <p:nvPr/>
        </p:nvSpPr>
        <p:spPr>
          <a:xfrm>
            <a:off x="7378039" y="5089270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34" name="object 2434"/>
          <p:cNvSpPr txBox="1"/>
          <p:nvPr/>
        </p:nvSpPr>
        <p:spPr>
          <a:xfrm>
            <a:off x="6990270" y="5025644"/>
            <a:ext cx="243204" cy="234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945">
              <a:lnSpc>
                <a:spcPts val="76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672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85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35" name="object 2435"/>
          <p:cNvSpPr txBox="1"/>
          <p:nvPr/>
        </p:nvSpPr>
        <p:spPr>
          <a:xfrm>
            <a:off x="6618020" y="5089270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36" name="object 2436"/>
          <p:cNvSpPr txBox="1"/>
          <p:nvPr/>
        </p:nvSpPr>
        <p:spPr>
          <a:xfrm>
            <a:off x="5493511" y="5025644"/>
            <a:ext cx="995044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90">
              <a:lnSpc>
                <a:spcPts val="705"/>
              </a:lnSpc>
              <a:spcBef>
                <a:spcPts val="95"/>
              </a:spcBef>
              <a:tabLst>
                <a:tab pos="426084" algn="l"/>
                <a:tab pos="799465" algn="l"/>
              </a:tabLst>
            </a:pPr>
            <a:r>
              <a:rPr sz="700" spc="-25" dirty="0">
                <a:latin typeface="Arial"/>
                <a:cs typeface="Arial"/>
              </a:rPr>
              <a:t>686	678	</a:t>
            </a:r>
            <a:r>
              <a:rPr sz="700" spc="-35" dirty="0">
                <a:latin typeface="Arial"/>
                <a:cs typeface="Arial"/>
              </a:rPr>
              <a:t>676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25"/>
              </a:lnSpc>
              <a:tabLst>
                <a:tab pos="400050" algn="l"/>
                <a:tab pos="764540" algn="l"/>
              </a:tabLst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 occ	1 occ	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37" name="object 2437"/>
          <p:cNvSpPr txBox="1"/>
          <p:nvPr/>
        </p:nvSpPr>
        <p:spPr>
          <a:xfrm>
            <a:off x="4337989" y="5025644"/>
            <a:ext cx="1018540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865">
              <a:lnSpc>
                <a:spcPts val="705"/>
              </a:lnSpc>
              <a:spcBef>
                <a:spcPts val="95"/>
              </a:spcBef>
              <a:tabLst>
                <a:tab pos="440690" algn="l"/>
                <a:tab pos="841375" algn="l"/>
              </a:tabLst>
            </a:pPr>
            <a:r>
              <a:rPr sz="700" spc="-20" dirty="0">
                <a:latin typeface="Arial"/>
                <a:cs typeface="Arial"/>
              </a:rPr>
              <a:t>690	</a:t>
            </a:r>
            <a:r>
              <a:rPr sz="700" spc="-25" dirty="0">
                <a:latin typeface="Arial"/>
                <a:cs typeface="Arial"/>
              </a:rPr>
              <a:t>688	</a:t>
            </a:r>
            <a:r>
              <a:rPr sz="700" spc="-35" dirty="0">
                <a:latin typeface="Arial"/>
                <a:cs typeface="Arial"/>
              </a:rPr>
              <a:t>687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25"/>
              </a:lnSpc>
              <a:tabLst>
                <a:tab pos="400050" algn="l"/>
                <a:tab pos="788035" algn="l"/>
              </a:tabLst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 occ	1 occ	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38" name="object 2438"/>
          <p:cNvSpPr txBox="1"/>
          <p:nvPr/>
        </p:nvSpPr>
        <p:spPr>
          <a:xfrm>
            <a:off x="4520184" y="4368038"/>
            <a:ext cx="527685" cy="2308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980">
              <a:lnSpc>
                <a:spcPts val="905"/>
              </a:lnSpc>
              <a:spcBef>
                <a:spcPts val="100"/>
              </a:spcBef>
            </a:pPr>
            <a:r>
              <a:rPr lang="en-US" sz="800" spc="-15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800" spc="-1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111760">
              <a:lnSpc>
                <a:spcPts val="785"/>
              </a:lnSpc>
            </a:pPr>
            <a:r>
              <a:rPr sz="700" spc="-35" dirty="0">
                <a:latin typeface="Arial"/>
                <a:cs typeface="Arial"/>
              </a:rPr>
              <a:t>689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439" name="object 2439"/>
          <p:cNvSpPr txBox="1"/>
          <p:nvPr/>
        </p:nvSpPr>
        <p:spPr>
          <a:xfrm>
            <a:off x="5157978" y="3895090"/>
            <a:ext cx="407670" cy="3379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9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680A</a:t>
            </a:r>
            <a:endParaRPr lang="en-US" sz="700" spc="-35" dirty="0">
              <a:latin typeface="Arial"/>
              <a:cs typeface="Arial"/>
            </a:endParaRPr>
          </a:p>
          <a:p>
            <a:pPr marL="177165">
              <a:lnSpc>
                <a:spcPts val="910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9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201295">
              <a:lnSpc>
                <a:spcPct val="100000"/>
              </a:lnSpc>
              <a:spcBef>
                <a:spcPts val="45"/>
              </a:spcBef>
            </a:pPr>
            <a:r>
              <a:rPr sz="700" spc="-35" dirty="0">
                <a:latin typeface="Arial"/>
                <a:cs typeface="Arial"/>
              </a:rPr>
              <a:t>680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440" name="object 2440"/>
          <p:cNvSpPr txBox="1"/>
          <p:nvPr/>
        </p:nvSpPr>
        <p:spPr>
          <a:xfrm>
            <a:off x="5160035" y="3724351"/>
            <a:ext cx="6324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-remove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couch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41" name="object 2441"/>
          <p:cNvSpPr txBox="1"/>
          <p:nvPr/>
        </p:nvSpPr>
        <p:spPr>
          <a:xfrm>
            <a:off x="5881280" y="3724351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5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42" name="object 2442"/>
          <p:cNvSpPr txBox="1"/>
          <p:nvPr/>
        </p:nvSpPr>
        <p:spPr>
          <a:xfrm>
            <a:off x="6247765" y="3979164"/>
            <a:ext cx="8089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7 </a:t>
            </a:r>
            <a:r>
              <a:rPr sz="800" spc="-15" dirty="0">
                <a:latin typeface="Arial"/>
                <a:cs typeface="Arial"/>
              </a:rPr>
              <a:t>desks </a:t>
            </a:r>
            <a:r>
              <a:rPr lang="en-US" sz="800" spc="-15" dirty="0">
                <a:solidFill>
                  <a:srgbClr val="A91D9F"/>
                </a:solidFill>
                <a:latin typeface="Arial"/>
                <a:cs typeface="Arial"/>
              </a:rPr>
              <a:t>4</a:t>
            </a:r>
            <a:r>
              <a:rPr sz="1200" spc="-104" baseline="-27777" dirty="0">
                <a:solidFill>
                  <a:srgbClr val="A91D9F"/>
                </a:solidFill>
                <a:latin typeface="Times New Roman"/>
                <a:cs typeface="Times New Roman"/>
              </a:rPr>
              <a:t> </a:t>
            </a:r>
            <a:r>
              <a:rPr sz="1200" baseline="-27777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1200" baseline="-27777" dirty="0">
              <a:latin typeface="Times New Roman"/>
              <a:cs typeface="Times New Roman"/>
            </a:endParaRPr>
          </a:p>
        </p:txBody>
      </p:sp>
      <p:sp>
        <p:nvSpPr>
          <p:cNvPr id="2443" name="object 2443"/>
          <p:cNvSpPr txBox="1"/>
          <p:nvPr/>
        </p:nvSpPr>
        <p:spPr>
          <a:xfrm>
            <a:off x="6261277" y="3747617"/>
            <a:ext cx="245110" cy="253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5"/>
              </a:lnSpc>
              <a:spcBef>
                <a:spcPts val="100"/>
              </a:spcBef>
            </a:pPr>
            <a:r>
              <a:rPr lang="en-US"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2 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38735">
              <a:lnSpc>
                <a:spcPts val="835"/>
              </a:lnSpc>
            </a:pPr>
            <a:r>
              <a:rPr sz="700" spc="-35" dirty="0">
                <a:latin typeface="Arial"/>
                <a:cs typeface="Arial"/>
              </a:rPr>
              <a:t>679A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444" name="object 2444"/>
          <p:cNvSpPr txBox="1"/>
          <p:nvPr/>
        </p:nvSpPr>
        <p:spPr>
          <a:xfrm>
            <a:off x="5770574" y="4461103"/>
            <a:ext cx="173067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 chair per desk </a:t>
            </a:r>
            <a:r>
              <a:rPr sz="1050" spc="-37" baseline="15873" dirty="0">
                <a:latin typeface="Arial"/>
                <a:cs typeface="Arial"/>
              </a:rPr>
              <a:t>675</a:t>
            </a:r>
            <a:r>
              <a:rPr sz="1050" spc="-37" baseline="15873" dirty="0">
                <a:solidFill>
                  <a:srgbClr val="A91D9F"/>
                </a:solidFill>
                <a:latin typeface="Arial"/>
                <a:cs typeface="Arial"/>
              </a:rPr>
              <a:t> </a:t>
            </a:r>
            <a:r>
              <a:rPr lang="en-US" sz="1050" spc="-37" baseline="15873" dirty="0">
                <a:solidFill>
                  <a:srgbClr val="A91D9F"/>
                </a:solidFill>
                <a:latin typeface="Arial"/>
                <a:cs typeface="Arial"/>
              </a:rPr>
              <a:t>6</a:t>
            </a:r>
            <a:r>
              <a:rPr sz="1200" spc="-37" baseline="13888" dirty="0">
                <a:solidFill>
                  <a:srgbClr val="A91D9F"/>
                </a:solidFill>
                <a:latin typeface="Times New Roman"/>
                <a:cs typeface="Times New Roman"/>
              </a:rPr>
              <a:t> </a:t>
            </a:r>
            <a:r>
              <a:rPr sz="1200" baseline="13888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US" sz="1200" baseline="13888" dirty="0">
                <a:solidFill>
                  <a:srgbClr val="A33087"/>
                </a:solidFill>
                <a:latin typeface="Times New Roman"/>
                <a:cs typeface="Times New Roman"/>
              </a:rPr>
              <a:t> at </a:t>
            </a:r>
            <a:r>
              <a:rPr lang="en-US" sz="1200" baseline="13888" dirty="0" err="1">
                <a:solidFill>
                  <a:srgbClr val="A33087"/>
                </a:solidFill>
                <a:latin typeface="Times New Roman"/>
                <a:cs typeface="Times New Roman"/>
              </a:rPr>
              <a:t>at</a:t>
            </a:r>
            <a:r>
              <a:rPr lang="en-US" sz="1200" baseline="13888" dirty="0">
                <a:solidFill>
                  <a:srgbClr val="A33087"/>
                </a:solidFill>
                <a:latin typeface="Times New Roman"/>
                <a:cs typeface="Times New Roman"/>
              </a:rPr>
              <a:t> time</a:t>
            </a:r>
            <a:endParaRPr sz="1200" baseline="13888" dirty="0">
              <a:latin typeface="Times New Roman"/>
              <a:cs typeface="Times New Roman"/>
            </a:endParaRPr>
          </a:p>
        </p:txBody>
      </p:sp>
      <p:sp>
        <p:nvSpPr>
          <p:cNvPr id="2445" name="object 2445"/>
          <p:cNvSpPr txBox="1"/>
          <p:nvPr/>
        </p:nvSpPr>
        <p:spPr>
          <a:xfrm>
            <a:off x="7946135" y="4428744"/>
            <a:ext cx="899160" cy="226060"/>
          </a:xfrm>
          <a:prstGeom prst="rect">
            <a:avLst/>
          </a:prstGeom>
          <a:solidFill>
            <a:srgbClr val="BEBEBE"/>
          </a:solidFill>
        </p:spPr>
        <p:txBody>
          <a:bodyPr vert="horz" wrap="square" lIns="0" tIns="21590" rIns="0" bIns="0" rtlCol="0">
            <a:spAutoFit/>
          </a:bodyPr>
          <a:lstStyle/>
          <a:p>
            <a:pPr marL="398780">
              <a:lnSpc>
                <a:spcPts val="940"/>
              </a:lnSpc>
              <a:spcBef>
                <a:spcPts val="170"/>
              </a:spcBef>
            </a:pPr>
            <a:r>
              <a:rPr sz="1050" spc="-37" baseline="-11904" dirty="0">
                <a:latin typeface="Arial"/>
                <a:cs typeface="Arial"/>
              </a:rPr>
              <a:t>659 </a:t>
            </a:r>
            <a:r>
              <a:rPr lang="en-US" sz="1050" spc="-37" baseline="-11904" dirty="0">
                <a:solidFill>
                  <a:srgbClr val="BA0CA5"/>
                </a:solidFill>
                <a:latin typeface="Arial"/>
                <a:cs typeface="Arial"/>
              </a:rPr>
              <a:t>3</a:t>
            </a:r>
            <a:r>
              <a:rPr sz="800" spc="3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137795">
              <a:lnSpc>
                <a:spcPts val="665"/>
              </a:lnSpc>
            </a:pPr>
            <a:r>
              <a:rPr sz="800" spc="-1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3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cubicles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446" name="object 2446"/>
          <p:cNvSpPr txBox="1"/>
          <p:nvPr/>
        </p:nvSpPr>
        <p:spPr>
          <a:xfrm>
            <a:off x="8556828" y="4026801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3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47" name="object 2447"/>
          <p:cNvSpPr txBox="1"/>
          <p:nvPr/>
        </p:nvSpPr>
        <p:spPr>
          <a:xfrm>
            <a:off x="8556828" y="3553739"/>
            <a:ext cx="671370" cy="448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5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65405">
              <a:lnSpc>
                <a:spcPts val="835"/>
              </a:lnSpc>
            </a:pPr>
            <a:r>
              <a:rPr sz="700" spc="-35" dirty="0">
                <a:latin typeface="Arial"/>
                <a:cs typeface="Arial"/>
              </a:rPr>
              <a:t>649</a:t>
            </a:r>
            <a:endParaRPr lang="en-US" sz="700" spc="-35" dirty="0">
              <a:latin typeface="Arial"/>
              <a:cs typeface="Arial"/>
            </a:endParaRPr>
          </a:p>
          <a:p>
            <a:pPr marL="65405">
              <a:lnSpc>
                <a:spcPts val="835"/>
              </a:lnSpc>
            </a:pPr>
            <a:r>
              <a:rPr lang="en-US" sz="700" spc="-35" dirty="0">
                <a:highlight>
                  <a:srgbClr val="FFFF00"/>
                </a:highlight>
                <a:latin typeface="Arial"/>
                <a:cs typeface="Arial"/>
              </a:rPr>
              <a:t>Hand soap dispenser</a:t>
            </a:r>
            <a:endParaRPr sz="700" dirty="0"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2448" name="object 2448"/>
          <p:cNvSpPr txBox="1"/>
          <p:nvPr/>
        </p:nvSpPr>
        <p:spPr>
          <a:xfrm>
            <a:off x="8076006" y="3778643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3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50" name="TextBox 2449">
            <a:extLst>
              <a:ext uri="{FF2B5EF4-FFF2-40B4-BE49-F238E27FC236}">
                <a16:creationId xmlns:a16="http://schemas.microsoft.com/office/drawing/2014/main" id="{5EECD863-61BA-8E41-93C4-EB61B19D4931}"/>
              </a:ext>
            </a:extLst>
          </p:cNvPr>
          <p:cNvSpPr txBox="1"/>
          <p:nvPr/>
        </p:nvSpPr>
        <p:spPr>
          <a:xfrm>
            <a:off x="5069689" y="1738021"/>
            <a:ext cx="907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rgbClr val="FF0000"/>
                </a:solidFill>
                <a:highlight>
                  <a:srgbClr val="00FFFF"/>
                </a:highlight>
              </a:rPr>
              <a:t>Reception:</a:t>
            </a:r>
            <a:r>
              <a:rPr lang="zh-CN" altLang="en-US" sz="800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endParaRPr lang="en-US" altLang="zh-CN" sz="8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r>
              <a:rPr lang="en-US" altLang="zh-CN" sz="800" dirty="0">
                <a:solidFill>
                  <a:srgbClr val="FF0000"/>
                </a:solidFill>
              </a:rPr>
              <a:t>-plexiglass</a:t>
            </a:r>
          </a:p>
          <a:p>
            <a:r>
              <a:rPr lang="en-US" altLang="zh-CN" sz="800" dirty="0">
                <a:solidFill>
                  <a:srgbClr val="FF0000"/>
                </a:solidFill>
              </a:rPr>
              <a:t>-floor</a:t>
            </a:r>
            <a:r>
              <a:rPr lang="zh-CN" altLang="en-US" sz="800" dirty="0">
                <a:solidFill>
                  <a:srgbClr val="FF0000"/>
                </a:solidFill>
              </a:rPr>
              <a:t> </a:t>
            </a:r>
            <a:r>
              <a:rPr lang="en-US" altLang="zh-CN" sz="800" dirty="0">
                <a:solidFill>
                  <a:srgbClr val="FF0000"/>
                </a:solidFill>
              </a:rPr>
              <a:t>markings</a:t>
            </a:r>
          </a:p>
          <a:p>
            <a:r>
              <a:rPr lang="en-US" altLang="zh-CN" sz="800" dirty="0">
                <a:solidFill>
                  <a:srgbClr val="FF0000"/>
                </a:solidFill>
              </a:rPr>
              <a:t>-max.</a:t>
            </a:r>
            <a:r>
              <a:rPr lang="zh-CN" altLang="en-US" sz="800" dirty="0">
                <a:solidFill>
                  <a:srgbClr val="FF0000"/>
                </a:solidFill>
              </a:rPr>
              <a:t> </a:t>
            </a:r>
            <a:r>
              <a:rPr lang="en-US" altLang="zh-CN" sz="800" dirty="0">
                <a:solidFill>
                  <a:srgbClr val="FF0000"/>
                </a:solidFill>
              </a:rPr>
              <a:t>occupancy</a:t>
            </a:r>
            <a:r>
              <a:rPr lang="zh-CN" altLang="en-US" sz="800" dirty="0">
                <a:solidFill>
                  <a:srgbClr val="FF0000"/>
                </a:solidFill>
              </a:rPr>
              <a:t> 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52" name="Straight Arrow Connector 2451">
            <a:extLst>
              <a:ext uri="{FF2B5EF4-FFF2-40B4-BE49-F238E27FC236}">
                <a16:creationId xmlns:a16="http://schemas.microsoft.com/office/drawing/2014/main" id="{9DF03534-42D2-DC40-A174-FE71D43212AD}"/>
              </a:ext>
            </a:extLst>
          </p:cNvPr>
          <p:cNvCxnSpPr>
            <a:cxnSpLocks/>
            <a:endCxn id="2398" idx="0"/>
          </p:cNvCxnSpPr>
          <p:nvPr/>
        </p:nvCxnSpPr>
        <p:spPr>
          <a:xfrm>
            <a:off x="5355083" y="2241934"/>
            <a:ext cx="37946" cy="333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55" name="TextBox 2454">
            <a:extLst>
              <a:ext uri="{FF2B5EF4-FFF2-40B4-BE49-F238E27FC236}">
                <a16:creationId xmlns:a16="http://schemas.microsoft.com/office/drawing/2014/main" id="{0876337E-4DD8-C240-8E16-C926A75846E4}"/>
              </a:ext>
            </a:extLst>
          </p:cNvPr>
          <p:cNvSpPr txBox="1"/>
          <p:nvPr/>
        </p:nvSpPr>
        <p:spPr>
          <a:xfrm>
            <a:off x="7454212" y="2818692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rgbClr val="FF0000"/>
                </a:solidFill>
                <a:highlight>
                  <a:srgbClr val="00FFFF"/>
                </a:highlight>
              </a:rPr>
              <a:t>Reception:</a:t>
            </a:r>
            <a:r>
              <a:rPr lang="zh-CN" altLang="en-US" sz="800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endParaRPr lang="en-US" altLang="zh-CN" sz="8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r>
              <a:rPr lang="en-US" altLang="zh-CN" sz="800" dirty="0">
                <a:solidFill>
                  <a:srgbClr val="FF0000"/>
                </a:solidFill>
              </a:rPr>
              <a:t>-plexiglass</a:t>
            </a:r>
          </a:p>
          <a:p>
            <a:r>
              <a:rPr lang="en-US" altLang="zh-CN" sz="800" dirty="0">
                <a:solidFill>
                  <a:srgbClr val="FF0000"/>
                </a:solidFill>
              </a:rPr>
              <a:t>-floor</a:t>
            </a:r>
            <a:r>
              <a:rPr lang="zh-CN" altLang="en-US" sz="800" dirty="0">
                <a:solidFill>
                  <a:srgbClr val="FF0000"/>
                </a:solidFill>
              </a:rPr>
              <a:t> </a:t>
            </a:r>
            <a:r>
              <a:rPr lang="en-US" altLang="zh-CN" sz="800" dirty="0">
                <a:solidFill>
                  <a:srgbClr val="FF0000"/>
                </a:solidFill>
              </a:rPr>
              <a:t>markings</a:t>
            </a:r>
          </a:p>
        </p:txBody>
      </p:sp>
      <p:sp>
        <p:nvSpPr>
          <p:cNvPr id="2457" name="TextBox 2456">
            <a:extLst>
              <a:ext uri="{FF2B5EF4-FFF2-40B4-BE49-F238E27FC236}">
                <a16:creationId xmlns:a16="http://schemas.microsoft.com/office/drawing/2014/main" id="{1B5CF524-6739-8548-8425-5A5675F1FE9B}"/>
              </a:ext>
            </a:extLst>
          </p:cNvPr>
          <p:cNvSpPr txBox="1"/>
          <p:nvPr/>
        </p:nvSpPr>
        <p:spPr>
          <a:xfrm>
            <a:off x="9673146" y="2784122"/>
            <a:ext cx="44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600" dirty="0">
              <a:highlight>
                <a:srgbClr val="FFFF00"/>
              </a:highlight>
            </a:endParaRPr>
          </a:p>
          <a:p>
            <a:endParaRPr lang="en-US" sz="800" dirty="0">
              <a:highlight>
                <a:srgbClr val="FFFF00"/>
              </a:highlight>
            </a:endParaRPr>
          </a:p>
        </p:txBody>
      </p:sp>
      <p:sp>
        <p:nvSpPr>
          <p:cNvPr id="2461" name="object 2431">
            <a:extLst>
              <a:ext uri="{FF2B5EF4-FFF2-40B4-BE49-F238E27FC236}">
                <a16:creationId xmlns:a16="http://schemas.microsoft.com/office/drawing/2014/main" id="{C8201335-AF58-DE45-8B5F-332AAB4DE330}"/>
              </a:ext>
            </a:extLst>
          </p:cNvPr>
          <p:cNvSpPr txBox="1"/>
          <p:nvPr/>
        </p:nvSpPr>
        <p:spPr>
          <a:xfrm>
            <a:off x="7503288" y="441807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462" name="TextBox 2461">
            <a:extLst>
              <a:ext uri="{FF2B5EF4-FFF2-40B4-BE49-F238E27FC236}">
                <a16:creationId xmlns:a16="http://schemas.microsoft.com/office/drawing/2014/main" id="{CCAC11C1-0C88-EB41-88C4-936FE11EE1DE}"/>
              </a:ext>
            </a:extLst>
          </p:cNvPr>
          <p:cNvSpPr txBox="1"/>
          <p:nvPr/>
        </p:nvSpPr>
        <p:spPr>
          <a:xfrm>
            <a:off x="5063269" y="4253925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rgbClr val="FF0000"/>
                </a:solidFill>
                <a:highlight>
                  <a:srgbClr val="00FFFF"/>
                </a:highlight>
              </a:rPr>
              <a:t>Reception:</a:t>
            </a:r>
            <a:r>
              <a:rPr lang="zh-CN" altLang="en-US" sz="800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endParaRPr lang="en-US" altLang="zh-CN" sz="8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r>
              <a:rPr lang="en-US" altLang="zh-CN" sz="800" dirty="0">
                <a:solidFill>
                  <a:srgbClr val="FF0000"/>
                </a:solidFill>
              </a:rPr>
              <a:t>-plexiglass</a:t>
            </a:r>
          </a:p>
          <a:p>
            <a:r>
              <a:rPr lang="en-US" altLang="zh-CN" sz="800" dirty="0">
                <a:solidFill>
                  <a:srgbClr val="FF0000"/>
                </a:solidFill>
              </a:rPr>
              <a:t>-floor</a:t>
            </a:r>
            <a:r>
              <a:rPr lang="zh-CN" altLang="en-US" sz="800" dirty="0">
                <a:solidFill>
                  <a:srgbClr val="FF0000"/>
                </a:solidFill>
              </a:rPr>
              <a:t> </a:t>
            </a:r>
            <a:r>
              <a:rPr lang="en-US" altLang="zh-CN" sz="800" dirty="0">
                <a:solidFill>
                  <a:srgbClr val="FF0000"/>
                </a:solidFill>
              </a:rPr>
              <a:t>markings</a:t>
            </a:r>
          </a:p>
        </p:txBody>
      </p:sp>
      <p:pic>
        <p:nvPicPr>
          <p:cNvPr id="2464" name="Picture 2463">
            <a:extLst>
              <a:ext uri="{FF2B5EF4-FFF2-40B4-BE49-F238E27FC236}">
                <a16:creationId xmlns:a16="http://schemas.microsoft.com/office/drawing/2014/main" id="{1B970D23-C3B1-4683-B07A-85C919A4163B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3512691" y="3339324"/>
            <a:ext cx="512108" cy="347502"/>
          </a:xfrm>
          <a:prstGeom prst="rect">
            <a:avLst/>
          </a:prstGeom>
        </p:spPr>
      </p:pic>
      <p:pic>
        <p:nvPicPr>
          <p:cNvPr id="2458" name="Picture 2457">
            <a:extLst>
              <a:ext uri="{FF2B5EF4-FFF2-40B4-BE49-F238E27FC236}">
                <a16:creationId xmlns:a16="http://schemas.microsoft.com/office/drawing/2014/main" id="{F7D8C101-59DB-42AE-8D38-14927C5C5E7C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2333243" y="2833101"/>
            <a:ext cx="518205" cy="365792"/>
          </a:xfrm>
          <a:prstGeom prst="rect">
            <a:avLst/>
          </a:prstGeom>
        </p:spPr>
      </p:pic>
      <p:pic>
        <p:nvPicPr>
          <p:cNvPr id="2460" name="Picture 2459">
            <a:extLst>
              <a:ext uri="{FF2B5EF4-FFF2-40B4-BE49-F238E27FC236}">
                <a16:creationId xmlns:a16="http://schemas.microsoft.com/office/drawing/2014/main" id="{9D08CDB5-419E-4CC0-9DF3-CD7F3ADD68A3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2355447" y="4403329"/>
            <a:ext cx="518205" cy="365792"/>
          </a:xfrm>
          <a:prstGeom prst="rect">
            <a:avLst/>
          </a:prstGeom>
        </p:spPr>
      </p:pic>
      <p:pic>
        <p:nvPicPr>
          <p:cNvPr id="2468" name="Picture 2467">
            <a:extLst>
              <a:ext uri="{FF2B5EF4-FFF2-40B4-BE49-F238E27FC236}">
                <a16:creationId xmlns:a16="http://schemas.microsoft.com/office/drawing/2014/main" id="{B6457354-393A-49F7-8A26-8D990FF77173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4597492" y="3336768"/>
            <a:ext cx="512108" cy="347502"/>
          </a:xfrm>
          <a:prstGeom prst="rect">
            <a:avLst/>
          </a:prstGeom>
        </p:spPr>
      </p:pic>
      <p:pic>
        <p:nvPicPr>
          <p:cNvPr id="2470" name="Picture 2469">
            <a:extLst>
              <a:ext uri="{FF2B5EF4-FFF2-40B4-BE49-F238E27FC236}">
                <a16:creationId xmlns:a16="http://schemas.microsoft.com/office/drawing/2014/main" id="{FEC0875D-A383-433A-92D5-6BF82D8A6A42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735413" y="3349371"/>
            <a:ext cx="518205" cy="365792"/>
          </a:xfrm>
          <a:prstGeom prst="rect">
            <a:avLst/>
          </a:prstGeom>
        </p:spPr>
      </p:pic>
      <p:pic>
        <p:nvPicPr>
          <p:cNvPr id="2472" name="Picture 2471">
            <a:extLst>
              <a:ext uri="{FF2B5EF4-FFF2-40B4-BE49-F238E27FC236}">
                <a16:creationId xmlns:a16="http://schemas.microsoft.com/office/drawing/2014/main" id="{9FE2B770-B392-4299-912B-EED5C82FA356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7280629" y="3341011"/>
            <a:ext cx="518205" cy="365792"/>
          </a:xfrm>
          <a:prstGeom prst="rect">
            <a:avLst/>
          </a:prstGeom>
        </p:spPr>
      </p:pic>
      <p:pic>
        <p:nvPicPr>
          <p:cNvPr id="2474" name="Picture 2473">
            <a:extLst>
              <a:ext uri="{FF2B5EF4-FFF2-40B4-BE49-F238E27FC236}">
                <a16:creationId xmlns:a16="http://schemas.microsoft.com/office/drawing/2014/main" id="{CCEAD9D8-7D4A-4C5F-A610-AB9DFCD7D9D7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8801099" y="4530946"/>
            <a:ext cx="518205" cy="365792"/>
          </a:xfrm>
          <a:prstGeom prst="rect">
            <a:avLst/>
          </a:prstGeom>
        </p:spPr>
      </p:pic>
      <p:pic>
        <p:nvPicPr>
          <p:cNvPr id="2476" name="Picture 2475">
            <a:extLst>
              <a:ext uri="{FF2B5EF4-FFF2-40B4-BE49-F238E27FC236}">
                <a16:creationId xmlns:a16="http://schemas.microsoft.com/office/drawing/2014/main" id="{335BBBE7-0923-4F8A-AD24-F525DC5996CA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7376202" y="4488433"/>
            <a:ext cx="487722" cy="353599"/>
          </a:xfrm>
          <a:prstGeom prst="rect">
            <a:avLst/>
          </a:prstGeom>
        </p:spPr>
      </p:pic>
      <p:cxnSp>
        <p:nvCxnSpPr>
          <p:cNvPr id="2451" name="Straight Connector 2450">
            <a:extLst>
              <a:ext uri="{FF2B5EF4-FFF2-40B4-BE49-F238E27FC236}">
                <a16:creationId xmlns:a16="http://schemas.microsoft.com/office/drawing/2014/main" id="{6B896EBA-11BF-47E1-8CF0-964BAF580A87}"/>
              </a:ext>
            </a:extLst>
          </p:cNvPr>
          <p:cNvCxnSpPr>
            <a:cxnSpLocks/>
            <a:stCxn id="2431" idx="3"/>
            <a:endCxn id="2431" idx="3"/>
          </p:cNvCxnSpPr>
          <p:nvPr/>
        </p:nvCxnSpPr>
        <p:spPr>
          <a:xfrm>
            <a:off x="8846692" y="51572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6" name="object 2432">
            <a:extLst>
              <a:ext uri="{FF2B5EF4-FFF2-40B4-BE49-F238E27FC236}">
                <a16:creationId xmlns:a16="http://schemas.microsoft.com/office/drawing/2014/main" id="{338A8F19-A28E-443F-96AB-015FAE9F8610}"/>
              </a:ext>
            </a:extLst>
          </p:cNvPr>
          <p:cNvSpPr txBox="1"/>
          <p:nvPr/>
        </p:nvSpPr>
        <p:spPr>
          <a:xfrm>
            <a:off x="8125142" y="5046529"/>
            <a:ext cx="243204" cy="2173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85">
              <a:lnSpc>
                <a:spcPts val="73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66</a:t>
            </a:r>
            <a:r>
              <a:rPr lang="en-CA" sz="700" spc="-35" dirty="0">
                <a:latin typeface="Arial"/>
                <a:cs typeface="Arial"/>
              </a:rPr>
              <a:t>0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ts val="855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cxnSp>
        <p:nvCxnSpPr>
          <p:cNvPr id="2453" name="Straight Connector 2452">
            <a:extLst>
              <a:ext uri="{FF2B5EF4-FFF2-40B4-BE49-F238E27FC236}">
                <a16:creationId xmlns:a16="http://schemas.microsoft.com/office/drawing/2014/main" id="{77216B05-91B8-4BD7-B48C-B230A797E89A}"/>
              </a:ext>
            </a:extLst>
          </p:cNvPr>
          <p:cNvCxnSpPr/>
          <p:nvPr/>
        </p:nvCxnSpPr>
        <p:spPr>
          <a:xfrm>
            <a:off x="8481059" y="4914328"/>
            <a:ext cx="0" cy="3997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24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09944" y="4050791"/>
            <a:ext cx="0" cy="668020"/>
          </a:xfrm>
          <a:custGeom>
            <a:avLst/>
            <a:gdLst/>
            <a:ahLst/>
            <a:cxnLst/>
            <a:rect l="l" t="t" r="r" b="b"/>
            <a:pathLst>
              <a:path h="668020">
                <a:moveTo>
                  <a:pt x="0" y="0"/>
                </a:moveTo>
                <a:lnTo>
                  <a:pt x="0" y="6675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94703" y="4050791"/>
            <a:ext cx="0" cy="653415"/>
          </a:xfrm>
          <a:custGeom>
            <a:avLst/>
            <a:gdLst/>
            <a:ahLst/>
            <a:cxnLst/>
            <a:rect l="l" t="t" r="r" b="b"/>
            <a:pathLst>
              <a:path h="653414">
                <a:moveTo>
                  <a:pt x="0" y="0"/>
                </a:moveTo>
                <a:lnTo>
                  <a:pt x="0" y="6532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3147" y="4715255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4">
                <a:moveTo>
                  <a:pt x="0" y="0"/>
                </a:moveTo>
                <a:lnTo>
                  <a:pt x="0" y="40817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09431" y="4728971"/>
            <a:ext cx="0" cy="394335"/>
          </a:xfrm>
          <a:custGeom>
            <a:avLst/>
            <a:gdLst/>
            <a:ahLst/>
            <a:cxnLst/>
            <a:rect l="l" t="t" r="r" b="b"/>
            <a:pathLst>
              <a:path h="394335">
                <a:moveTo>
                  <a:pt x="0" y="0"/>
                </a:moveTo>
                <a:lnTo>
                  <a:pt x="0" y="3943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15528" y="4994147"/>
            <a:ext cx="0" cy="123189"/>
          </a:xfrm>
          <a:custGeom>
            <a:avLst/>
            <a:gdLst/>
            <a:ahLst/>
            <a:cxnLst/>
            <a:rect l="l" t="t" r="r" b="b"/>
            <a:pathLst>
              <a:path h="123189">
                <a:moveTo>
                  <a:pt x="0" y="0"/>
                </a:moveTo>
                <a:lnTo>
                  <a:pt x="0" y="1230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46347" y="3215639"/>
            <a:ext cx="51435" cy="33655"/>
          </a:xfrm>
          <a:custGeom>
            <a:avLst/>
            <a:gdLst/>
            <a:ahLst/>
            <a:cxnLst/>
            <a:rect l="l" t="t" r="r" b="b"/>
            <a:pathLst>
              <a:path w="51435" h="33655">
                <a:moveTo>
                  <a:pt x="0" y="0"/>
                </a:moveTo>
                <a:lnTo>
                  <a:pt x="0" y="33147"/>
                </a:lnTo>
                <a:lnTo>
                  <a:pt x="51435" y="33147"/>
                </a:lnTo>
                <a:lnTo>
                  <a:pt x="514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78423" y="3826764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>
                <a:moveTo>
                  <a:pt x="0" y="0"/>
                </a:moveTo>
                <a:lnTo>
                  <a:pt x="1431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0055" y="4820411"/>
            <a:ext cx="0" cy="312420"/>
          </a:xfrm>
          <a:custGeom>
            <a:avLst/>
            <a:gdLst/>
            <a:ahLst/>
            <a:cxnLst/>
            <a:rect l="l" t="t" r="r" b="b"/>
            <a:pathLst>
              <a:path h="312420">
                <a:moveTo>
                  <a:pt x="0" y="31216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07279" y="4820411"/>
            <a:ext cx="113030" cy="312420"/>
          </a:xfrm>
          <a:custGeom>
            <a:avLst/>
            <a:gdLst/>
            <a:ahLst/>
            <a:cxnLst/>
            <a:rect l="l" t="t" r="r" b="b"/>
            <a:pathLst>
              <a:path w="113029" h="312420">
                <a:moveTo>
                  <a:pt x="0" y="312165"/>
                </a:moveTo>
                <a:lnTo>
                  <a:pt x="0" y="0"/>
                </a:lnTo>
                <a:lnTo>
                  <a:pt x="11252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41776" y="5087111"/>
            <a:ext cx="34925" cy="16510"/>
          </a:xfrm>
          <a:custGeom>
            <a:avLst/>
            <a:gdLst/>
            <a:ahLst/>
            <a:cxnLst/>
            <a:rect l="l" t="t" r="r" b="b"/>
            <a:pathLst>
              <a:path w="34925" h="16510">
                <a:moveTo>
                  <a:pt x="34925" y="0"/>
                </a:moveTo>
                <a:lnTo>
                  <a:pt x="34925" y="16382"/>
                </a:ln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70732" y="5103876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58540" y="5087111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1816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95344" y="4255008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4">
                <a:moveTo>
                  <a:pt x="4052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95344" y="4276344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4">
                <a:moveTo>
                  <a:pt x="4052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01100" y="4256532"/>
            <a:ext cx="99060" cy="56515"/>
          </a:xfrm>
          <a:custGeom>
            <a:avLst/>
            <a:gdLst/>
            <a:ahLst/>
            <a:cxnLst/>
            <a:rect l="l" t="t" r="r" b="b"/>
            <a:pathLst>
              <a:path w="99059" h="56514">
                <a:moveTo>
                  <a:pt x="99059" y="0"/>
                </a:moveTo>
                <a:lnTo>
                  <a:pt x="0" y="0"/>
                </a:lnTo>
                <a:lnTo>
                  <a:pt x="0" y="56006"/>
                </a:lnTo>
                <a:lnTo>
                  <a:pt x="89153" y="560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41776" y="3566159"/>
            <a:ext cx="0" cy="1537970"/>
          </a:xfrm>
          <a:custGeom>
            <a:avLst/>
            <a:gdLst/>
            <a:ahLst/>
            <a:cxnLst/>
            <a:rect l="l" t="t" r="r" b="b"/>
            <a:pathLst>
              <a:path h="1537970">
                <a:moveTo>
                  <a:pt x="0" y="15374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39767" y="2923032"/>
            <a:ext cx="0" cy="107950"/>
          </a:xfrm>
          <a:custGeom>
            <a:avLst/>
            <a:gdLst/>
            <a:ahLst/>
            <a:cxnLst/>
            <a:rect l="l" t="t" r="r" b="b"/>
            <a:pathLst>
              <a:path h="107950">
                <a:moveTo>
                  <a:pt x="0" y="10769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21123" y="2453481"/>
            <a:ext cx="16510" cy="0"/>
          </a:xfrm>
          <a:custGeom>
            <a:avLst/>
            <a:gdLst/>
            <a:ahLst/>
            <a:cxnLst/>
            <a:rect l="l" t="t" r="r" b="b"/>
            <a:pathLst>
              <a:path w="16510">
                <a:moveTo>
                  <a:pt x="0" y="0"/>
                </a:moveTo>
                <a:lnTo>
                  <a:pt x="163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58540" y="4411979"/>
            <a:ext cx="0" cy="245745"/>
          </a:xfrm>
          <a:custGeom>
            <a:avLst/>
            <a:gdLst/>
            <a:ahLst/>
            <a:cxnLst/>
            <a:rect l="l" t="t" r="r" b="b"/>
            <a:pathLst>
              <a:path h="245745">
                <a:moveTo>
                  <a:pt x="0" y="0"/>
                </a:moveTo>
                <a:lnTo>
                  <a:pt x="0" y="24536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66159" y="4416552"/>
            <a:ext cx="0" cy="670560"/>
          </a:xfrm>
          <a:custGeom>
            <a:avLst/>
            <a:gdLst/>
            <a:ahLst/>
            <a:cxnLst/>
            <a:rect l="l" t="t" r="r" b="b"/>
            <a:pathLst>
              <a:path h="670560">
                <a:moveTo>
                  <a:pt x="0" y="0"/>
                </a:moveTo>
                <a:lnTo>
                  <a:pt x="0" y="6700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46347" y="3046476"/>
            <a:ext cx="51435" cy="33655"/>
          </a:xfrm>
          <a:custGeom>
            <a:avLst/>
            <a:gdLst/>
            <a:ahLst/>
            <a:cxnLst/>
            <a:rect l="l" t="t" r="r" b="b"/>
            <a:pathLst>
              <a:path w="51435" h="33655">
                <a:moveTo>
                  <a:pt x="0" y="0"/>
                </a:moveTo>
                <a:lnTo>
                  <a:pt x="0" y="33147"/>
                </a:lnTo>
                <a:lnTo>
                  <a:pt x="51435" y="33147"/>
                </a:lnTo>
                <a:lnTo>
                  <a:pt x="514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61103" y="3276600"/>
            <a:ext cx="34925" cy="50165"/>
          </a:xfrm>
          <a:custGeom>
            <a:avLst/>
            <a:gdLst/>
            <a:ahLst/>
            <a:cxnLst/>
            <a:rect l="l" t="t" r="r" b="b"/>
            <a:pathLst>
              <a:path w="34925" h="50164">
                <a:moveTo>
                  <a:pt x="0" y="49911"/>
                </a:moveTo>
                <a:lnTo>
                  <a:pt x="34671" y="49911"/>
                </a:lnTo>
                <a:lnTo>
                  <a:pt x="34671" y="0"/>
                </a:lnTo>
                <a:lnTo>
                  <a:pt x="0" y="0"/>
                </a:lnTo>
                <a:lnTo>
                  <a:pt x="0" y="499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23715" y="3249167"/>
            <a:ext cx="50165" cy="34925"/>
          </a:xfrm>
          <a:custGeom>
            <a:avLst/>
            <a:gdLst/>
            <a:ahLst/>
            <a:cxnLst/>
            <a:rect l="l" t="t" r="r" b="b"/>
            <a:pathLst>
              <a:path w="50164" h="34925">
                <a:moveTo>
                  <a:pt x="0" y="0"/>
                </a:moveTo>
                <a:lnTo>
                  <a:pt x="0" y="34671"/>
                </a:lnTo>
                <a:lnTo>
                  <a:pt x="50164" y="34671"/>
                </a:lnTo>
                <a:lnTo>
                  <a:pt x="5016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58540" y="4226052"/>
            <a:ext cx="50165" cy="34925"/>
          </a:xfrm>
          <a:custGeom>
            <a:avLst/>
            <a:gdLst/>
            <a:ahLst/>
            <a:cxnLst/>
            <a:rect l="l" t="t" r="r" b="b"/>
            <a:pathLst>
              <a:path w="50164" h="34925">
                <a:moveTo>
                  <a:pt x="0" y="0"/>
                </a:moveTo>
                <a:lnTo>
                  <a:pt x="0" y="34671"/>
                </a:lnTo>
                <a:lnTo>
                  <a:pt x="50164" y="34671"/>
                </a:lnTo>
                <a:lnTo>
                  <a:pt x="5016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00159" y="2430779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2273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03108" y="3316223"/>
            <a:ext cx="484505" cy="0"/>
          </a:xfrm>
          <a:custGeom>
            <a:avLst/>
            <a:gdLst/>
            <a:ahLst/>
            <a:cxnLst/>
            <a:rect l="l" t="t" r="r" b="b"/>
            <a:pathLst>
              <a:path w="484504">
                <a:moveTo>
                  <a:pt x="0" y="0"/>
                </a:moveTo>
                <a:lnTo>
                  <a:pt x="4845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99019" y="3316223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44256" y="4312920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2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144256" y="4244340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129016" y="4244340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1181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87868" y="4256532"/>
            <a:ext cx="41275" cy="99060"/>
          </a:xfrm>
          <a:custGeom>
            <a:avLst/>
            <a:gdLst/>
            <a:ahLst/>
            <a:cxnLst/>
            <a:rect l="l" t="t" r="r" b="b"/>
            <a:pathLst>
              <a:path w="41275" h="99060">
                <a:moveTo>
                  <a:pt x="40893" y="0"/>
                </a:moveTo>
                <a:lnTo>
                  <a:pt x="0" y="0"/>
                </a:lnTo>
                <a:lnTo>
                  <a:pt x="0" y="990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008619" y="4728971"/>
            <a:ext cx="0" cy="394335"/>
          </a:xfrm>
          <a:custGeom>
            <a:avLst/>
            <a:gdLst/>
            <a:ahLst/>
            <a:cxnLst/>
            <a:rect l="l" t="t" r="r" b="b"/>
            <a:pathLst>
              <a:path h="394335">
                <a:moveTo>
                  <a:pt x="0" y="0"/>
                </a:moveTo>
                <a:lnTo>
                  <a:pt x="0" y="3943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921752" y="4728971"/>
            <a:ext cx="71755" cy="394335"/>
          </a:xfrm>
          <a:custGeom>
            <a:avLst/>
            <a:gdLst/>
            <a:ahLst/>
            <a:cxnLst/>
            <a:rect l="l" t="t" r="r" b="b"/>
            <a:pathLst>
              <a:path w="71754" h="394335">
                <a:moveTo>
                  <a:pt x="0" y="0"/>
                </a:moveTo>
                <a:lnTo>
                  <a:pt x="71627" y="0"/>
                </a:lnTo>
                <a:lnTo>
                  <a:pt x="71627" y="3943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92568" y="472897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>
                <a:moveTo>
                  <a:pt x="22682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92568" y="4715255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>
                <a:moveTo>
                  <a:pt x="22682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50635" y="4250435"/>
            <a:ext cx="28575" cy="68580"/>
          </a:xfrm>
          <a:custGeom>
            <a:avLst/>
            <a:gdLst/>
            <a:ahLst/>
            <a:cxnLst/>
            <a:rect l="l" t="t" r="r" b="b"/>
            <a:pathLst>
              <a:path w="28575" h="68579">
                <a:moveTo>
                  <a:pt x="28575" y="0"/>
                </a:moveTo>
                <a:lnTo>
                  <a:pt x="28575" y="68452"/>
                </a:lnTo>
                <a:lnTo>
                  <a:pt x="0" y="684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90771" y="4251959"/>
            <a:ext cx="472440" cy="59690"/>
          </a:xfrm>
          <a:custGeom>
            <a:avLst/>
            <a:gdLst/>
            <a:ahLst/>
            <a:cxnLst/>
            <a:rect l="l" t="t" r="r" b="b"/>
            <a:pathLst>
              <a:path w="472439" h="59689">
                <a:moveTo>
                  <a:pt x="471931" y="50800"/>
                </a:moveTo>
                <a:lnTo>
                  <a:pt x="471931" y="0"/>
                </a:lnTo>
                <a:lnTo>
                  <a:pt x="404240" y="0"/>
                </a:lnTo>
                <a:lnTo>
                  <a:pt x="404240" y="59181"/>
                </a:lnTo>
                <a:lnTo>
                  <a:pt x="0" y="591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58540" y="4311396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5">
                <a:moveTo>
                  <a:pt x="31813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98008" y="4114800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>
                <a:moveTo>
                  <a:pt x="41605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541776" y="2453639"/>
            <a:ext cx="34925" cy="54610"/>
          </a:xfrm>
          <a:custGeom>
            <a:avLst/>
            <a:gdLst/>
            <a:ahLst/>
            <a:cxnLst/>
            <a:rect l="l" t="t" r="r" b="b"/>
            <a:pathLst>
              <a:path w="34925" h="54610">
                <a:moveTo>
                  <a:pt x="0" y="54610"/>
                </a:moveTo>
                <a:lnTo>
                  <a:pt x="34925" y="54610"/>
                </a:lnTo>
                <a:lnTo>
                  <a:pt x="349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874008" y="2927604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0" y="1082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541776" y="2913888"/>
            <a:ext cx="412750" cy="0"/>
          </a:xfrm>
          <a:custGeom>
            <a:avLst/>
            <a:gdLst/>
            <a:ahLst/>
            <a:cxnLst/>
            <a:rect l="l" t="t" r="r" b="b"/>
            <a:pathLst>
              <a:path w="412750">
                <a:moveTo>
                  <a:pt x="4127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52472" y="5099303"/>
            <a:ext cx="6350" cy="47625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0" y="47117"/>
                </a:moveTo>
                <a:lnTo>
                  <a:pt x="584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46376" y="5099303"/>
            <a:ext cx="12065" cy="47625"/>
          </a:xfrm>
          <a:custGeom>
            <a:avLst/>
            <a:gdLst/>
            <a:ahLst/>
            <a:cxnLst/>
            <a:rect l="l" t="t" r="r" b="b"/>
            <a:pathLst>
              <a:path w="12064" h="47625">
                <a:moveTo>
                  <a:pt x="0" y="47117"/>
                </a:moveTo>
                <a:lnTo>
                  <a:pt x="6223" y="0"/>
                </a:lnTo>
                <a:lnTo>
                  <a:pt x="1193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891016" y="2453639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0" y="0"/>
                </a:moveTo>
                <a:lnTo>
                  <a:pt x="88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900159" y="4256532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5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891016" y="4302252"/>
            <a:ext cx="8890" cy="10795"/>
          </a:xfrm>
          <a:custGeom>
            <a:avLst/>
            <a:gdLst/>
            <a:ahLst/>
            <a:cxnLst/>
            <a:rect l="l" t="t" r="r" b="b"/>
            <a:pathLst>
              <a:path w="8890" h="10795">
                <a:moveTo>
                  <a:pt x="0" y="10413"/>
                </a:moveTo>
                <a:lnTo>
                  <a:pt x="8889" y="10413"/>
                </a:lnTo>
                <a:lnTo>
                  <a:pt x="88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688580" y="3931920"/>
            <a:ext cx="441959" cy="0"/>
          </a:xfrm>
          <a:custGeom>
            <a:avLst/>
            <a:gdLst/>
            <a:ahLst/>
            <a:cxnLst/>
            <a:rect l="l" t="t" r="r" b="b"/>
            <a:pathLst>
              <a:path w="441959">
                <a:moveTo>
                  <a:pt x="0" y="0"/>
                </a:moveTo>
                <a:lnTo>
                  <a:pt x="44170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680959" y="391667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755635" y="3916679"/>
            <a:ext cx="388620" cy="0"/>
          </a:xfrm>
          <a:custGeom>
            <a:avLst/>
            <a:gdLst/>
            <a:ahLst/>
            <a:cxnLst/>
            <a:rect l="l" t="t" r="r" b="b"/>
            <a:pathLst>
              <a:path w="388620">
                <a:moveTo>
                  <a:pt x="0" y="0"/>
                </a:moveTo>
                <a:lnTo>
                  <a:pt x="388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749540" y="4219955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2273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649467" y="3605784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0" y="0"/>
                </a:moveTo>
                <a:lnTo>
                  <a:pt x="167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801100" y="327355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087868" y="327355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41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188452" y="327355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801100" y="3273552"/>
            <a:ext cx="89535" cy="0"/>
          </a:xfrm>
          <a:custGeom>
            <a:avLst/>
            <a:gdLst/>
            <a:ahLst/>
            <a:cxnLst/>
            <a:rect l="l" t="t" r="r" b="b"/>
            <a:pathLst>
              <a:path w="89534">
                <a:moveTo>
                  <a:pt x="0" y="0"/>
                </a:moveTo>
                <a:lnTo>
                  <a:pt x="895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44256" y="3282696"/>
            <a:ext cx="756920" cy="46990"/>
          </a:xfrm>
          <a:custGeom>
            <a:avLst/>
            <a:gdLst/>
            <a:ahLst/>
            <a:cxnLst/>
            <a:rect l="l" t="t" r="r" b="b"/>
            <a:pathLst>
              <a:path w="756920" h="46989">
                <a:moveTo>
                  <a:pt x="756920" y="0"/>
                </a:moveTo>
                <a:lnTo>
                  <a:pt x="756920" y="46736"/>
                </a:lnTo>
                <a:lnTo>
                  <a:pt x="0" y="467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087868" y="327355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566159" y="4331208"/>
            <a:ext cx="41275" cy="86995"/>
          </a:xfrm>
          <a:custGeom>
            <a:avLst/>
            <a:gdLst/>
            <a:ahLst/>
            <a:cxnLst/>
            <a:rect l="l" t="t" r="r" b="b"/>
            <a:pathLst>
              <a:path w="41275" h="86995">
                <a:moveTo>
                  <a:pt x="0" y="86613"/>
                </a:moveTo>
                <a:lnTo>
                  <a:pt x="40766" y="86613"/>
                </a:lnTo>
                <a:lnTo>
                  <a:pt x="407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188452" y="3316223"/>
            <a:ext cx="612775" cy="0"/>
          </a:xfrm>
          <a:custGeom>
            <a:avLst/>
            <a:gdLst/>
            <a:ahLst/>
            <a:cxnLst/>
            <a:rect l="l" t="t" r="r" b="b"/>
            <a:pathLst>
              <a:path w="612775">
                <a:moveTo>
                  <a:pt x="61252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749540" y="3587496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876800" y="3276600"/>
            <a:ext cx="0" cy="65405"/>
          </a:xfrm>
          <a:custGeom>
            <a:avLst/>
            <a:gdLst/>
            <a:ahLst/>
            <a:cxnLst/>
            <a:rect l="l" t="t" r="r" b="b"/>
            <a:pathLst>
              <a:path h="65404">
                <a:moveTo>
                  <a:pt x="0" y="0"/>
                </a:moveTo>
                <a:lnTo>
                  <a:pt x="0" y="6527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58284" y="332689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30454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58284" y="334060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54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296155" y="3265932"/>
            <a:ext cx="78740" cy="76200"/>
          </a:xfrm>
          <a:custGeom>
            <a:avLst/>
            <a:gdLst/>
            <a:ahLst/>
            <a:cxnLst/>
            <a:rect l="l" t="t" r="r" b="b"/>
            <a:pathLst>
              <a:path w="78739" h="76200">
                <a:moveTo>
                  <a:pt x="0" y="0"/>
                </a:moveTo>
                <a:lnTo>
                  <a:pt x="78740" y="0"/>
                </a:lnTo>
                <a:lnTo>
                  <a:pt x="78740" y="756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044696" y="3276600"/>
            <a:ext cx="0" cy="65405"/>
          </a:xfrm>
          <a:custGeom>
            <a:avLst/>
            <a:gdLst/>
            <a:ahLst/>
            <a:cxnLst/>
            <a:rect l="l" t="t" r="r" b="b"/>
            <a:pathLst>
              <a:path h="65404">
                <a:moveTo>
                  <a:pt x="0" y="0"/>
                </a:moveTo>
                <a:lnTo>
                  <a:pt x="0" y="6527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91940" y="3276600"/>
            <a:ext cx="169545" cy="50165"/>
          </a:xfrm>
          <a:custGeom>
            <a:avLst/>
            <a:gdLst/>
            <a:ahLst/>
            <a:cxnLst/>
            <a:rect l="l" t="t" r="r" b="b"/>
            <a:pathLst>
              <a:path w="169545" h="50164">
                <a:moveTo>
                  <a:pt x="0" y="49911"/>
                </a:moveTo>
                <a:lnTo>
                  <a:pt x="0" y="0"/>
                </a:lnTo>
                <a:lnTo>
                  <a:pt x="33782" y="0"/>
                </a:lnTo>
                <a:lnTo>
                  <a:pt x="33782" y="49911"/>
                </a:lnTo>
                <a:lnTo>
                  <a:pt x="33782" y="0"/>
                </a:lnTo>
                <a:lnTo>
                  <a:pt x="67690" y="0"/>
                </a:lnTo>
                <a:lnTo>
                  <a:pt x="67690" y="49911"/>
                </a:lnTo>
                <a:lnTo>
                  <a:pt x="67690" y="0"/>
                </a:lnTo>
                <a:lnTo>
                  <a:pt x="101473" y="0"/>
                </a:lnTo>
                <a:lnTo>
                  <a:pt x="101473" y="49911"/>
                </a:lnTo>
                <a:lnTo>
                  <a:pt x="101473" y="0"/>
                </a:lnTo>
                <a:lnTo>
                  <a:pt x="135382" y="0"/>
                </a:lnTo>
                <a:lnTo>
                  <a:pt x="135382" y="49911"/>
                </a:lnTo>
                <a:lnTo>
                  <a:pt x="169163" y="49911"/>
                </a:lnTo>
                <a:lnTo>
                  <a:pt x="169163" y="0"/>
                </a:lnTo>
                <a:lnTo>
                  <a:pt x="135382" y="0"/>
                </a:lnTo>
                <a:lnTo>
                  <a:pt x="135382" y="49911"/>
                </a:lnTo>
                <a:lnTo>
                  <a:pt x="101473" y="49911"/>
                </a:lnTo>
                <a:lnTo>
                  <a:pt x="67690" y="49911"/>
                </a:lnTo>
                <a:lnTo>
                  <a:pt x="33782" y="49911"/>
                </a:lnTo>
                <a:lnTo>
                  <a:pt x="0" y="499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546347" y="2927604"/>
            <a:ext cx="65405" cy="414655"/>
          </a:xfrm>
          <a:custGeom>
            <a:avLst/>
            <a:gdLst/>
            <a:ahLst/>
            <a:cxnLst/>
            <a:rect l="l" t="t" r="r" b="b"/>
            <a:pathLst>
              <a:path w="65404" h="414654">
                <a:moveTo>
                  <a:pt x="11429" y="414274"/>
                </a:moveTo>
                <a:lnTo>
                  <a:pt x="65277" y="414274"/>
                </a:lnTo>
                <a:lnTo>
                  <a:pt x="65277" y="322325"/>
                </a:lnTo>
                <a:lnTo>
                  <a:pt x="0" y="32232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546347" y="3080004"/>
            <a:ext cx="51435" cy="135890"/>
          </a:xfrm>
          <a:custGeom>
            <a:avLst/>
            <a:gdLst/>
            <a:ahLst/>
            <a:cxnLst/>
            <a:rect l="l" t="t" r="r" b="b"/>
            <a:pathLst>
              <a:path w="51435" h="135889">
                <a:moveTo>
                  <a:pt x="0" y="0"/>
                </a:moveTo>
                <a:lnTo>
                  <a:pt x="51435" y="0"/>
                </a:lnTo>
                <a:lnTo>
                  <a:pt x="51435" y="33782"/>
                </a:lnTo>
                <a:lnTo>
                  <a:pt x="0" y="33782"/>
                </a:lnTo>
                <a:lnTo>
                  <a:pt x="51435" y="33782"/>
                </a:lnTo>
                <a:lnTo>
                  <a:pt x="51435" y="67691"/>
                </a:lnTo>
                <a:lnTo>
                  <a:pt x="0" y="67691"/>
                </a:lnTo>
                <a:lnTo>
                  <a:pt x="51435" y="67691"/>
                </a:lnTo>
                <a:lnTo>
                  <a:pt x="51435" y="101600"/>
                </a:lnTo>
                <a:lnTo>
                  <a:pt x="0" y="101600"/>
                </a:lnTo>
                <a:lnTo>
                  <a:pt x="0" y="135382"/>
                </a:lnTo>
                <a:lnTo>
                  <a:pt x="51435" y="135382"/>
                </a:lnTo>
                <a:lnTo>
                  <a:pt x="51435" y="101600"/>
                </a:lnTo>
                <a:lnTo>
                  <a:pt x="0" y="101600"/>
                </a:lnTo>
                <a:lnTo>
                  <a:pt x="0" y="67691"/>
                </a:lnTo>
                <a:lnTo>
                  <a:pt x="0" y="3378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46347" y="2977895"/>
            <a:ext cx="51435" cy="68580"/>
          </a:xfrm>
          <a:custGeom>
            <a:avLst/>
            <a:gdLst/>
            <a:ahLst/>
            <a:cxnLst/>
            <a:rect l="l" t="t" r="r" b="b"/>
            <a:pathLst>
              <a:path w="51435" h="68580">
                <a:moveTo>
                  <a:pt x="0" y="0"/>
                </a:moveTo>
                <a:lnTo>
                  <a:pt x="51435" y="0"/>
                </a:lnTo>
                <a:lnTo>
                  <a:pt x="51435" y="34162"/>
                </a:lnTo>
                <a:lnTo>
                  <a:pt x="0" y="34162"/>
                </a:lnTo>
                <a:lnTo>
                  <a:pt x="0" y="68452"/>
                </a:lnTo>
                <a:lnTo>
                  <a:pt x="51435" y="68452"/>
                </a:lnTo>
                <a:lnTo>
                  <a:pt x="51435" y="34162"/>
                </a:lnTo>
                <a:lnTo>
                  <a:pt x="0" y="3416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58540" y="35874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5626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58540" y="3854196"/>
            <a:ext cx="50165" cy="202565"/>
          </a:xfrm>
          <a:custGeom>
            <a:avLst/>
            <a:gdLst/>
            <a:ahLst/>
            <a:cxnLst/>
            <a:rect l="l" t="t" r="r" b="b"/>
            <a:pathLst>
              <a:path w="50164" h="202564">
                <a:moveTo>
                  <a:pt x="0" y="0"/>
                </a:moveTo>
                <a:lnTo>
                  <a:pt x="50164" y="0"/>
                </a:lnTo>
                <a:lnTo>
                  <a:pt x="50164" y="33654"/>
                </a:lnTo>
                <a:lnTo>
                  <a:pt x="0" y="33654"/>
                </a:lnTo>
                <a:lnTo>
                  <a:pt x="50164" y="33654"/>
                </a:lnTo>
                <a:lnTo>
                  <a:pt x="50164" y="67437"/>
                </a:lnTo>
                <a:lnTo>
                  <a:pt x="0" y="67437"/>
                </a:lnTo>
                <a:lnTo>
                  <a:pt x="50164" y="67437"/>
                </a:lnTo>
                <a:lnTo>
                  <a:pt x="50164" y="101091"/>
                </a:lnTo>
                <a:lnTo>
                  <a:pt x="0" y="101091"/>
                </a:lnTo>
                <a:lnTo>
                  <a:pt x="50164" y="101091"/>
                </a:lnTo>
                <a:lnTo>
                  <a:pt x="50164" y="134874"/>
                </a:lnTo>
                <a:lnTo>
                  <a:pt x="0" y="134874"/>
                </a:lnTo>
                <a:lnTo>
                  <a:pt x="50164" y="134874"/>
                </a:lnTo>
                <a:lnTo>
                  <a:pt x="50164" y="168655"/>
                </a:lnTo>
                <a:lnTo>
                  <a:pt x="0" y="168655"/>
                </a:lnTo>
                <a:lnTo>
                  <a:pt x="0" y="202311"/>
                </a:lnTo>
                <a:lnTo>
                  <a:pt x="50164" y="202311"/>
                </a:lnTo>
                <a:lnTo>
                  <a:pt x="50164" y="168655"/>
                </a:lnTo>
                <a:lnTo>
                  <a:pt x="0" y="168655"/>
                </a:lnTo>
                <a:lnTo>
                  <a:pt x="0" y="134874"/>
                </a:lnTo>
                <a:lnTo>
                  <a:pt x="0" y="101091"/>
                </a:lnTo>
                <a:lnTo>
                  <a:pt x="0" y="67437"/>
                </a:lnTo>
                <a:lnTo>
                  <a:pt x="0" y="3365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558540" y="3587496"/>
            <a:ext cx="56515" cy="28575"/>
          </a:xfrm>
          <a:custGeom>
            <a:avLst/>
            <a:gdLst/>
            <a:ahLst/>
            <a:cxnLst/>
            <a:rect l="l" t="t" r="r" b="b"/>
            <a:pathLst>
              <a:path w="56514" h="28575">
                <a:moveTo>
                  <a:pt x="0" y="28448"/>
                </a:moveTo>
                <a:lnTo>
                  <a:pt x="56261" y="28448"/>
                </a:lnTo>
                <a:lnTo>
                  <a:pt x="562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58540" y="4056888"/>
            <a:ext cx="50165" cy="101600"/>
          </a:xfrm>
          <a:custGeom>
            <a:avLst/>
            <a:gdLst/>
            <a:ahLst/>
            <a:cxnLst/>
            <a:rect l="l" t="t" r="r" b="b"/>
            <a:pathLst>
              <a:path w="50164" h="101600">
                <a:moveTo>
                  <a:pt x="0" y="0"/>
                </a:moveTo>
                <a:lnTo>
                  <a:pt x="50164" y="0"/>
                </a:lnTo>
                <a:lnTo>
                  <a:pt x="50164" y="33909"/>
                </a:lnTo>
                <a:lnTo>
                  <a:pt x="0" y="33909"/>
                </a:lnTo>
                <a:lnTo>
                  <a:pt x="50164" y="33909"/>
                </a:lnTo>
                <a:lnTo>
                  <a:pt x="50164" y="67690"/>
                </a:lnTo>
                <a:lnTo>
                  <a:pt x="0" y="67690"/>
                </a:lnTo>
                <a:lnTo>
                  <a:pt x="0" y="101600"/>
                </a:lnTo>
                <a:lnTo>
                  <a:pt x="50164" y="101600"/>
                </a:lnTo>
                <a:lnTo>
                  <a:pt x="50164" y="67690"/>
                </a:lnTo>
                <a:lnTo>
                  <a:pt x="0" y="67690"/>
                </a:lnTo>
                <a:lnTo>
                  <a:pt x="0" y="3390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58540" y="3616452"/>
            <a:ext cx="50165" cy="203835"/>
          </a:xfrm>
          <a:custGeom>
            <a:avLst/>
            <a:gdLst/>
            <a:ahLst/>
            <a:cxnLst/>
            <a:rect l="l" t="t" r="r" b="b"/>
            <a:pathLst>
              <a:path w="50164" h="203835">
                <a:moveTo>
                  <a:pt x="0" y="0"/>
                </a:moveTo>
                <a:lnTo>
                  <a:pt x="50164" y="0"/>
                </a:lnTo>
                <a:lnTo>
                  <a:pt x="50164" y="33909"/>
                </a:lnTo>
                <a:lnTo>
                  <a:pt x="0" y="33909"/>
                </a:lnTo>
                <a:lnTo>
                  <a:pt x="50164" y="33909"/>
                </a:lnTo>
                <a:lnTo>
                  <a:pt x="50164" y="67945"/>
                </a:lnTo>
                <a:lnTo>
                  <a:pt x="0" y="67945"/>
                </a:lnTo>
                <a:lnTo>
                  <a:pt x="50164" y="67945"/>
                </a:lnTo>
                <a:lnTo>
                  <a:pt x="50164" y="101853"/>
                </a:lnTo>
                <a:lnTo>
                  <a:pt x="0" y="101853"/>
                </a:lnTo>
                <a:lnTo>
                  <a:pt x="50164" y="101853"/>
                </a:lnTo>
                <a:lnTo>
                  <a:pt x="50164" y="135889"/>
                </a:lnTo>
                <a:lnTo>
                  <a:pt x="0" y="135889"/>
                </a:lnTo>
                <a:lnTo>
                  <a:pt x="50164" y="135889"/>
                </a:lnTo>
                <a:lnTo>
                  <a:pt x="50164" y="169799"/>
                </a:lnTo>
                <a:lnTo>
                  <a:pt x="0" y="169799"/>
                </a:lnTo>
                <a:lnTo>
                  <a:pt x="0" y="203835"/>
                </a:lnTo>
                <a:lnTo>
                  <a:pt x="50164" y="203835"/>
                </a:lnTo>
                <a:lnTo>
                  <a:pt x="50164" y="169799"/>
                </a:lnTo>
                <a:lnTo>
                  <a:pt x="0" y="169799"/>
                </a:lnTo>
                <a:lnTo>
                  <a:pt x="0" y="135889"/>
                </a:lnTo>
                <a:lnTo>
                  <a:pt x="0" y="101853"/>
                </a:lnTo>
                <a:lnTo>
                  <a:pt x="0" y="67945"/>
                </a:lnTo>
                <a:lnTo>
                  <a:pt x="0" y="3390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558540" y="3819144"/>
            <a:ext cx="50165" cy="34925"/>
          </a:xfrm>
          <a:custGeom>
            <a:avLst/>
            <a:gdLst/>
            <a:ahLst/>
            <a:cxnLst/>
            <a:rect l="l" t="t" r="r" b="b"/>
            <a:pathLst>
              <a:path w="50164" h="34925">
                <a:moveTo>
                  <a:pt x="0" y="0"/>
                </a:moveTo>
                <a:lnTo>
                  <a:pt x="0" y="34670"/>
                </a:lnTo>
                <a:lnTo>
                  <a:pt x="50164" y="34670"/>
                </a:lnTo>
                <a:lnTo>
                  <a:pt x="5016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825240" y="3954779"/>
            <a:ext cx="51435" cy="203835"/>
          </a:xfrm>
          <a:custGeom>
            <a:avLst/>
            <a:gdLst/>
            <a:ahLst/>
            <a:cxnLst/>
            <a:rect l="l" t="t" r="r" b="b"/>
            <a:pathLst>
              <a:path w="51435" h="203835">
                <a:moveTo>
                  <a:pt x="51435" y="0"/>
                </a:moveTo>
                <a:lnTo>
                  <a:pt x="0" y="0"/>
                </a:lnTo>
                <a:lnTo>
                  <a:pt x="0" y="33909"/>
                </a:lnTo>
                <a:lnTo>
                  <a:pt x="51435" y="33909"/>
                </a:lnTo>
                <a:lnTo>
                  <a:pt x="0" y="33909"/>
                </a:lnTo>
                <a:lnTo>
                  <a:pt x="0" y="67945"/>
                </a:lnTo>
                <a:lnTo>
                  <a:pt x="51435" y="67945"/>
                </a:lnTo>
                <a:lnTo>
                  <a:pt x="0" y="67945"/>
                </a:lnTo>
                <a:lnTo>
                  <a:pt x="0" y="101854"/>
                </a:lnTo>
                <a:lnTo>
                  <a:pt x="51435" y="101854"/>
                </a:lnTo>
                <a:lnTo>
                  <a:pt x="0" y="101854"/>
                </a:lnTo>
                <a:lnTo>
                  <a:pt x="0" y="135890"/>
                </a:lnTo>
                <a:lnTo>
                  <a:pt x="51435" y="135890"/>
                </a:lnTo>
                <a:lnTo>
                  <a:pt x="0" y="135890"/>
                </a:lnTo>
                <a:lnTo>
                  <a:pt x="0" y="169799"/>
                </a:lnTo>
                <a:lnTo>
                  <a:pt x="51435" y="169799"/>
                </a:lnTo>
                <a:lnTo>
                  <a:pt x="51435" y="203835"/>
                </a:lnTo>
                <a:lnTo>
                  <a:pt x="0" y="203835"/>
                </a:lnTo>
                <a:lnTo>
                  <a:pt x="0" y="169799"/>
                </a:lnTo>
                <a:lnTo>
                  <a:pt x="51435" y="169799"/>
                </a:lnTo>
                <a:lnTo>
                  <a:pt x="51435" y="135890"/>
                </a:lnTo>
                <a:lnTo>
                  <a:pt x="51435" y="101854"/>
                </a:lnTo>
                <a:lnTo>
                  <a:pt x="51435" y="67945"/>
                </a:lnTo>
                <a:lnTo>
                  <a:pt x="51435" y="33909"/>
                </a:lnTo>
                <a:lnTo>
                  <a:pt x="51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825240" y="4158996"/>
            <a:ext cx="51435" cy="101600"/>
          </a:xfrm>
          <a:custGeom>
            <a:avLst/>
            <a:gdLst/>
            <a:ahLst/>
            <a:cxnLst/>
            <a:rect l="l" t="t" r="r" b="b"/>
            <a:pathLst>
              <a:path w="51435" h="101600">
                <a:moveTo>
                  <a:pt x="51435" y="0"/>
                </a:moveTo>
                <a:lnTo>
                  <a:pt x="0" y="0"/>
                </a:lnTo>
                <a:lnTo>
                  <a:pt x="0" y="33908"/>
                </a:lnTo>
                <a:lnTo>
                  <a:pt x="51435" y="33908"/>
                </a:lnTo>
                <a:lnTo>
                  <a:pt x="0" y="33908"/>
                </a:lnTo>
                <a:lnTo>
                  <a:pt x="0" y="67690"/>
                </a:lnTo>
                <a:lnTo>
                  <a:pt x="51435" y="67690"/>
                </a:lnTo>
                <a:lnTo>
                  <a:pt x="51435" y="101600"/>
                </a:lnTo>
                <a:lnTo>
                  <a:pt x="0" y="101600"/>
                </a:lnTo>
                <a:lnTo>
                  <a:pt x="0" y="67690"/>
                </a:lnTo>
                <a:lnTo>
                  <a:pt x="51435" y="67690"/>
                </a:lnTo>
                <a:lnTo>
                  <a:pt x="51435" y="33908"/>
                </a:lnTo>
                <a:lnTo>
                  <a:pt x="51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825240" y="3718559"/>
            <a:ext cx="51435" cy="202565"/>
          </a:xfrm>
          <a:custGeom>
            <a:avLst/>
            <a:gdLst/>
            <a:ahLst/>
            <a:cxnLst/>
            <a:rect l="l" t="t" r="r" b="b"/>
            <a:pathLst>
              <a:path w="51435" h="202564">
                <a:moveTo>
                  <a:pt x="51435" y="0"/>
                </a:moveTo>
                <a:lnTo>
                  <a:pt x="0" y="0"/>
                </a:lnTo>
                <a:lnTo>
                  <a:pt x="0" y="33654"/>
                </a:lnTo>
                <a:lnTo>
                  <a:pt x="51435" y="33654"/>
                </a:lnTo>
                <a:lnTo>
                  <a:pt x="0" y="33654"/>
                </a:lnTo>
                <a:lnTo>
                  <a:pt x="0" y="67437"/>
                </a:lnTo>
                <a:lnTo>
                  <a:pt x="51435" y="67437"/>
                </a:lnTo>
                <a:lnTo>
                  <a:pt x="0" y="67437"/>
                </a:lnTo>
                <a:lnTo>
                  <a:pt x="0" y="101091"/>
                </a:lnTo>
                <a:lnTo>
                  <a:pt x="51435" y="101091"/>
                </a:lnTo>
                <a:lnTo>
                  <a:pt x="0" y="101091"/>
                </a:lnTo>
                <a:lnTo>
                  <a:pt x="0" y="134874"/>
                </a:lnTo>
                <a:lnTo>
                  <a:pt x="51435" y="134874"/>
                </a:lnTo>
                <a:lnTo>
                  <a:pt x="0" y="134874"/>
                </a:lnTo>
                <a:lnTo>
                  <a:pt x="0" y="168655"/>
                </a:lnTo>
                <a:lnTo>
                  <a:pt x="51435" y="168655"/>
                </a:lnTo>
                <a:lnTo>
                  <a:pt x="51435" y="202311"/>
                </a:lnTo>
                <a:lnTo>
                  <a:pt x="0" y="202311"/>
                </a:lnTo>
                <a:lnTo>
                  <a:pt x="0" y="168655"/>
                </a:lnTo>
                <a:lnTo>
                  <a:pt x="51435" y="168655"/>
                </a:lnTo>
                <a:lnTo>
                  <a:pt x="51435" y="134874"/>
                </a:lnTo>
                <a:lnTo>
                  <a:pt x="51435" y="101091"/>
                </a:lnTo>
                <a:lnTo>
                  <a:pt x="51435" y="67437"/>
                </a:lnTo>
                <a:lnTo>
                  <a:pt x="51435" y="33654"/>
                </a:lnTo>
                <a:lnTo>
                  <a:pt x="51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825240" y="3921252"/>
            <a:ext cx="51435" cy="34925"/>
          </a:xfrm>
          <a:custGeom>
            <a:avLst/>
            <a:gdLst/>
            <a:ahLst/>
            <a:cxnLst/>
            <a:rect l="l" t="t" r="r" b="b"/>
            <a:pathLst>
              <a:path w="51435" h="34925">
                <a:moveTo>
                  <a:pt x="51435" y="0"/>
                </a:moveTo>
                <a:lnTo>
                  <a:pt x="51435" y="34671"/>
                </a:lnTo>
                <a:lnTo>
                  <a:pt x="0" y="34671"/>
                </a:lnTo>
                <a:lnTo>
                  <a:pt x="0" y="0"/>
                </a:lnTo>
                <a:lnTo>
                  <a:pt x="51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41776" y="2462783"/>
            <a:ext cx="412750" cy="59690"/>
          </a:xfrm>
          <a:custGeom>
            <a:avLst/>
            <a:gdLst/>
            <a:ahLst/>
            <a:cxnLst/>
            <a:rect l="l" t="t" r="r" b="b"/>
            <a:pathLst>
              <a:path w="412750" h="59689">
                <a:moveTo>
                  <a:pt x="412750" y="0"/>
                </a:moveTo>
                <a:lnTo>
                  <a:pt x="87757" y="0"/>
                </a:lnTo>
                <a:lnTo>
                  <a:pt x="87757" y="45085"/>
                </a:lnTo>
                <a:lnTo>
                  <a:pt x="87757" y="59181"/>
                </a:lnTo>
                <a:lnTo>
                  <a:pt x="0" y="591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532632" y="250850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384291" y="3605784"/>
            <a:ext cx="0" cy="131445"/>
          </a:xfrm>
          <a:custGeom>
            <a:avLst/>
            <a:gdLst/>
            <a:ahLst/>
            <a:cxnLst/>
            <a:rect l="l" t="t" r="r" b="b"/>
            <a:pathLst>
              <a:path h="131445">
                <a:moveTo>
                  <a:pt x="0" y="0"/>
                </a:moveTo>
                <a:lnTo>
                  <a:pt x="0" y="130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398008" y="3864864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>
                <a:moveTo>
                  <a:pt x="41605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398008" y="3605784"/>
            <a:ext cx="0" cy="131445"/>
          </a:xfrm>
          <a:custGeom>
            <a:avLst/>
            <a:gdLst/>
            <a:ahLst/>
            <a:cxnLst/>
            <a:rect l="l" t="t" r="r" b="b"/>
            <a:pathLst>
              <a:path h="131445">
                <a:moveTo>
                  <a:pt x="0" y="0"/>
                </a:moveTo>
                <a:lnTo>
                  <a:pt x="0" y="130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384291" y="3838955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3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646420" y="3849623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>
                <a:moveTo>
                  <a:pt x="17487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398008" y="3864864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37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494788" y="358902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1671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775204" y="3589020"/>
            <a:ext cx="22860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0" y="0"/>
                </a:moveTo>
                <a:lnTo>
                  <a:pt x="224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811425" y="4248722"/>
            <a:ext cx="0" cy="70485"/>
          </a:xfrm>
          <a:custGeom>
            <a:avLst/>
            <a:gdLst/>
            <a:ahLst/>
            <a:cxnLst/>
            <a:rect l="l" t="t" r="r" b="b"/>
            <a:pathLst>
              <a:path h="70485">
                <a:moveTo>
                  <a:pt x="0" y="0"/>
                </a:moveTo>
                <a:lnTo>
                  <a:pt x="0" y="70166"/>
                </a:lnTo>
              </a:path>
            </a:pathLst>
          </a:custGeom>
          <a:ln w="4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847588" y="4250435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4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558540" y="4158996"/>
            <a:ext cx="50165" cy="67310"/>
          </a:xfrm>
          <a:custGeom>
            <a:avLst/>
            <a:gdLst/>
            <a:ahLst/>
            <a:cxnLst/>
            <a:rect l="l" t="t" r="r" b="b"/>
            <a:pathLst>
              <a:path w="50164" h="67310">
                <a:moveTo>
                  <a:pt x="0" y="0"/>
                </a:moveTo>
                <a:lnTo>
                  <a:pt x="50164" y="0"/>
                </a:lnTo>
                <a:lnTo>
                  <a:pt x="50164" y="33400"/>
                </a:lnTo>
                <a:lnTo>
                  <a:pt x="0" y="33400"/>
                </a:lnTo>
                <a:lnTo>
                  <a:pt x="0" y="66928"/>
                </a:lnTo>
                <a:lnTo>
                  <a:pt x="50164" y="66928"/>
                </a:lnTo>
                <a:lnTo>
                  <a:pt x="50164" y="33400"/>
                </a:lnTo>
                <a:lnTo>
                  <a:pt x="0" y="3340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613403" y="4261103"/>
            <a:ext cx="101600" cy="50165"/>
          </a:xfrm>
          <a:custGeom>
            <a:avLst/>
            <a:gdLst/>
            <a:ahLst/>
            <a:cxnLst/>
            <a:rect l="l" t="t" r="r" b="b"/>
            <a:pathLst>
              <a:path w="101600" h="50164">
                <a:moveTo>
                  <a:pt x="0" y="50165"/>
                </a:moveTo>
                <a:lnTo>
                  <a:pt x="0" y="0"/>
                </a:lnTo>
                <a:lnTo>
                  <a:pt x="33909" y="0"/>
                </a:lnTo>
                <a:lnTo>
                  <a:pt x="33909" y="50165"/>
                </a:lnTo>
                <a:lnTo>
                  <a:pt x="33909" y="0"/>
                </a:lnTo>
                <a:lnTo>
                  <a:pt x="67691" y="0"/>
                </a:lnTo>
                <a:lnTo>
                  <a:pt x="67691" y="50165"/>
                </a:lnTo>
                <a:lnTo>
                  <a:pt x="101600" y="50165"/>
                </a:lnTo>
                <a:lnTo>
                  <a:pt x="101600" y="0"/>
                </a:lnTo>
                <a:lnTo>
                  <a:pt x="67691" y="0"/>
                </a:lnTo>
                <a:lnTo>
                  <a:pt x="67691" y="50165"/>
                </a:lnTo>
                <a:lnTo>
                  <a:pt x="33909" y="50165"/>
                </a:lnTo>
                <a:lnTo>
                  <a:pt x="0" y="5016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715511" y="4261103"/>
            <a:ext cx="101600" cy="50165"/>
          </a:xfrm>
          <a:custGeom>
            <a:avLst/>
            <a:gdLst/>
            <a:ahLst/>
            <a:cxnLst/>
            <a:rect l="l" t="t" r="r" b="b"/>
            <a:pathLst>
              <a:path w="101600" h="50164">
                <a:moveTo>
                  <a:pt x="0" y="50165"/>
                </a:moveTo>
                <a:lnTo>
                  <a:pt x="0" y="0"/>
                </a:lnTo>
                <a:lnTo>
                  <a:pt x="33909" y="0"/>
                </a:lnTo>
                <a:lnTo>
                  <a:pt x="33909" y="50165"/>
                </a:lnTo>
                <a:lnTo>
                  <a:pt x="33909" y="0"/>
                </a:lnTo>
                <a:lnTo>
                  <a:pt x="67690" y="0"/>
                </a:lnTo>
                <a:lnTo>
                  <a:pt x="67690" y="50165"/>
                </a:lnTo>
                <a:lnTo>
                  <a:pt x="101600" y="50165"/>
                </a:lnTo>
                <a:lnTo>
                  <a:pt x="101600" y="0"/>
                </a:lnTo>
                <a:lnTo>
                  <a:pt x="67690" y="0"/>
                </a:lnTo>
                <a:lnTo>
                  <a:pt x="67690" y="50165"/>
                </a:lnTo>
                <a:lnTo>
                  <a:pt x="33909" y="50165"/>
                </a:lnTo>
                <a:lnTo>
                  <a:pt x="0" y="5016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558540" y="426110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5613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817620" y="4261103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>
                <a:moveTo>
                  <a:pt x="0" y="0"/>
                </a:moveTo>
                <a:lnTo>
                  <a:pt x="5905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825240" y="33177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823715" y="2977895"/>
            <a:ext cx="50165" cy="271145"/>
          </a:xfrm>
          <a:custGeom>
            <a:avLst/>
            <a:gdLst/>
            <a:ahLst/>
            <a:cxnLst/>
            <a:rect l="l" t="t" r="r" b="b"/>
            <a:pathLst>
              <a:path w="50164" h="271144">
                <a:moveTo>
                  <a:pt x="0" y="0"/>
                </a:moveTo>
                <a:lnTo>
                  <a:pt x="50164" y="0"/>
                </a:lnTo>
                <a:lnTo>
                  <a:pt x="50164" y="33781"/>
                </a:lnTo>
                <a:lnTo>
                  <a:pt x="0" y="33781"/>
                </a:lnTo>
                <a:lnTo>
                  <a:pt x="50164" y="33781"/>
                </a:lnTo>
                <a:lnTo>
                  <a:pt x="50164" y="67690"/>
                </a:lnTo>
                <a:lnTo>
                  <a:pt x="0" y="67690"/>
                </a:lnTo>
                <a:lnTo>
                  <a:pt x="50164" y="67690"/>
                </a:lnTo>
                <a:lnTo>
                  <a:pt x="50164" y="101473"/>
                </a:lnTo>
                <a:lnTo>
                  <a:pt x="0" y="101473"/>
                </a:lnTo>
                <a:lnTo>
                  <a:pt x="50164" y="101473"/>
                </a:lnTo>
                <a:lnTo>
                  <a:pt x="50164" y="135381"/>
                </a:lnTo>
                <a:lnTo>
                  <a:pt x="0" y="135381"/>
                </a:lnTo>
                <a:lnTo>
                  <a:pt x="50164" y="135381"/>
                </a:lnTo>
                <a:lnTo>
                  <a:pt x="50164" y="169163"/>
                </a:lnTo>
                <a:lnTo>
                  <a:pt x="0" y="169163"/>
                </a:lnTo>
                <a:lnTo>
                  <a:pt x="50164" y="169163"/>
                </a:lnTo>
                <a:lnTo>
                  <a:pt x="50164" y="203073"/>
                </a:lnTo>
                <a:lnTo>
                  <a:pt x="0" y="203073"/>
                </a:lnTo>
                <a:lnTo>
                  <a:pt x="50164" y="203073"/>
                </a:lnTo>
                <a:lnTo>
                  <a:pt x="50164" y="236854"/>
                </a:lnTo>
                <a:lnTo>
                  <a:pt x="0" y="236854"/>
                </a:lnTo>
                <a:lnTo>
                  <a:pt x="0" y="270763"/>
                </a:lnTo>
                <a:lnTo>
                  <a:pt x="50164" y="270763"/>
                </a:lnTo>
                <a:lnTo>
                  <a:pt x="50164" y="236854"/>
                </a:lnTo>
                <a:lnTo>
                  <a:pt x="0" y="236854"/>
                </a:lnTo>
                <a:lnTo>
                  <a:pt x="0" y="203073"/>
                </a:lnTo>
                <a:lnTo>
                  <a:pt x="0" y="3378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886200" y="2927604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>
                <a:moveTo>
                  <a:pt x="7734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823715" y="3282696"/>
            <a:ext cx="50165" cy="34925"/>
          </a:xfrm>
          <a:custGeom>
            <a:avLst/>
            <a:gdLst/>
            <a:ahLst/>
            <a:cxnLst/>
            <a:rect l="l" t="t" r="r" b="b"/>
            <a:pathLst>
              <a:path w="50164" h="34925">
                <a:moveTo>
                  <a:pt x="0" y="0"/>
                </a:moveTo>
                <a:lnTo>
                  <a:pt x="0" y="34670"/>
                </a:lnTo>
                <a:lnTo>
                  <a:pt x="50164" y="34670"/>
                </a:lnTo>
                <a:lnTo>
                  <a:pt x="50164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613403" y="2927604"/>
            <a:ext cx="101600" cy="50165"/>
          </a:xfrm>
          <a:custGeom>
            <a:avLst/>
            <a:gdLst/>
            <a:ahLst/>
            <a:cxnLst/>
            <a:rect l="l" t="t" r="r" b="b"/>
            <a:pathLst>
              <a:path w="101600" h="50164">
                <a:moveTo>
                  <a:pt x="0" y="0"/>
                </a:moveTo>
                <a:lnTo>
                  <a:pt x="0" y="50165"/>
                </a:lnTo>
                <a:lnTo>
                  <a:pt x="33909" y="50165"/>
                </a:lnTo>
                <a:lnTo>
                  <a:pt x="33909" y="0"/>
                </a:lnTo>
                <a:lnTo>
                  <a:pt x="33909" y="50165"/>
                </a:lnTo>
                <a:lnTo>
                  <a:pt x="67691" y="50165"/>
                </a:lnTo>
                <a:lnTo>
                  <a:pt x="67691" y="0"/>
                </a:lnTo>
                <a:lnTo>
                  <a:pt x="101600" y="0"/>
                </a:lnTo>
                <a:lnTo>
                  <a:pt x="101600" y="50165"/>
                </a:lnTo>
                <a:lnTo>
                  <a:pt x="67691" y="50165"/>
                </a:lnTo>
                <a:lnTo>
                  <a:pt x="67691" y="0"/>
                </a:lnTo>
                <a:lnTo>
                  <a:pt x="3390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715511" y="2927604"/>
            <a:ext cx="101600" cy="50165"/>
          </a:xfrm>
          <a:custGeom>
            <a:avLst/>
            <a:gdLst/>
            <a:ahLst/>
            <a:cxnLst/>
            <a:rect l="l" t="t" r="r" b="b"/>
            <a:pathLst>
              <a:path w="101600" h="50164">
                <a:moveTo>
                  <a:pt x="0" y="0"/>
                </a:moveTo>
                <a:lnTo>
                  <a:pt x="0" y="50165"/>
                </a:lnTo>
                <a:lnTo>
                  <a:pt x="33909" y="50165"/>
                </a:lnTo>
                <a:lnTo>
                  <a:pt x="33909" y="0"/>
                </a:lnTo>
                <a:lnTo>
                  <a:pt x="33909" y="50165"/>
                </a:lnTo>
                <a:lnTo>
                  <a:pt x="67690" y="50165"/>
                </a:lnTo>
                <a:lnTo>
                  <a:pt x="67690" y="0"/>
                </a:lnTo>
                <a:lnTo>
                  <a:pt x="101600" y="0"/>
                </a:lnTo>
                <a:lnTo>
                  <a:pt x="101600" y="50165"/>
                </a:lnTo>
                <a:lnTo>
                  <a:pt x="67690" y="50165"/>
                </a:lnTo>
                <a:lnTo>
                  <a:pt x="67690" y="0"/>
                </a:lnTo>
                <a:lnTo>
                  <a:pt x="3390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817620" y="2977895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6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605784" y="2977895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54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863084" y="3340608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044696" y="3340608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132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296155" y="3340608"/>
            <a:ext cx="78740" cy="0"/>
          </a:xfrm>
          <a:custGeom>
            <a:avLst/>
            <a:gdLst/>
            <a:ahLst/>
            <a:cxnLst/>
            <a:rect l="l" t="t" r="r" b="b"/>
            <a:pathLst>
              <a:path w="78739">
                <a:moveTo>
                  <a:pt x="7874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544567" y="3276600"/>
            <a:ext cx="13335" cy="65405"/>
          </a:xfrm>
          <a:custGeom>
            <a:avLst/>
            <a:gdLst/>
            <a:ahLst/>
            <a:cxnLst/>
            <a:rect l="l" t="t" r="r" b="b"/>
            <a:pathLst>
              <a:path w="13335" h="65404">
                <a:moveTo>
                  <a:pt x="13208" y="65277"/>
                </a:moveTo>
                <a:lnTo>
                  <a:pt x="0" y="65277"/>
                </a:lnTo>
                <a:lnTo>
                  <a:pt x="0" y="5118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558284" y="3276600"/>
            <a:ext cx="304800" cy="50165"/>
          </a:xfrm>
          <a:custGeom>
            <a:avLst/>
            <a:gdLst/>
            <a:ahLst/>
            <a:cxnLst/>
            <a:rect l="l" t="t" r="r" b="b"/>
            <a:pathLst>
              <a:path w="304800" h="50164">
                <a:moveTo>
                  <a:pt x="304545" y="0"/>
                </a:moveTo>
                <a:lnTo>
                  <a:pt x="304545" y="49911"/>
                </a:lnTo>
                <a:lnTo>
                  <a:pt x="0" y="4991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558284" y="3276600"/>
            <a:ext cx="238125" cy="50165"/>
          </a:xfrm>
          <a:custGeom>
            <a:avLst/>
            <a:gdLst/>
            <a:ahLst/>
            <a:cxnLst/>
            <a:rect l="l" t="t" r="r" b="b"/>
            <a:pathLst>
              <a:path w="238125" h="50164">
                <a:moveTo>
                  <a:pt x="0" y="0"/>
                </a:moveTo>
                <a:lnTo>
                  <a:pt x="0" y="49911"/>
                </a:lnTo>
                <a:lnTo>
                  <a:pt x="33908" y="49911"/>
                </a:lnTo>
                <a:lnTo>
                  <a:pt x="33908" y="0"/>
                </a:lnTo>
                <a:lnTo>
                  <a:pt x="33908" y="49911"/>
                </a:lnTo>
                <a:lnTo>
                  <a:pt x="67944" y="49911"/>
                </a:lnTo>
                <a:lnTo>
                  <a:pt x="67944" y="0"/>
                </a:lnTo>
                <a:lnTo>
                  <a:pt x="67944" y="49911"/>
                </a:lnTo>
                <a:lnTo>
                  <a:pt x="101853" y="49911"/>
                </a:lnTo>
                <a:lnTo>
                  <a:pt x="101853" y="0"/>
                </a:lnTo>
                <a:lnTo>
                  <a:pt x="101853" y="49911"/>
                </a:lnTo>
                <a:lnTo>
                  <a:pt x="135762" y="49911"/>
                </a:lnTo>
                <a:lnTo>
                  <a:pt x="135762" y="0"/>
                </a:lnTo>
                <a:lnTo>
                  <a:pt x="135762" y="49911"/>
                </a:lnTo>
                <a:lnTo>
                  <a:pt x="169671" y="49911"/>
                </a:lnTo>
                <a:lnTo>
                  <a:pt x="169671" y="0"/>
                </a:lnTo>
                <a:lnTo>
                  <a:pt x="169671" y="49911"/>
                </a:lnTo>
                <a:lnTo>
                  <a:pt x="203707" y="49911"/>
                </a:lnTo>
                <a:lnTo>
                  <a:pt x="203707" y="0"/>
                </a:lnTo>
                <a:lnTo>
                  <a:pt x="237616" y="0"/>
                </a:lnTo>
                <a:lnTo>
                  <a:pt x="237616" y="49911"/>
                </a:lnTo>
                <a:lnTo>
                  <a:pt x="203707" y="49911"/>
                </a:lnTo>
                <a:lnTo>
                  <a:pt x="203707" y="0"/>
                </a:lnTo>
                <a:lnTo>
                  <a:pt x="169671" y="0"/>
                </a:lnTo>
                <a:lnTo>
                  <a:pt x="135762" y="0"/>
                </a:lnTo>
                <a:lnTo>
                  <a:pt x="101853" y="0"/>
                </a:lnTo>
                <a:lnTo>
                  <a:pt x="67944" y="0"/>
                </a:lnTo>
                <a:lnTo>
                  <a:pt x="33908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863084" y="3276600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044696" y="327660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132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544567" y="327660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1320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058411" y="3340608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23761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532632" y="2874264"/>
            <a:ext cx="12700" cy="5080"/>
          </a:xfrm>
          <a:custGeom>
            <a:avLst/>
            <a:gdLst/>
            <a:ahLst/>
            <a:cxnLst/>
            <a:rect l="l" t="t" r="r" b="b"/>
            <a:pathLst>
              <a:path w="12700" h="5080">
                <a:moveTo>
                  <a:pt x="0" y="4572"/>
                </a:moveTo>
                <a:lnTo>
                  <a:pt x="0" y="0"/>
                </a:lnTo>
                <a:lnTo>
                  <a:pt x="12191" y="0"/>
                </a:lnTo>
                <a:lnTo>
                  <a:pt x="12191" y="4572"/>
                </a:lnTo>
                <a:lnTo>
                  <a:pt x="0" y="457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532632" y="2766060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6095"/>
                </a:moveTo>
                <a:lnTo>
                  <a:pt x="0" y="0"/>
                </a:lnTo>
                <a:lnTo>
                  <a:pt x="12191" y="0"/>
                </a:lnTo>
                <a:lnTo>
                  <a:pt x="12191" y="6095"/>
                </a:lnTo>
                <a:lnTo>
                  <a:pt x="0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532632" y="2522220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6095"/>
                </a:moveTo>
                <a:lnTo>
                  <a:pt x="0" y="0"/>
                </a:lnTo>
                <a:lnTo>
                  <a:pt x="12191" y="0"/>
                </a:lnTo>
                <a:lnTo>
                  <a:pt x="12191" y="6095"/>
                </a:lnTo>
                <a:lnTo>
                  <a:pt x="0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532632" y="2627376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6096"/>
                </a:moveTo>
                <a:lnTo>
                  <a:pt x="0" y="0"/>
                </a:lnTo>
                <a:lnTo>
                  <a:pt x="12191" y="0"/>
                </a:lnTo>
                <a:lnTo>
                  <a:pt x="12191" y="6096"/>
                </a:lnTo>
                <a:lnTo>
                  <a:pt x="0" y="60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532632" y="2522220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2159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544823" y="2522220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2159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538728" y="2528316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9880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544823" y="2874264"/>
            <a:ext cx="0" cy="39370"/>
          </a:xfrm>
          <a:custGeom>
            <a:avLst/>
            <a:gdLst/>
            <a:ahLst/>
            <a:cxnLst/>
            <a:rect l="l" t="t" r="r" b="b"/>
            <a:pathLst>
              <a:path h="39369">
                <a:moveTo>
                  <a:pt x="0" y="392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532632" y="2874264"/>
            <a:ext cx="0" cy="39370"/>
          </a:xfrm>
          <a:custGeom>
            <a:avLst/>
            <a:gdLst/>
            <a:ahLst/>
            <a:cxnLst/>
            <a:rect l="l" t="t" r="r" b="b"/>
            <a:pathLst>
              <a:path h="39369">
                <a:moveTo>
                  <a:pt x="0" y="392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058411" y="3276600"/>
            <a:ext cx="33655" cy="50165"/>
          </a:xfrm>
          <a:custGeom>
            <a:avLst/>
            <a:gdLst/>
            <a:ahLst/>
            <a:cxnLst/>
            <a:rect l="l" t="t" r="r" b="b"/>
            <a:pathLst>
              <a:path w="33654" h="50164">
                <a:moveTo>
                  <a:pt x="0" y="49911"/>
                </a:moveTo>
                <a:lnTo>
                  <a:pt x="33147" y="49911"/>
                </a:lnTo>
                <a:lnTo>
                  <a:pt x="33147" y="0"/>
                </a:lnTo>
                <a:lnTo>
                  <a:pt x="0" y="0"/>
                </a:lnTo>
                <a:lnTo>
                  <a:pt x="0" y="499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058411" y="3265932"/>
            <a:ext cx="238125" cy="60960"/>
          </a:xfrm>
          <a:custGeom>
            <a:avLst/>
            <a:gdLst/>
            <a:ahLst/>
            <a:cxnLst/>
            <a:rect l="l" t="t" r="r" b="b"/>
            <a:pathLst>
              <a:path w="238125" h="60960">
                <a:moveTo>
                  <a:pt x="0" y="9905"/>
                </a:moveTo>
                <a:lnTo>
                  <a:pt x="0" y="60959"/>
                </a:lnTo>
                <a:lnTo>
                  <a:pt x="237616" y="60959"/>
                </a:lnTo>
                <a:lnTo>
                  <a:pt x="2376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749540" y="4355591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4">
                <a:moveTo>
                  <a:pt x="0" y="0"/>
                </a:moveTo>
                <a:lnTo>
                  <a:pt x="3380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605784" y="4331208"/>
            <a:ext cx="695325" cy="0"/>
          </a:xfrm>
          <a:custGeom>
            <a:avLst/>
            <a:gdLst/>
            <a:ahLst/>
            <a:cxnLst/>
            <a:rect l="l" t="t" r="r" b="b"/>
            <a:pathLst>
              <a:path w="695325">
                <a:moveTo>
                  <a:pt x="69481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398008" y="4101084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>
                <a:moveTo>
                  <a:pt x="41605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398008" y="3849623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23444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678423" y="3605784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0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738871" y="3342132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43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719059" y="3340608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2133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532632" y="2913888"/>
            <a:ext cx="0" cy="358140"/>
          </a:xfrm>
          <a:custGeom>
            <a:avLst/>
            <a:gdLst/>
            <a:ahLst/>
            <a:cxnLst/>
            <a:rect l="l" t="t" r="r" b="b"/>
            <a:pathLst>
              <a:path h="358139">
                <a:moveTo>
                  <a:pt x="0" y="35788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357627" y="4416552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300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360164" y="4302252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>
                <a:moveTo>
                  <a:pt x="0" y="0"/>
                </a:moveTo>
                <a:lnTo>
                  <a:pt x="4220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245095" y="3605784"/>
            <a:ext cx="132715" cy="744220"/>
          </a:xfrm>
          <a:custGeom>
            <a:avLst/>
            <a:gdLst/>
            <a:ahLst/>
            <a:cxnLst/>
            <a:rect l="l" t="t" r="r" b="b"/>
            <a:pathLst>
              <a:path w="132715" h="744220">
                <a:moveTo>
                  <a:pt x="132460" y="0"/>
                </a:moveTo>
                <a:lnTo>
                  <a:pt x="0" y="0"/>
                </a:lnTo>
                <a:lnTo>
                  <a:pt x="0" y="7437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225283" y="436930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245095" y="4349496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8369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544823" y="4366259"/>
            <a:ext cx="58419" cy="45720"/>
          </a:xfrm>
          <a:custGeom>
            <a:avLst/>
            <a:gdLst/>
            <a:ahLst/>
            <a:cxnLst/>
            <a:rect l="l" t="t" r="r" b="b"/>
            <a:pathLst>
              <a:path w="58420" h="45720">
                <a:moveTo>
                  <a:pt x="57912" y="0"/>
                </a:moveTo>
                <a:lnTo>
                  <a:pt x="0" y="0"/>
                </a:lnTo>
                <a:lnTo>
                  <a:pt x="0" y="45592"/>
                </a:lnTo>
                <a:lnTo>
                  <a:pt x="57912" y="45592"/>
                </a:lnTo>
                <a:lnTo>
                  <a:pt x="579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802123" y="424738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56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811267" y="4267200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635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782311" y="4247388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8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895344" y="3872484"/>
            <a:ext cx="0" cy="382905"/>
          </a:xfrm>
          <a:custGeom>
            <a:avLst/>
            <a:gdLst/>
            <a:ahLst/>
            <a:cxnLst/>
            <a:rect l="l" t="t" r="r" b="b"/>
            <a:pathLst>
              <a:path h="382904">
                <a:moveTo>
                  <a:pt x="0" y="38252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875532" y="3587496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86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875532" y="3846576"/>
            <a:ext cx="0" cy="429895"/>
          </a:xfrm>
          <a:custGeom>
            <a:avLst/>
            <a:gdLst/>
            <a:ahLst/>
            <a:cxnLst/>
            <a:rect l="l" t="t" r="r" b="b"/>
            <a:pathLst>
              <a:path h="429895">
                <a:moveTo>
                  <a:pt x="0" y="4295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062728" y="3605784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320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846819" y="425957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50164" y="0"/>
                </a:moveTo>
                <a:lnTo>
                  <a:pt x="0" y="0"/>
                </a:lnTo>
                <a:lnTo>
                  <a:pt x="0" y="50165"/>
                </a:lnTo>
                <a:lnTo>
                  <a:pt x="50164" y="50165"/>
                </a:lnTo>
                <a:lnTo>
                  <a:pt x="501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328916" y="4302252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90" h="59689">
                <a:moveTo>
                  <a:pt x="59181" y="0"/>
                </a:moveTo>
                <a:lnTo>
                  <a:pt x="59181" y="59436"/>
                </a:lnTo>
                <a:lnTo>
                  <a:pt x="0" y="59436"/>
                </a:lnTo>
                <a:lnTo>
                  <a:pt x="0" y="0"/>
                </a:lnTo>
                <a:lnTo>
                  <a:pt x="591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571488" y="425500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90" h="59689">
                <a:moveTo>
                  <a:pt x="59435" y="0"/>
                </a:moveTo>
                <a:lnTo>
                  <a:pt x="59435" y="59436"/>
                </a:lnTo>
                <a:lnTo>
                  <a:pt x="0" y="59436"/>
                </a:lnTo>
                <a:lnTo>
                  <a:pt x="0" y="0"/>
                </a:lnTo>
                <a:lnTo>
                  <a:pt x="594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328916" y="327202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90" h="59689">
                <a:moveTo>
                  <a:pt x="59181" y="0"/>
                </a:moveTo>
                <a:lnTo>
                  <a:pt x="59181" y="59182"/>
                </a:lnTo>
                <a:lnTo>
                  <a:pt x="0" y="59182"/>
                </a:lnTo>
                <a:lnTo>
                  <a:pt x="0" y="0"/>
                </a:lnTo>
                <a:lnTo>
                  <a:pt x="591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325868" y="3268979"/>
            <a:ext cx="45720" cy="53340"/>
          </a:xfrm>
          <a:custGeom>
            <a:avLst/>
            <a:gdLst/>
            <a:ahLst/>
            <a:cxnLst/>
            <a:rect l="l" t="t" r="r" b="b"/>
            <a:pathLst>
              <a:path w="45720" h="53339">
                <a:moveTo>
                  <a:pt x="0" y="52832"/>
                </a:moveTo>
                <a:lnTo>
                  <a:pt x="0" y="0"/>
                </a:lnTo>
                <a:lnTo>
                  <a:pt x="453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782311" y="4247388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193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782311" y="3892296"/>
            <a:ext cx="19685" cy="254000"/>
          </a:xfrm>
          <a:custGeom>
            <a:avLst/>
            <a:gdLst/>
            <a:ahLst/>
            <a:cxnLst/>
            <a:rect l="l" t="t" r="r" b="b"/>
            <a:pathLst>
              <a:path w="19685" h="254000">
                <a:moveTo>
                  <a:pt x="0" y="0"/>
                </a:moveTo>
                <a:lnTo>
                  <a:pt x="0" y="254000"/>
                </a:lnTo>
                <a:lnTo>
                  <a:pt x="19303" y="254000"/>
                </a:lnTo>
                <a:lnTo>
                  <a:pt x="193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782311" y="4139184"/>
            <a:ext cx="92962" cy="115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8089392" y="2293620"/>
            <a:ext cx="1539240" cy="1961514"/>
          </a:xfrm>
          <a:custGeom>
            <a:avLst/>
            <a:gdLst/>
            <a:ahLst/>
            <a:cxnLst/>
            <a:rect l="l" t="t" r="r" b="b"/>
            <a:pathLst>
              <a:path w="1539240" h="1961514">
                <a:moveTo>
                  <a:pt x="0" y="0"/>
                </a:moveTo>
                <a:lnTo>
                  <a:pt x="0" y="42671"/>
                </a:lnTo>
                <a:lnTo>
                  <a:pt x="51053" y="42671"/>
                </a:lnTo>
                <a:lnTo>
                  <a:pt x="51053" y="0"/>
                </a:lnTo>
                <a:lnTo>
                  <a:pt x="757047" y="0"/>
                </a:lnTo>
                <a:lnTo>
                  <a:pt x="757047" y="42671"/>
                </a:lnTo>
                <a:lnTo>
                  <a:pt x="807719" y="42671"/>
                </a:lnTo>
                <a:lnTo>
                  <a:pt x="807719" y="0"/>
                </a:lnTo>
                <a:lnTo>
                  <a:pt x="1522476" y="0"/>
                </a:lnTo>
                <a:lnTo>
                  <a:pt x="1522476" y="42671"/>
                </a:lnTo>
                <a:lnTo>
                  <a:pt x="1539239" y="42671"/>
                </a:lnTo>
                <a:lnTo>
                  <a:pt x="1539239" y="978407"/>
                </a:lnTo>
                <a:lnTo>
                  <a:pt x="1522476" y="978407"/>
                </a:lnTo>
                <a:lnTo>
                  <a:pt x="1522476" y="1037843"/>
                </a:lnTo>
                <a:lnTo>
                  <a:pt x="1539239" y="1037843"/>
                </a:lnTo>
                <a:lnTo>
                  <a:pt x="1539239" y="19610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875532" y="358902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867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045964" y="3605784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0"/>
                </a:moveTo>
                <a:lnTo>
                  <a:pt x="0" y="2697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892296" y="36057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892296" y="3829811"/>
            <a:ext cx="882650" cy="0"/>
          </a:xfrm>
          <a:custGeom>
            <a:avLst/>
            <a:gdLst/>
            <a:ahLst/>
            <a:cxnLst/>
            <a:rect l="l" t="t" r="r" b="b"/>
            <a:pathLst>
              <a:path w="882650">
                <a:moveTo>
                  <a:pt x="0" y="0"/>
                </a:moveTo>
                <a:lnTo>
                  <a:pt x="8822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774691" y="38922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802123" y="387553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796539" y="3589020"/>
            <a:ext cx="0" cy="777240"/>
          </a:xfrm>
          <a:custGeom>
            <a:avLst/>
            <a:gdLst/>
            <a:ahLst/>
            <a:cxnLst/>
            <a:rect l="l" t="t" r="r" b="b"/>
            <a:pathLst>
              <a:path h="777239">
                <a:moveTo>
                  <a:pt x="0" y="0"/>
                </a:moveTo>
                <a:lnTo>
                  <a:pt x="0" y="7768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779156" y="3617976"/>
            <a:ext cx="0" cy="777240"/>
          </a:xfrm>
          <a:custGeom>
            <a:avLst/>
            <a:gdLst/>
            <a:ahLst/>
            <a:cxnLst/>
            <a:rect l="l" t="t" r="r" b="b"/>
            <a:pathLst>
              <a:path h="777239">
                <a:moveTo>
                  <a:pt x="0" y="0"/>
                </a:moveTo>
                <a:lnTo>
                  <a:pt x="0" y="776859"/>
                </a:lnTo>
              </a:path>
            </a:pathLst>
          </a:custGeom>
          <a:ln w="48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655062" y="3755135"/>
            <a:ext cx="0" cy="280670"/>
          </a:xfrm>
          <a:custGeom>
            <a:avLst/>
            <a:gdLst/>
            <a:ahLst/>
            <a:cxnLst/>
            <a:rect l="l" t="t" r="r" b="b"/>
            <a:pathLst>
              <a:path h="280670">
                <a:moveTo>
                  <a:pt x="0" y="0"/>
                </a:moveTo>
                <a:lnTo>
                  <a:pt x="0" y="280542"/>
                </a:lnTo>
              </a:path>
            </a:pathLst>
          </a:custGeom>
          <a:ln w="39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654807" y="4052315"/>
            <a:ext cx="0" cy="208915"/>
          </a:xfrm>
          <a:custGeom>
            <a:avLst/>
            <a:gdLst/>
            <a:ahLst/>
            <a:cxnLst/>
            <a:rect l="l" t="t" r="r" b="b"/>
            <a:pathLst>
              <a:path h="208914">
                <a:moveTo>
                  <a:pt x="0" y="0"/>
                </a:moveTo>
                <a:lnTo>
                  <a:pt x="0" y="2085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638044" y="3755135"/>
            <a:ext cx="0" cy="207010"/>
          </a:xfrm>
          <a:custGeom>
            <a:avLst/>
            <a:gdLst/>
            <a:ahLst/>
            <a:cxnLst/>
            <a:rect l="l" t="t" r="r" b="b"/>
            <a:pathLst>
              <a:path h="207010">
                <a:moveTo>
                  <a:pt x="0" y="0"/>
                </a:moveTo>
                <a:lnTo>
                  <a:pt x="0" y="2070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511551" y="3617976"/>
            <a:ext cx="0" cy="777240"/>
          </a:xfrm>
          <a:custGeom>
            <a:avLst/>
            <a:gdLst/>
            <a:ahLst/>
            <a:cxnLst/>
            <a:rect l="l" t="t" r="r" b="b"/>
            <a:pathLst>
              <a:path h="777239">
                <a:moveTo>
                  <a:pt x="0" y="776859"/>
                </a:moveTo>
                <a:lnTo>
                  <a:pt x="0" y="0"/>
                </a:lnTo>
              </a:path>
            </a:pathLst>
          </a:custGeom>
          <a:ln w="36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494788" y="3589020"/>
            <a:ext cx="0" cy="822960"/>
          </a:xfrm>
          <a:custGeom>
            <a:avLst/>
            <a:gdLst/>
            <a:ahLst/>
            <a:cxnLst/>
            <a:rect l="l" t="t" r="r" b="b"/>
            <a:pathLst>
              <a:path h="822960">
                <a:moveTo>
                  <a:pt x="0" y="0"/>
                </a:moveTo>
                <a:lnTo>
                  <a:pt x="0" y="8224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654807" y="3765803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775204" y="4395215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45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511551" y="4395215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1492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775204" y="4411979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120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494788" y="4411979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1671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654807" y="424891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654807" y="4223003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654807" y="419557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654807" y="4168140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654807" y="4142232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654807" y="4114800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654807" y="408736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654807" y="4061459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685288" y="4034028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6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654807" y="400812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51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732532" y="4008120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2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654807" y="39806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3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654807" y="395325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654807" y="392734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654807" y="389991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654807" y="3874008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654807" y="3846576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654807" y="381914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654807" y="379323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511551" y="3767328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654807" y="3767328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654807" y="3794759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654807" y="382066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654807" y="3848100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654807" y="3875532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654807" y="3901440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654807" y="392887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654807" y="3954779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654807" y="3982211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924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729483" y="4009644"/>
            <a:ext cx="50165" cy="0"/>
          </a:xfrm>
          <a:custGeom>
            <a:avLst/>
            <a:gdLst/>
            <a:ahLst/>
            <a:cxnLst/>
            <a:rect l="l" t="t" r="r" b="b"/>
            <a:pathLst>
              <a:path w="50164">
                <a:moveTo>
                  <a:pt x="5016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654807" y="4009644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4571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683764" y="403555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9601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2654807" y="406298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2654807" y="408889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654807" y="4116323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654807" y="414375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654807" y="416966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654807" y="4197096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654807" y="4223003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654807" y="425043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1249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511551" y="4009644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4572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511551" y="4008120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4826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511551" y="3982211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924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511551" y="3980688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956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511551" y="3954779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511551" y="3953255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511551" y="3928871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511551" y="392734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511551" y="390144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511551" y="3899915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511551" y="3875532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511551" y="3874008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511551" y="384810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511551" y="3846576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511551" y="3820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511551" y="3819144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511551" y="3794759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511551" y="3793235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511551" y="3765803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511551" y="4261103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>
                <a:moveTo>
                  <a:pt x="1432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638044" y="3755135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377683" y="3589020"/>
            <a:ext cx="0" cy="714375"/>
          </a:xfrm>
          <a:custGeom>
            <a:avLst/>
            <a:gdLst/>
            <a:ahLst/>
            <a:cxnLst/>
            <a:rect l="l" t="t" r="r" b="b"/>
            <a:pathLst>
              <a:path h="714375">
                <a:moveTo>
                  <a:pt x="0" y="0"/>
                </a:moveTo>
                <a:lnTo>
                  <a:pt x="0" y="7142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396575" y="3617976"/>
            <a:ext cx="0" cy="601980"/>
          </a:xfrm>
          <a:custGeom>
            <a:avLst/>
            <a:gdLst/>
            <a:ahLst/>
            <a:cxnLst/>
            <a:rect l="l" t="t" r="r" b="b"/>
            <a:pathLst>
              <a:path h="601979">
                <a:moveTo>
                  <a:pt x="0" y="0"/>
                </a:moveTo>
                <a:lnTo>
                  <a:pt x="0" y="601599"/>
                </a:lnTo>
              </a:path>
            </a:pathLst>
          </a:custGeom>
          <a:ln w="46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508747" y="36179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15532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626095" y="3589020"/>
            <a:ext cx="54610" cy="0"/>
          </a:xfrm>
          <a:custGeom>
            <a:avLst/>
            <a:gdLst/>
            <a:ahLst/>
            <a:cxnLst/>
            <a:rect l="l" t="t" r="r" b="b"/>
            <a:pathLst>
              <a:path w="54609">
                <a:moveTo>
                  <a:pt x="544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513319" y="3589020"/>
            <a:ext cx="32384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3187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520940" y="3730752"/>
            <a:ext cx="0" cy="208915"/>
          </a:xfrm>
          <a:custGeom>
            <a:avLst/>
            <a:gdLst/>
            <a:ahLst/>
            <a:cxnLst/>
            <a:rect l="l" t="t" r="r" b="b"/>
            <a:pathLst>
              <a:path h="208914">
                <a:moveTo>
                  <a:pt x="0" y="0"/>
                </a:moveTo>
                <a:lnTo>
                  <a:pt x="0" y="2086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664195" y="3617976"/>
            <a:ext cx="0" cy="601980"/>
          </a:xfrm>
          <a:custGeom>
            <a:avLst/>
            <a:gdLst/>
            <a:ahLst/>
            <a:cxnLst/>
            <a:rect l="l" t="t" r="r" b="b"/>
            <a:pathLst>
              <a:path h="601979">
                <a:moveTo>
                  <a:pt x="0" y="0"/>
                </a:moveTo>
                <a:lnTo>
                  <a:pt x="0" y="601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680959" y="3587496"/>
            <a:ext cx="0" cy="649605"/>
          </a:xfrm>
          <a:custGeom>
            <a:avLst/>
            <a:gdLst/>
            <a:ahLst/>
            <a:cxnLst/>
            <a:rect l="l" t="t" r="r" b="b"/>
            <a:pathLst>
              <a:path h="649604">
                <a:moveTo>
                  <a:pt x="0" y="0"/>
                </a:moveTo>
                <a:lnTo>
                  <a:pt x="0" y="6492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688580" y="3931920"/>
            <a:ext cx="0" cy="129539"/>
          </a:xfrm>
          <a:custGeom>
            <a:avLst/>
            <a:gdLst/>
            <a:ahLst/>
            <a:cxnLst/>
            <a:rect l="l" t="t" r="r" b="b"/>
            <a:pathLst>
              <a:path h="129539">
                <a:moveTo>
                  <a:pt x="0" y="0"/>
                </a:moveTo>
                <a:lnTo>
                  <a:pt x="0" y="12928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688580" y="411175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51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395971" y="3741420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95971" y="374294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95971" y="3768852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395971" y="3770376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395971" y="379628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395971" y="3797808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395971" y="382219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395971" y="382371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395971" y="3849623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395971" y="385114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395971" y="3875532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395971" y="387705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395971" y="390296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395971" y="3904488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395971" y="3930396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395971" y="3931920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1245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395971" y="3956303"/>
            <a:ext cx="95885" cy="0"/>
          </a:xfrm>
          <a:custGeom>
            <a:avLst/>
            <a:gdLst/>
            <a:ahLst/>
            <a:cxnLst/>
            <a:rect l="l" t="t" r="r" b="b"/>
            <a:pathLst>
              <a:path w="95884">
                <a:moveTo>
                  <a:pt x="9550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395971" y="3957828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929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7395971" y="398373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7395971" y="398525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4559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520940" y="3730752"/>
            <a:ext cx="143510" cy="0"/>
          </a:xfrm>
          <a:custGeom>
            <a:avLst/>
            <a:gdLst/>
            <a:ahLst/>
            <a:cxnLst/>
            <a:rect l="l" t="t" r="r" b="b"/>
            <a:pathLst>
              <a:path w="143509">
                <a:moveTo>
                  <a:pt x="14325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062728" y="3587496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892296" y="3605784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7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3875532" y="3589020"/>
            <a:ext cx="0" cy="257810"/>
          </a:xfrm>
          <a:custGeom>
            <a:avLst/>
            <a:gdLst/>
            <a:ahLst/>
            <a:cxnLst/>
            <a:rect l="l" t="t" r="r" b="b"/>
            <a:pathLst>
              <a:path h="257810">
                <a:moveTo>
                  <a:pt x="0" y="0"/>
                </a:moveTo>
                <a:lnTo>
                  <a:pt x="0" y="2575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621011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573523" y="3587496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557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392167" y="3587496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557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274820" y="3587496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557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093464" y="3587496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5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974591" y="3587496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5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692396" y="3589020"/>
            <a:ext cx="370205" cy="0"/>
          </a:xfrm>
          <a:custGeom>
            <a:avLst/>
            <a:gdLst/>
            <a:ahLst/>
            <a:cxnLst/>
            <a:rect l="l" t="t" r="r" b="b"/>
            <a:pathLst>
              <a:path w="370204">
                <a:moveTo>
                  <a:pt x="0" y="0"/>
                </a:moveTo>
                <a:lnTo>
                  <a:pt x="3700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692396" y="3605784"/>
            <a:ext cx="353060" cy="0"/>
          </a:xfrm>
          <a:custGeom>
            <a:avLst/>
            <a:gdLst/>
            <a:ahLst/>
            <a:cxnLst/>
            <a:rect l="l" t="t" r="r" b="b"/>
            <a:pathLst>
              <a:path w="353060">
                <a:moveTo>
                  <a:pt x="0" y="0"/>
                </a:moveTo>
                <a:lnTo>
                  <a:pt x="3530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392167" y="3605784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1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392167" y="3589020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1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093464" y="3589020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9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093464" y="3605784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9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4209288" y="3624071"/>
            <a:ext cx="248285" cy="172085"/>
          </a:xfrm>
          <a:custGeom>
            <a:avLst/>
            <a:gdLst/>
            <a:ahLst/>
            <a:cxnLst/>
            <a:rect l="l" t="t" r="r" b="b"/>
            <a:pathLst>
              <a:path w="248285" h="172085">
                <a:moveTo>
                  <a:pt x="0" y="171703"/>
                </a:moveTo>
                <a:lnTo>
                  <a:pt x="247903" y="0"/>
                </a:lnTo>
                <a:lnTo>
                  <a:pt x="0" y="0"/>
                </a:lnTo>
                <a:lnTo>
                  <a:pt x="0" y="171703"/>
                </a:lnTo>
                <a:lnTo>
                  <a:pt x="247903" y="171703"/>
                </a:lnTo>
                <a:lnTo>
                  <a:pt x="2479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3910584" y="3624071"/>
            <a:ext cx="248285" cy="172085"/>
          </a:xfrm>
          <a:custGeom>
            <a:avLst/>
            <a:gdLst/>
            <a:ahLst/>
            <a:cxnLst/>
            <a:rect l="l" t="t" r="r" b="b"/>
            <a:pathLst>
              <a:path w="248285" h="172085">
                <a:moveTo>
                  <a:pt x="0" y="171703"/>
                </a:moveTo>
                <a:lnTo>
                  <a:pt x="247903" y="0"/>
                </a:lnTo>
                <a:lnTo>
                  <a:pt x="0" y="0"/>
                </a:lnTo>
                <a:lnTo>
                  <a:pt x="0" y="171703"/>
                </a:lnTo>
                <a:lnTo>
                  <a:pt x="247903" y="171703"/>
                </a:lnTo>
                <a:lnTo>
                  <a:pt x="2479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4507991" y="3624071"/>
            <a:ext cx="250190" cy="172085"/>
          </a:xfrm>
          <a:custGeom>
            <a:avLst/>
            <a:gdLst/>
            <a:ahLst/>
            <a:cxnLst/>
            <a:rect l="l" t="t" r="r" b="b"/>
            <a:pathLst>
              <a:path w="250189" h="172085">
                <a:moveTo>
                  <a:pt x="0" y="171703"/>
                </a:moveTo>
                <a:lnTo>
                  <a:pt x="249809" y="0"/>
                </a:lnTo>
                <a:lnTo>
                  <a:pt x="0" y="0"/>
                </a:lnTo>
                <a:lnTo>
                  <a:pt x="0" y="171703"/>
                </a:lnTo>
                <a:lnTo>
                  <a:pt x="249809" y="171703"/>
                </a:lnTo>
                <a:lnTo>
                  <a:pt x="24980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4831079" y="3624071"/>
            <a:ext cx="169545" cy="233679"/>
          </a:xfrm>
          <a:custGeom>
            <a:avLst/>
            <a:gdLst/>
            <a:ahLst/>
            <a:cxnLst/>
            <a:rect l="l" t="t" r="r" b="b"/>
            <a:pathLst>
              <a:path w="169545" h="233679">
                <a:moveTo>
                  <a:pt x="0" y="233172"/>
                </a:moveTo>
                <a:lnTo>
                  <a:pt x="169164" y="0"/>
                </a:lnTo>
                <a:lnTo>
                  <a:pt x="0" y="0"/>
                </a:lnTo>
                <a:lnTo>
                  <a:pt x="0" y="233172"/>
                </a:lnTo>
                <a:lnTo>
                  <a:pt x="169164" y="233172"/>
                </a:lnTo>
                <a:lnTo>
                  <a:pt x="1691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960876" y="3846576"/>
            <a:ext cx="814069" cy="0"/>
          </a:xfrm>
          <a:custGeom>
            <a:avLst/>
            <a:gdLst/>
            <a:ahLst/>
            <a:cxnLst/>
            <a:rect l="l" t="t" r="r" b="b"/>
            <a:pathLst>
              <a:path w="814070">
                <a:moveTo>
                  <a:pt x="0" y="0"/>
                </a:moveTo>
                <a:lnTo>
                  <a:pt x="8138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000244" y="3875532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4831079" y="3875532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5000244" y="3875532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33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000244" y="3892296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4831079" y="387553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1691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4692396" y="3587496"/>
            <a:ext cx="370205" cy="0"/>
          </a:xfrm>
          <a:custGeom>
            <a:avLst/>
            <a:gdLst/>
            <a:ahLst/>
            <a:cxnLst/>
            <a:rect l="l" t="t" r="r" b="b"/>
            <a:pathLst>
              <a:path w="370204">
                <a:moveTo>
                  <a:pt x="0" y="0"/>
                </a:moveTo>
                <a:lnTo>
                  <a:pt x="3700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4392167" y="3587496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1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4093464" y="3587496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9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7377683" y="4369308"/>
            <a:ext cx="372110" cy="0"/>
          </a:xfrm>
          <a:custGeom>
            <a:avLst/>
            <a:gdLst/>
            <a:ahLst/>
            <a:cxnLst/>
            <a:rect l="l" t="t" r="r" b="b"/>
            <a:pathLst>
              <a:path w="372109">
                <a:moveTo>
                  <a:pt x="3718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7388352" y="4349496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>
                <a:moveTo>
                  <a:pt x="3408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511551" y="3617976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1492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2769107" y="358749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302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7395971" y="3617976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28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508747" y="3587496"/>
            <a:ext cx="240665" cy="30480"/>
          </a:xfrm>
          <a:custGeom>
            <a:avLst/>
            <a:gdLst/>
            <a:ahLst/>
            <a:cxnLst/>
            <a:rect l="l" t="t" r="r" b="b"/>
            <a:pathLst>
              <a:path w="240665" h="30479">
                <a:moveTo>
                  <a:pt x="0" y="30225"/>
                </a:moveTo>
                <a:lnTo>
                  <a:pt x="0" y="0"/>
                </a:lnTo>
                <a:lnTo>
                  <a:pt x="24041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7400543" y="358902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7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7513319" y="358749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302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7377683" y="3589020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2247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8855964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46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6" y="0"/>
                </a:lnTo>
                <a:lnTo>
                  <a:pt x="33146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098535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7341107" y="2284476"/>
            <a:ext cx="34925" cy="42545"/>
          </a:xfrm>
          <a:custGeom>
            <a:avLst/>
            <a:gdLst/>
            <a:ahLst/>
            <a:cxnLst/>
            <a:rect l="l" t="t" r="r" b="b"/>
            <a:pathLst>
              <a:path w="34925" h="42544">
                <a:moveTo>
                  <a:pt x="34671" y="42418"/>
                </a:moveTo>
                <a:lnTo>
                  <a:pt x="0" y="42418"/>
                </a:lnTo>
                <a:lnTo>
                  <a:pt x="0" y="0"/>
                </a:lnTo>
                <a:lnTo>
                  <a:pt x="34671" y="0"/>
                </a:lnTo>
                <a:lnTo>
                  <a:pt x="34671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6585204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5827776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5070347" y="2284476"/>
            <a:ext cx="34925" cy="42545"/>
          </a:xfrm>
          <a:custGeom>
            <a:avLst/>
            <a:gdLst/>
            <a:ahLst/>
            <a:cxnLst/>
            <a:rect l="l" t="t" r="r" b="b"/>
            <a:pathLst>
              <a:path w="34925" h="42544">
                <a:moveTo>
                  <a:pt x="34671" y="42418"/>
                </a:moveTo>
                <a:lnTo>
                  <a:pt x="0" y="42418"/>
                </a:lnTo>
                <a:lnTo>
                  <a:pt x="0" y="0"/>
                </a:lnTo>
                <a:lnTo>
                  <a:pt x="34671" y="0"/>
                </a:lnTo>
                <a:lnTo>
                  <a:pt x="34671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4314444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46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6" y="0"/>
                </a:lnTo>
                <a:lnTo>
                  <a:pt x="33146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3557015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799588" y="2284476"/>
            <a:ext cx="34925" cy="42545"/>
          </a:xfrm>
          <a:custGeom>
            <a:avLst/>
            <a:gdLst/>
            <a:ahLst/>
            <a:cxnLst/>
            <a:rect l="l" t="t" r="r" b="b"/>
            <a:pathLst>
              <a:path w="34925" h="42544">
                <a:moveTo>
                  <a:pt x="34670" y="42418"/>
                </a:moveTo>
                <a:lnTo>
                  <a:pt x="0" y="42418"/>
                </a:lnTo>
                <a:lnTo>
                  <a:pt x="0" y="0"/>
                </a:lnTo>
                <a:lnTo>
                  <a:pt x="34670" y="0"/>
                </a:lnTo>
                <a:lnTo>
                  <a:pt x="3467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043683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5" h="42544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286255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5" h="42544">
                <a:moveTo>
                  <a:pt x="33146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6" y="0"/>
                </a:lnTo>
                <a:lnTo>
                  <a:pt x="33146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21208" y="2284476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4">
                <a:moveTo>
                  <a:pt x="33159" y="42418"/>
                </a:moveTo>
                <a:lnTo>
                  <a:pt x="0" y="42418"/>
                </a:lnTo>
                <a:lnTo>
                  <a:pt x="0" y="0"/>
                </a:lnTo>
                <a:lnTo>
                  <a:pt x="33159" y="0"/>
                </a:lnTo>
                <a:lnTo>
                  <a:pt x="33159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9621011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8855964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6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6" y="0"/>
                </a:lnTo>
                <a:lnTo>
                  <a:pt x="33146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8098535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7341107" y="5259323"/>
            <a:ext cx="34925" cy="42545"/>
          </a:xfrm>
          <a:custGeom>
            <a:avLst/>
            <a:gdLst/>
            <a:ahLst/>
            <a:cxnLst/>
            <a:rect l="l" t="t" r="r" b="b"/>
            <a:pathLst>
              <a:path w="34925" h="42545">
                <a:moveTo>
                  <a:pt x="34671" y="42418"/>
                </a:moveTo>
                <a:lnTo>
                  <a:pt x="0" y="42418"/>
                </a:lnTo>
                <a:lnTo>
                  <a:pt x="0" y="0"/>
                </a:lnTo>
                <a:lnTo>
                  <a:pt x="34671" y="0"/>
                </a:lnTo>
                <a:lnTo>
                  <a:pt x="34671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6585204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827776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5070347" y="5259323"/>
            <a:ext cx="34925" cy="42545"/>
          </a:xfrm>
          <a:custGeom>
            <a:avLst/>
            <a:gdLst/>
            <a:ahLst/>
            <a:cxnLst/>
            <a:rect l="l" t="t" r="r" b="b"/>
            <a:pathLst>
              <a:path w="34925" h="42545">
                <a:moveTo>
                  <a:pt x="34671" y="42418"/>
                </a:moveTo>
                <a:lnTo>
                  <a:pt x="0" y="42418"/>
                </a:lnTo>
                <a:lnTo>
                  <a:pt x="0" y="0"/>
                </a:lnTo>
                <a:lnTo>
                  <a:pt x="34671" y="0"/>
                </a:lnTo>
                <a:lnTo>
                  <a:pt x="34671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4314444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6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6" y="0"/>
                </a:lnTo>
                <a:lnTo>
                  <a:pt x="33146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557015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2799588" y="5259323"/>
            <a:ext cx="34925" cy="42545"/>
          </a:xfrm>
          <a:custGeom>
            <a:avLst/>
            <a:gdLst/>
            <a:ahLst/>
            <a:cxnLst/>
            <a:rect l="l" t="t" r="r" b="b"/>
            <a:pathLst>
              <a:path w="34925" h="42545">
                <a:moveTo>
                  <a:pt x="34670" y="42418"/>
                </a:moveTo>
                <a:lnTo>
                  <a:pt x="0" y="42418"/>
                </a:lnTo>
                <a:lnTo>
                  <a:pt x="0" y="0"/>
                </a:lnTo>
                <a:lnTo>
                  <a:pt x="34670" y="0"/>
                </a:lnTo>
                <a:lnTo>
                  <a:pt x="3467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2043683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5" h="42545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1286255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5" h="42545">
                <a:moveTo>
                  <a:pt x="33146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6" y="0"/>
                </a:lnTo>
                <a:lnTo>
                  <a:pt x="33146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21208" y="5259323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59" y="42418"/>
                </a:moveTo>
                <a:lnTo>
                  <a:pt x="0" y="42418"/>
                </a:lnTo>
                <a:lnTo>
                  <a:pt x="0" y="0"/>
                </a:lnTo>
                <a:lnTo>
                  <a:pt x="33159" y="0"/>
                </a:lnTo>
                <a:lnTo>
                  <a:pt x="33159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9621011" y="3279647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7" y="42417"/>
                </a:moveTo>
                <a:lnTo>
                  <a:pt x="0" y="42417"/>
                </a:lnTo>
                <a:lnTo>
                  <a:pt x="0" y="0"/>
                </a:lnTo>
                <a:lnTo>
                  <a:pt x="33147" y="0"/>
                </a:lnTo>
                <a:lnTo>
                  <a:pt x="33147" y="424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9621011" y="4262628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47" y="42418"/>
                </a:moveTo>
                <a:lnTo>
                  <a:pt x="0" y="42418"/>
                </a:lnTo>
                <a:lnTo>
                  <a:pt x="0" y="0"/>
                </a:lnTo>
                <a:lnTo>
                  <a:pt x="33147" y="0"/>
                </a:lnTo>
                <a:lnTo>
                  <a:pt x="33147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521208" y="3279647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59" y="42417"/>
                </a:moveTo>
                <a:lnTo>
                  <a:pt x="0" y="42417"/>
                </a:lnTo>
                <a:lnTo>
                  <a:pt x="0" y="0"/>
                </a:lnTo>
                <a:lnTo>
                  <a:pt x="33159" y="0"/>
                </a:lnTo>
                <a:lnTo>
                  <a:pt x="33159" y="424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521208" y="4262628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33159" y="42418"/>
                </a:moveTo>
                <a:lnTo>
                  <a:pt x="0" y="42418"/>
                </a:lnTo>
                <a:lnTo>
                  <a:pt x="0" y="0"/>
                </a:lnTo>
                <a:lnTo>
                  <a:pt x="33159" y="0"/>
                </a:lnTo>
                <a:lnTo>
                  <a:pt x="33159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8846819" y="3276600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50164" y="0"/>
                </a:moveTo>
                <a:lnTo>
                  <a:pt x="0" y="0"/>
                </a:lnTo>
                <a:lnTo>
                  <a:pt x="0" y="49911"/>
                </a:lnTo>
                <a:lnTo>
                  <a:pt x="50164" y="49911"/>
                </a:lnTo>
                <a:lnTo>
                  <a:pt x="501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8089392" y="4259579"/>
            <a:ext cx="51435" cy="50165"/>
          </a:xfrm>
          <a:custGeom>
            <a:avLst/>
            <a:gdLst/>
            <a:ahLst/>
            <a:cxnLst/>
            <a:rect l="l" t="t" r="r" b="b"/>
            <a:pathLst>
              <a:path w="51434" h="50164">
                <a:moveTo>
                  <a:pt x="51434" y="0"/>
                </a:moveTo>
                <a:lnTo>
                  <a:pt x="0" y="0"/>
                </a:lnTo>
                <a:lnTo>
                  <a:pt x="0" y="50165"/>
                </a:lnTo>
                <a:lnTo>
                  <a:pt x="51434" y="50165"/>
                </a:lnTo>
                <a:lnTo>
                  <a:pt x="514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8089392" y="3276600"/>
            <a:ext cx="51435" cy="50165"/>
          </a:xfrm>
          <a:custGeom>
            <a:avLst/>
            <a:gdLst/>
            <a:ahLst/>
            <a:cxnLst/>
            <a:rect l="l" t="t" r="r" b="b"/>
            <a:pathLst>
              <a:path w="51434" h="50164">
                <a:moveTo>
                  <a:pt x="51434" y="0"/>
                </a:moveTo>
                <a:lnTo>
                  <a:pt x="0" y="0"/>
                </a:lnTo>
                <a:lnTo>
                  <a:pt x="0" y="49911"/>
                </a:lnTo>
                <a:lnTo>
                  <a:pt x="51434" y="49911"/>
                </a:lnTo>
                <a:lnTo>
                  <a:pt x="514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3544823" y="3272028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57912" y="0"/>
                </a:moveTo>
                <a:lnTo>
                  <a:pt x="57912" y="59182"/>
                </a:lnTo>
                <a:lnTo>
                  <a:pt x="0" y="59182"/>
                </a:lnTo>
                <a:lnTo>
                  <a:pt x="0" y="0"/>
                </a:lnTo>
                <a:lnTo>
                  <a:pt x="579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5058155" y="327202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182" y="0"/>
                </a:moveTo>
                <a:lnTo>
                  <a:pt x="59182" y="59182"/>
                </a:lnTo>
                <a:lnTo>
                  <a:pt x="0" y="59182"/>
                </a:lnTo>
                <a:lnTo>
                  <a:pt x="0" y="0"/>
                </a:lnTo>
                <a:lnTo>
                  <a:pt x="5918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4300728" y="327202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182" y="0"/>
                </a:moveTo>
                <a:lnTo>
                  <a:pt x="59182" y="59182"/>
                </a:lnTo>
                <a:lnTo>
                  <a:pt x="0" y="59182"/>
                </a:lnTo>
                <a:lnTo>
                  <a:pt x="0" y="0"/>
                </a:lnTo>
                <a:lnTo>
                  <a:pt x="5918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2787395" y="327202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181" y="0"/>
                </a:moveTo>
                <a:lnTo>
                  <a:pt x="59181" y="59182"/>
                </a:lnTo>
                <a:lnTo>
                  <a:pt x="0" y="59182"/>
                </a:lnTo>
                <a:lnTo>
                  <a:pt x="0" y="0"/>
                </a:lnTo>
                <a:lnTo>
                  <a:pt x="591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5815584" y="425500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181" y="0"/>
                </a:moveTo>
                <a:lnTo>
                  <a:pt x="59181" y="59436"/>
                </a:lnTo>
                <a:lnTo>
                  <a:pt x="0" y="59436"/>
                </a:lnTo>
                <a:lnTo>
                  <a:pt x="0" y="0"/>
                </a:lnTo>
                <a:lnTo>
                  <a:pt x="591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5058155" y="425500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182" y="0"/>
                </a:moveTo>
                <a:lnTo>
                  <a:pt x="59182" y="59436"/>
                </a:lnTo>
                <a:lnTo>
                  <a:pt x="0" y="59436"/>
                </a:lnTo>
                <a:lnTo>
                  <a:pt x="0" y="0"/>
                </a:lnTo>
                <a:lnTo>
                  <a:pt x="5918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4300728" y="4255008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182" y="0"/>
                </a:moveTo>
                <a:lnTo>
                  <a:pt x="59182" y="59436"/>
                </a:lnTo>
                <a:lnTo>
                  <a:pt x="0" y="59436"/>
                </a:lnTo>
                <a:lnTo>
                  <a:pt x="0" y="0"/>
                </a:lnTo>
                <a:lnTo>
                  <a:pt x="5918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787395" y="4366259"/>
            <a:ext cx="59690" cy="45720"/>
          </a:xfrm>
          <a:custGeom>
            <a:avLst/>
            <a:gdLst/>
            <a:ahLst/>
            <a:cxnLst/>
            <a:rect l="l" t="t" r="r" b="b"/>
            <a:pathLst>
              <a:path w="59689" h="45720">
                <a:moveTo>
                  <a:pt x="59181" y="0"/>
                </a:moveTo>
                <a:lnTo>
                  <a:pt x="0" y="0"/>
                </a:lnTo>
                <a:lnTo>
                  <a:pt x="0" y="45592"/>
                </a:lnTo>
                <a:lnTo>
                  <a:pt x="59181" y="45592"/>
                </a:lnTo>
                <a:lnTo>
                  <a:pt x="5918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4901184" y="5155691"/>
            <a:ext cx="940435" cy="0"/>
          </a:xfrm>
          <a:custGeom>
            <a:avLst/>
            <a:gdLst/>
            <a:ahLst/>
            <a:cxnLst/>
            <a:rect l="l" t="t" r="r" b="b"/>
            <a:pathLst>
              <a:path w="940435">
                <a:moveTo>
                  <a:pt x="94018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5071871" y="2453639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3576828" y="2430779"/>
            <a:ext cx="1510030" cy="22860"/>
          </a:xfrm>
          <a:custGeom>
            <a:avLst/>
            <a:gdLst/>
            <a:ahLst/>
            <a:cxnLst/>
            <a:rect l="l" t="t" r="r" b="b"/>
            <a:pathLst>
              <a:path w="1510029" h="22860">
                <a:moveTo>
                  <a:pt x="1509776" y="22733"/>
                </a:moveTo>
                <a:lnTo>
                  <a:pt x="150977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7360919" y="2453639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41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7360919" y="2430779"/>
            <a:ext cx="1539240" cy="22860"/>
          </a:xfrm>
          <a:custGeom>
            <a:avLst/>
            <a:gdLst/>
            <a:ahLst/>
            <a:cxnLst/>
            <a:rect l="l" t="t" r="r" b="b"/>
            <a:pathLst>
              <a:path w="1539240" h="22860">
                <a:moveTo>
                  <a:pt x="0" y="22733"/>
                </a:moveTo>
                <a:lnTo>
                  <a:pt x="0" y="0"/>
                </a:lnTo>
                <a:lnTo>
                  <a:pt x="15392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5071871" y="2487167"/>
            <a:ext cx="2299970" cy="0"/>
          </a:xfrm>
          <a:custGeom>
            <a:avLst/>
            <a:gdLst/>
            <a:ahLst/>
            <a:cxnLst/>
            <a:rect l="l" t="t" r="r" b="b"/>
            <a:pathLst>
              <a:path w="2299970">
                <a:moveTo>
                  <a:pt x="229971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5085588" y="2430779"/>
            <a:ext cx="2276475" cy="0"/>
          </a:xfrm>
          <a:custGeom>
            <a:avLst/>
            <a:gdLst/>
            <a:ahLst/>
            <a:cxnLst/>
            <a:rect l="l" t="t" r="r" b="b"/>
            <a:pathLst>
              <a:path w="2276475">
                <a:moveTo>
                  <a:pt x="22763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5085588" y="2439923"/>
            <a:ext cx="2276475" cy="0"/>
          </a:xfrm>
          <a:custGeom>
            <a:avLst/>
            <a:gdLst/>
            <a:ahLst/>
            <a:cxnLst/>
            <a:rect l="l" t="t" r="r" b="b"/>
            <a:pathLst>
              <a:path w="2276475">
                <a:moveTo>
                  <a:pt x="22763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5089969" y="2435225"/>
            <a:ext cx="2268220" cy="0"/>
          </a:xfrm>
          <a:custGeom>
            <a:avLst/>
            <a:gdLst/>
            <a:ahLst/>
            <a:cxnLst/>
            <a:rect l="l" t="t" r="r" b="b"/>
            <a:pathLst>
              <a:path w="2268220">
                <a:moveTo>
                  <a:pt x="0" y="0"/>
                </a:moveTo>
                <a:lnTo>
                  <a:pt x="2268091" y="0"/>
                </a:lnTo>
              </a:path>
            </a:pathLst>
          </a:custGeom>
          <a:ln w="889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3576828" y="2430779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1341119" y="2487167"/>
            <a:ext cx="2200910" cy="0"/>
          </a:xfrm>
          <a:custGeom>
            <a:avLst/>
            <a:gdLst/>
            <a:ahLst/>
            <a:cxnLst/>
            <a:rect l="l" t="t" r="r" b="b"/>
            <a:pathLst>
              <a:path w="2200910">
                <a:moveTo>
                  <a:pt x="22006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1290827" y="2430779"/>
            <a:ext cx="2286000" cy="0"/>
          </a:xfrm>
          <a:custGeom>
            <a:avLst/>
            <a:gdLst/>
            <a:ahLst/>
            <a:cxnLst/>
            <a:rect l="l" t="t" r="r" b="b"/>
            <a:pathLst>
              <a:path w="2286000">
                <a:moveTo>
                  <a:pt x="228587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1299972" y="2439923"/>
            <a:ext cx="2277110" cy="0"/>
          </a:xfrm>
          <a:custGeom>
            <a:avLst/>
            <a:gdLst/>
            <a:ahLst/>
            <a:cxnLst/>
            <a:rect l="l" t="t" r="r" b="b"/>
            <a:pathLst>
              <a:path w="2277110">
                <a:moveTo>
                  <a:pt x="227685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2819400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2063495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2813304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2057400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2630423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4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2630423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2624327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2441448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2435351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2252472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2246376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063495" y="243535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18262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252472" y="243535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18237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441448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3570732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3387852" y="243535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1823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3387852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3381755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3198876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3192779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3008376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3003804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2819400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3008376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3198876" y="243535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1823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1306067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1299972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1872995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1872995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1868423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1684020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1677923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1495044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1488947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1306067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1495044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4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1684020" y="243535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5071871" y="2453639"/>
            <a:ext cx="0" cy="815340"/>
          </a:xfrm>
          <a:custGeom>
            <a:avLst/>
            <a:gdLst/>
            <a:ahLst/>
            <a:cxnLst/>
            <a:rect l="l" t="t" r="r" b="b"/>
            <a:pathLst>
              <a:path h="815339">
                <a:moveTo>
                  <a:pt x="0" y="0"/>
                </a:moveTo>
                <a:lnTo>
                  <a:pt x="0" y="8149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5081015" y="2453639"/>
            <a:ext cx="0" cy="541020"/>
          </a:xfrm>
          <a:custGeom>
            <a:avLst/>
            <a:gdLst/>
            <a:ahLst/>
            <a:cxnLst/>
            <a:rect l="l" t="t" r="r" b="b"/>
            <a:pathLst>
              <a:path h="541019">
                <a:moveTo>
                  <a:pt x="0" y="0"/>
                </a:moveTo>
                <a:lnTo>
                  <a:pt x="0" y="54076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5081015" y="3008376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5053393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5055108" y="252704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4951286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4953000" y="252704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4934522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4936235" y="2527045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4892040" y="2741676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79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4953000" y="274167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1016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4892040" y="2758439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5">
                <a:moveTo>
                  <a:pt x="1630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5055108" y="2741676"/>
            <a:ext cx="0" cy="294005"/>
          </a:xfrm>
          <a:custGeom>
            <a:avLst/>
            <a:gdLst/>
            <a:ahLst/>
            <a:cxnLst/>
            <a:rect l="l" t="t" r="r" b="b"/>
            <a:pathLst>
              <a:path h="294005">
                <a:moveTo>
                  <a:pt x="0" y="0"/>
                </a:moveTo>
                <a:lnTo>
                  <a:pt x="0" y="29387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4494276" y="2453481"/>
            <a:ext cx="560705" cy="0"/>
          </a:xfrm>
          <a:custGeom>
            <a:avLst/>
            <a:gdLst/>
            <a:ahLst/>
            <a:cxnLst/>
            <a:rect l="l" t="t" r="r" b="b"/>
            <a:pathLst>
              <a:path w="560704">
                <a:moveTo>
                  <a:pt x="0" y="0"/>
                </a:moveTo>
                <a:lnTo>
                  <a:pt x="5603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4892040" y="2741676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406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4477511" y="2866644"/>
            <a:ext cx="458470" cy="169545"/>
          </a:xfrm>
          <a:custGeom>
            <a:avLst/>
            <a:gdLst/>
            <a:ahLst/>
            <a:cxnLst/>
            <a:rect l="l" t="t" r="r" b="b"/>
            <a:pathLst>
              <a:path w="458470" h="169544">
                <a:moveTo>
                  <a:pt x="458342" y="169163"/>
                </a:moveTo>
                <a:lnTo>
                  <a:pt x="458342" y="0"/>
                </a:lnTo>
                <a:lnTo>
                  <a:pt x="447293" y="0"/>
                </a:lnTo>
                <a:lnTo>
                  <a:pt x="447293" y="135381"/>
                </a:lnTo>
                <a:lnTo>
                  <a:pt x="0" y="1353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4477511" y="3019044"/>
            <a:ext cx="448309" cy="0"/>
          </a:xfrm>
          <a:custGeom>
            <a:avLst/>
            <a:gdLst/>
            <a:ahLst/>
            <a:cxnLst/>
            <a:rect l="l" t="t" r="r" b="b"/>
            <a:pathLst>
              <a:path w="448310">
                <a:moveTo>
                  <a:pt x="44805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5047488" y="3035807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723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5047488" y="3052572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723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4925567" y="3002279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0"/>
                </a:moveTo>
                <a:lnTo>
                  <a:pt x="0" y="331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4492561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4494276" y="2527045"/>
            <a:ext cx="0" cy="475615"/>
          </a:xfrm>
          <a:custGeom>
            <a:avLst/>
            <a:gdLst/>
            <a:ahLst/>
            <a:cxnLst/>
            <a:rect l="l" t="t" r="r" b="b"/>
            <a:pathLst>
              <a:path h="475614">
                <a:moveTo>
                  <a:pt x="0" y="0"/>
                </a:moveTo>
                <a:lnTo>
                  <a:pt x="0" y="4751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4475798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4477511" y="2527045"/>
            <a:ext cx="0" cy="492125"/>
          </a:xfrm>
          <a:custGeom>
            <a:avLst/>
            <a:gdLst/>
            <a:ahLst/>
            <a:cxnLst/>
            <a:rect l="l" t="t" r="r" b="b"/>
            <a:pathLst>
              <a:path h="492125">
                <a:moveTo>
                  <a:pt x="0" y="0"/>
                </a:moveTo>
                <a:lnTo>
                  <a:pt x="0" y="4918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4436174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4437888" y="2527045"/>
            <a:ext cx="0" cy="508634"/>
          </a:xfrm>
          <a:custGeom>
            <a:avLst/>
            <a:gdLst/>
            <a:ahLst/>
            <a:cxnLst/>
            <a:rect l="l" t="t" r="r" b="b"/>
            <a:pathLst>
              <a:path h="508635">
                <a:moveTo>
                  <a:pt x="0" y="0"/>
                </a:moveTo>
                <a:lnTo>
                  <a:pt x="0" y="5082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4419410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4421123" y="2527045"/>
            <a:ext cx="0" cy="508634"/>
          </a:xfrm>
          <a:custGeom>
            <a:avLst/>
            <a:gdLst/>
            <a:ahLst/>
            <a:cxnLst/>
            <a:rect l="l" t="t" r="r" b="b"/>
            <a:pathLst>
              <a:path h="508635">
                <a:moveTo>
                  <a:pt x="0" y="0"/>
                </a:moveTo>
                <a:lnTo>
                  <a:pt x="0" y="5082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4014215" y="2453639"/>
            <a:ext cx="0" cy="581660"/>
          </a:xfrm>
          <a:custGeom>
            <a:avLst/>
            <a:gdLst/>
            <a:ahLst/>
            <a:cxnLst/>
            <a:rect l="l" t="t" r="r" b="b"/>
            <a:pathLst>
              <a:path h="581660">
                <a:moveTo>
                  <a:pt x="0" y="0"/>
                </a:moveTo>
                <a:lnTo>
                  <a:pt x="0" y="5816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3997452" y="2453639"/>
            <a:ext cx="0" cy="581660"/>
          </a:xfrm>
          <a:custGeom>
            <a:avLst/>
            <a:gdLst/>
            <a:ahLst/>
            <a:cxnLst/>
            <a:rect l="l" t="t" r="r" b="b"/>
            <a:pathLst>
              <a:path h="581660">
                <a:moveTo>
                  <a:pt x="0" y="0"/>
                </a:moveTo>
                <a:lnTo>
                  <a:pt x="0" y="5816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3980688" y="2453639"/>
            <a:ext cx="0" cy="581660"/>
          </a:xfrm>
          <a:custGeom>
            <a:avLst/>
            <a:gdLst/>
            <a:ahLst/>
            <a:cxnLst/>
            <a:rect l="l" t="t" r="r" b="b"/>
            <a:pathLst>
              <a:path h="581660">
                <a:moveTo>
                  <a:pt x="0" y="0"/>
                </a:moveTo>
                <a:lnTo>
                  <a:pt x="0" y="5816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3963923" y="2453639"/>
            <a:ext cx="0" cy="581660"/>
          </a:xfrm>
          <a:custGeom>
            <a:avLst/>
            <a:gdLst/>
            <a:ahLst/>
            <a:cxnLst/>
            <a:rect l="l" t="t" r="r" b="b"/>
            <a:pathLst>
              <a:path h="581660">
                <a:moveTo>
                  <a:pt x="0" y="0"/>
                </a:moveTo>
                <a:lnTo>
                  <a:pt x="0" y="5816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954779" y="2462783"/>
            <a:ext cx="0" cy="451484"/>
          </a:xfrm>
          <a:custGeom>
            <a:avLst/>
            <a:gdLst/>
            <a:ahLst/>
            <a:cxnLst/>
            <a:rect l="l" t="t" r="r" b="b"/>
            <a:pathLst>
              <a:path h="451485">
                <a:moveTo>
                  <a:pt x="0" y="0"/>
                </a:moveTo>
                <a:lnTo>
                  <a:pt x="0" y="4509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4410455" y="3035807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4437888" y="2453481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2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3576828" y="2453639"/>
            <a:ext cx="843915" cy="0"/>
          </a:xfrm>
          <a:custGeom>
            <a:avLst/>
            <a:gdLst/>
            <a:ahLst/>
            <a:cxnLst/>
            <a:rect l="l" t="t" r="r" b="b"/>
            <a:pathLst>
              <a:path w="843914">
                <a:moveTo>
                  <a:pt x="8437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3874008" y="3035807"/>
            <a:ext cx="139700" cy="306070"/>
          </a:xfrm>
          <a:custGeom>
            <a:avLst/>
            <a:gdLst/>
            <a:ahLst/>
            <a:cxnLst/>
            <a:rect l="l" t="t" r="r" b="b"/>
            <a:pathLst>
              <a:path w="139700" h="306070">
                <a:moveTo>
                  <a:pt x="139700" y="0"/>
                </a:moveTo>
                <a:lnTo>
                  <a:pt x="89026" y="0"/>
                </a:lnTo>
                <a:lnTo>
                  <a:pt x="0" y="0"/>
                </a:lnTo>
                <a:lnTo>
                  <a:pt x="0" y="3060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3893820" y="3035807"/>
            <a:ext cx="0" cy="306070"/>
          </a:xfrm>
          <a:custGeom>
            <a:avLst/>
            <a:gdLst/>
            <a:ahLst/>
            <a:cxnLst/>
            <a:rect l="l" t="t" r="r" b="b"/>
            <a:pathLst>
              <a:path h="306070">
                <a:moveTo>
                  <a:pt x="0" y="30606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4251959" y="292303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1691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4239767" y="2912364"/>
            <a:ext cx="181610" cy="10795"/>
          </a:xfrm>
          <a:custGeom>
            <a:avLst/>
            <a:gdLst/>
            <a:ahLst/>
            <a:cxnLst/>
            <a:rect l="l" t="t" r="r" b="b"/>
            <a:pathLst>
              <a:path w="181610" h="10794">
                <a:moveTo>
                  <a:pt x="181356" y="0"/>
                </a:moveTo>
                <a:lnTo>
                  <a:pt x="0" y="0"/>
                </a:lnTo>
                <a:lnTo>
                  <a:pt x="0" y="10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4014215" y="3035807"/>
            <a:ext cx="294005" cy="0"/>
          </a:xfrm>
          <a:custGeom>
            <a:avLst/>
            <a:gdLst/>
            <a:ahLst/>
            <a:cxnLst/>
            <a:rect l="l" t="t" r="r" b="b"/>
            <a:pathLst>
              <a:path w="294004">
                <a:moveTo>
                  <a:pt x="29387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4250245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4355591" y="2510027"/>
            <a:ext cx="43180" cy="9525"/>
          </a:xfrm>
          <a:custGeom>
            <a:avLst/>
            <a:gdLst/>
            <a:ahLst/>
            <a:cxnLst/>
            <a:rect l="l" t="t" r="r" b="b"/>
            <a:pathLst>
              <a:path w="43179" h="9525">
                <a:moveTo>
                  <a:pt x="0" y="0"/>
                </a:moveTo>
                <a:lnTo>
                  <a:pt x="9779" y="6476"/>
                </a:lnTo>
                <a:lnTo>
                  <a:pt x="20828" y="9144"/>
                </a:lnTo>
                <a:lnTo>
                  <a:pt x="32131" y="7874"/>
                </a:lnTo>
                <a:lnTo>
                  <a:pt x="42672" y="26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4355591" y="2479548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6" y="8509"/>
                </a:moveTo>
                <a:lnTo>
                  <a:pt x="34544" y="1904"/>
                </a:lnTo>
                <a:lnTo>
                  <a:pt x="22479" y="0"/>
                </a:lnTo>
                <a:lnTo>
                  <a:pt x="10541" y="2666"/>
                </a:lnTo>
                <a:lnTo>
                  <a:pt x="0" y="990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4415028" y="2479548"/>
            <a:ext cx="6350" cy="41275"/>
          </a:xfrm>
          <a:custGeom>
            <a:avLst/>
            <a:gdLst/>
            <a:ahLst/>
            <a:cxnLst/>
            <a:rect l="l" t="t" r="r" b="b"/>
            <a:pathLst>
              <a:path w="6350" h="41275">
                <a:moveTo>
                  <a:pt x="0" y="0"/>
                </a:moveTo>
                <a:lnTo>
                  <a:pt x="6096" y="0"/>
                </a:lnTo>
                <a:lnTo>
                  <a:pt x="6096" y="407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4401311" y="2479548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8127"/>
                </a:moveTo>
                <a:lnTo>
                  <a:pt x="2921" y="9905"/>
                </a:lnTo>
                <a:lnTo>
                  <a:pt x="6476" y="10032"/>
                </a:lnTo>
                <a:lnTo>
                  <a:pt x="9525" y="8381"/>
                </a:lnTo>
                <a:lnTo>
                  <a:pt x="12573" y="6730"/>
                </a:lnTo>
                <a:lnTo>
                  <a:pt x="14477" y="3555"/>
                </a:ln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4399788" y="2510027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10287"/>
                </a:moveTo>
                <a:lnTo>
                  <a:pt x="14986" y="6350"/>
                </a:lnTo>
                <a:lnTo>
                  <a:pt x="12700" y="2921"/>
                </a:lnTo>
                <a:lnTo>
                  <a:pt x="9525" y="1397"/>
                </a:lnTo>
                <a:lnTo>
                  <a:pt x="6223" y="0"/>
                </a:lnTo>
                <a:lnTo>
                  <a:pt x="2539" y="888"/>
                </a:lnTo>
                <a:lnTo>
                  <a:pt x="0" y="35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4352544" y="2488692"/>
            <a:ext cx="4445" cy="21590"/>
          </a:xfrm>
          <a:custGeom>
            <a:avLst/>
            <a:gdLst/>
            <a:ahLst/>
            <a:cxnLst/>
            <a:rect l="l" t="t" r="r" b="b"/>
            <a:pathLst>
              <a:path w="4445" h="21589">
                <a:moveTo>
                  <a:pt x="4063" y="0"/>
                </a:moveTo>
                <a:lnTo>
                  <a:pt x="1523" y="2794"/>
                </a:lnTo>
                <a:lnTo>
                  <a:pt x="0" y="6604"/>
                </a:lnTo>
                <a:lnTo>
                  <a:pt x="0" y="10668"/>
                </a:lnTo>
                <a:lnTo>
                  <a:pt x="0" y="14605"/>
                </a:lnTo>
                <a:lnTo>
                  <a:pt x="1523" y="18415"/>
                </a:lnTo>
                <a:lnTo>
                  <a:pt x="4063" y="212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4251959" y="2545079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4251959" y="2465832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19303"/>
                </a:moveTo>
                <a:lnTo>
                  <a:pt x="36702" y="11048"/>
                </a:lnTo>
                <a:lnTo>
                  <a:pt x="25273" y="5079"/>
                </a:lnTo>
                <a:lnTo>
                  <a:pt x="12953" y="126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4251959" y="2485644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89" h="48894">
                <a:moveTo>
                  <a:pt x="0" y="48513"/>
                </a:moveTo>
                <a:lnTo>
                  <a:pt x="469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4251959" y="2534411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3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4355591" y="2601467"/>
            <a:ext cx="43180" cy="9525"/>
          </a:xfrm>
          <a:custGeom>
            <a:avLst/>
            <a:gdLst/>
            <a:ahLst/>
            <a:cxnLst/>
            <a:rect l="l" t="t" r="r" b="b"/>
            <a:pathLst>
              <a:path w="43179" h="9525">
                <a:moveTo>
                  <a:pt x="0" y="0"/>
                </a:moveTo>
                <a:lnTo>
                  <a:pt x="9779" y="6477"/>
                </a:lnTo>
                <a:lnTo>
                  <a:pt x="20828" y="9144"/>
                </a:lnTo>
                <a:lnTo>
                  <a:pt x="32131" y="7874"/>
                </a:lnTo>
                <a:lnTo>
                  <a:pt x="42672" y="26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4355591" y="2570988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6" y="8509"/>
                </a:moveTo>
                <a:lnTo>
                  <a:pt x="34544" y="1904"/>
                </a:lnTo>
                <a:lnTo>
                  <a:pt x="22479" y="0"/>
                </a:lnTo>
                <a:lnTo>
                  <a:pt x="10541" y="2666"/>
                </a:lnTo>
                <a:lnTo>
                  <a:pt x="0" y="99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4415028" y="2570988"/>
            <a:ext cx="6350" cy="41275"/>
          </a:xfrm>
          <a:custGeom>
            <a:avLst/>
            <a:gdLst/>
            <a:ahLst/>
            <a:cxnLst/>
            <a:rect l="l" t="t" r="r" b="b"/>
            <a:pathLst>
              <a:path w="6350" h="41275">
                <a:moveTo>
                  <a:pt x="0" y="0"/>
                </a:moveTo>
                <a:lnTo>
                  <a:pt x="6096" y="0"/>
                </a:lnTo>
                <a:lnTo>
                  <a:pt x="6096" y="407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4401311" y="2570988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8127"/>
                </a:moveTo>
                <a:lnTo>
                  <a:pt x="2921" y="9906"/>
                </a:lnTo>
                <a:lnTo>
                  <a:pt x="6476" y="10033"/>
                </a:lnTo>
                <a:lnTo>
                  <a:pt x="9525" y="8382"/>
                </a:lnTo>
                <a:lnTo>
                  <a:pt x="12573" y="6731"/>
                </a:lnTo>
                <a:lnTo>
                  <a:pt x="14477" y="3556"/>
                </a:ln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4415028" y="261061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4399788" y="2601467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10287"/>
                </a:moveTo>
                <a:lnTo>
                  <a:pt x="14986" y="6350"/>
                </a:lnTo>
                <a:lnTo>
                  <a:pt x="12700" y="2921"/>
                </a:lnTo>
                <a:lnTo>
                  <a:pt x="9525" y="1397"/>
                </a:lnTo>
                <a:lnTo>
                  <a:pt x="6223" y="0"/>
                </a:lnTo>
                <a:lnTo>
                  <a:pt x="2539" y="889"/>
                </a:lnTo>
                <a:lnTo>
                  <a:pt x="0" y="35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4352544" y="2580132"/>
            <a:ext cx="4445" cy="21590"/>
          </a:xfrm>
          <a:custGeom>
            <a:avLst/>
            <a:gdLst/>
            <a:ahLst/>
            <a:cxnLst/>
            <a:rect l="l" t="t" r="r" b="b"/>
            <a:pathLst>
              <a:path w="4445" h="21589">
                <a:moveTo>
                  <a:pt x="4063" y="0"/>
                </a:moveTo>
                <a:lnTo>
                  <a:pt x="1523" y="2793"/>
                </a:lnTo>
                <a:lnTo>
                  <a:pt x="0" y="6603"/>
                </a:lnTo>
                <a:lnTo>
                  <a:pt x="0" y="10667"/>
                </a:lnTo>
                <a:lnTo>
                  <a:pt x="0" y="14604"/>
                </a:lnTo>
                <a:lnTo>
                  <a:pt x="1523" y="18414"/>
                </a:lnTo>
                <a:lnTo>
                  <a:pt x="4063" y="212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4251959" y="2636520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4251959" y="2557272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19303"/>
                </a:moveTo>
                <a:lnTo>
                  <a:pt x="36702" y="11049"/>
                </a:lnTo>
                <a:lnTo>
                  <a:pt x="25273" y="5079"/>
                </a:lnTo>
                <a:lnTo>
                  <a:pt x="12953" y="126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4251959" y="2577083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89" h="48894">
                <a:moveTo>
                  <a:pt x="0" y="48513"/>
                </a:moveTo>
                <a:lnTo>
                  <a:pt x="469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4251959" y="2625851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3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4355591" y="2692907"/>
            <a:ext cx="43180" cy="9525"/>
          </a:xfrm>
          <a:custGeom>
            <a:avLst/>
            <a:gdLst/>
            <a:ahLst/>
            <a:cxnLst/>
            <a:rect l="l" t="t" r="r" b="b"/>
            <a:pathLst>
              <a:path w="43179" h="9525">
                <a:moveTo>
                  <a:pt x="0" y="0"/>
                </a:moveTo>
                <a:lnTo>
                  <a:pt x="9779" y="6476"/>
                </a:lnTo>
                <a:lnTo>
                  <a:pt x="20828" y="9143"/>
                </a:lnTo>
                <a:lnTo>
                  <a:pt x="32131" y="7874"/>
                </a:lnTo>
                <a:lnTo>
                  <a:pt x="42672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4355591" y="2662427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6" y="8509"/>
                </a:moveTo>
                <a:lnTo>
                  <a:pt x="34544" y="1905"/>
                </a:lnTo>
                <a:lnTo>
                  <a:pt x="22479" y="0"/>
                </a:lnTo>
                <a:lnTo>
                  <a:pt x="10541" y="2667"/>
                </a:lnTo>
                <a:lnTo>
                  <a:pt x="0" y="99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4415028" y="2662427"/>
            <a:ext cx="6350" cy="41275"/>
          </a:xfrm>
          <a:custGeom>
            <a:avLst/>
            <a:gdLst/>
            <a:ahLst/>
            <a:cxnLst/>
            <a:rect l="l" t="t" r="r" b="b"/>
            <a:pathLst>
              <a:path w="6350" h="41275">
                <a:moveTo>
                  <a:pt x="0" y="0"/>
                </a:moveTo>
                <a:lnTo>
                  <a:pt x="6096" y="0"/>
                </a:lnTo>
                <a:lnTo>
                  <a:pt x="6096" y="407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4401311" y="2662427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8127"/>
                </a:moveTo>
                <a:lnTo>
                  <a:pt x="2921" y="9906"/>
                </a:lnTo>
                <a:lnTo>
                  <a:pt x="6476" y="10033"/>
                </a:lnTo>
                <a:lnTo>
                  <a:pt x="9525" y="8382"/>
                </a:lnTo>
                <a:lnTo>
                  <a:pt x="12573" y="6731"/>
                </a:lnTo>
                <a:lnTo>
                  <a:pt x="14477" y="3556"/>
                </a:ln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4415028" y="27020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4399788" y="2692907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10287"/>
                </a:moveTo>
                <a:lnTo>
                  <a:pt x="14986" y="6350"/>
                </a:lnTo>
                <a:lnTo>
                  <a:pt x="12700" y="2920"/>
                </a:lnTo>
                <a:lnTo>
                  <a:pt x="9525" y="1396"/>
                </a:lnTo>
                <a:lnTo>
                  <a:pt x="6223" y="0"/>
                </a:lnTo>
                <a:lnTo>
                  <a:pt x="2539" y="888"/>
                </a:lnTo>
                <a:lnTo>
                  <a:pt x="0" y="35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4352544" y="2671572"/>
            <a:ext cx="4445" cy="21590"/>
          </a:xfrm>
          <a:custGeom>
            <a:avLst/>
            <a:gdLst/>
            <a:ahLst/>
            <a:cxnLst/>
            <a:rect l="l" t="t" r="r" b="b"/>
            <a:pathLst>
              <a:path w="4445" h="21589">
                <a:moveTo>
                  <a:pt x="4063" y="0"/>
                </a:moveTo>
                <a:lnTo>
                  <a:pt x="1523" y="2793"/>
                </a:lnTo>
                <a:lnTo>
                  <a:pt x="0" y="6603"/>
                </a:lnTo>
                <a:lnTo>
                  <a:pt x="0" y="10667"/>
                </a:lnTo>
                <a:lnTo>
                  <a:pt x="0" y="14604"/>
                </a:lnTo>
                <a:lnTo>
                  <a:pt x="1523" y="18414"/>
                </a:lnTo>
                <a:lnTo>
                  <a:pt x="4063" y="212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4251959" y="2727960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4251959" y="2648711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19303"/>
                </a:moveTo>
                <a:lnTo>
                  <a:pt x="36702" y="11049"/>
                </a:lnTo>
                <a:lnTo>
                  <a:pt x="25273" y="5079"/>
                </a:lnTo>
                <a:lnTo>
                  <a:pt x="12953" y="127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4251959" y="2668523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89" h="48894">
                <a:moveTo>
                  <a:pt x="0" y="48513"/>
                </a:moveTo>
                <a:lnTo>
                  <a:pt x="469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4251959" y="2717292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4355591" y="2784348"/>
            <a:ext cx="43180" cy="9525"/>
          </a:xfrm>
          <a:custGeom>
            <a:avLst/>
            <a:gdLst/>
            <a:ahLst/>
            <a:cxnLst/>
            <a:rect l="l" t="t" r="r" b="b"/>
            <a:pathLst>
              <a:path w="43179" h="9525">
                <a:moveTo>
                  <a:pt x="0" y="0"/>
                </a:moveTo>
                <a:lnTo>
                  <a:pt x="9779" y="6476"/>
                </a:lnTo>
                <a:lnTo>
                  <a:pt x="20828" y="9143"/>
                </a:lnTo>
                <a:lnTo>
                  <a:pt x="32131" y="7874"/>
                </a:lnTo>
                <a:lnTo>
                  <a:pt x="42672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4355591" y="2753867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6" y="8509"/>
                </a:moveTo>
                <a:lnTo>
                  <a:pt x="34544" y="1905"/>
                </a:lnTo>
                <a:lnTo>
                  <a:pt x="22479" y="0"/>
                </a:lnTo>
                <a:lnTo>
                  <a:pt x="10541" y="2667"/>
                </a:lnTo>
                <a:lnTo>
                  <a:pt x="0" y="99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4415028" y="2755392"/>
            <a:ext cx="6350" cy="38100"/>
          </a:xfrm>
          <a:custGeom>
            <a:avLst/>
            <a:gdLst/>
            <a:ahLst/>
            <a:cxnLst/>
            <a:rect l="l" t="t" r="r" b="b"/>
            <a:pathLst>
              <a:path w="6350" h="38100">
                <a:moveTo>
                  <a:pt x="0" y="0"/>
                </a:moveTo>
                <a:lnTo>
                  <a:pt x="6096" y="0"/>
                </a:lnTo>
                <a:lnTo>
                  <a:pt x="6096" y="3797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4401311" y="2753867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8128"/>
                </a:moveTo>
                <a:lnTo>
                  <a:pt x="2921" y="9906"/>
                </a:lnTo>
                <a:lnTo>
                  <a:pt x="6476" y="10033"/>
                </a:lnTo>
                <a:lnTo>
                  <a:pt x="9525" y="8382"/>
                </a:lnTo>
                <a:lnTo>
                  <a:pt x="12573" y="6731"/>
                </a:lnTo>
                <a:lnTo>
                  <a:pt x="14477" y="3556"/>
                </a:ln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4415028" y="279349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4399788" y="2784348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10287"/>
                </a:moveTo>
                <a:lnTo>
                  <a:pt x="14986" y="6350"/>
                </a:lnTo>
                <a:lnTo>
                  <a:pt x="12700" y="2921"/>
                </a:lnTo>
                <a:lnTo>
                  <a:pt x="9525" y="1397"/>
                </a:lnTo>
                <a:lnTo>
                  <a:pt x="6223" y="0"/>
                </a:lnTo>
                <a:lnTo>
                  <a:pt x="2539" y="888"/>
                </a:lnTo>
                <a:lnTo>
                  <a:pt x="0" y="35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4352544" y="2763011"/>
            <a:ext cx="4445" cy="22860"/>
          </a:xfrm>
          <a:custGeom>
            <a:avLst/>
            <a:gdLst/>
            <a:ahLst/>
            <a:cxnLst/>
            <a:rect l="l" t="t" r="r" b="b"/>
            <a:pathLst>
              <a:path w="4445" h="22860">
                <a:moveTo>
                  <a:pt x="4063" y="0"/>
                </a:moveTo>
                <a:lnTo>
                  <a:pt x="1523" y="3048"/>
                </a:lnTo>
                <a:lnTo>
                  <a:pt x="0" y="7112"/>
                </a:lnTo>
                <a:lnTo>
                  <a:pt x="0" y="11429"/>
                </a:lnTo>
                <a:lnTo>
                  <a:pt x="0" y="15621"/>
                </a:lnTo>
                <a:lnTo>
                  <a:pt x="1523" y="19812"/>
                </a:lnTo>
                <a:lnTo>
                  <a:pt x="4063" y="22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4251959" y="2820923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4251959" y="2740151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19303"/>
                </a:moveTo>
                <a:lnTo>
                  <a:pt x="36702" y="11049"/>
                </a:lnTo>
                <a:lnTo>
                  <a:pt x="25273" y="5080"/>
                </a:lnTo>
                <a:lnTo>
                  <a:pt x="12953" y="127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4251959" y="2759964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89" h="48894">
                <a:moveTo>
                  <a:pt x="0" y="48768"/>
                </a:moveTo>
                <a:lnTo>
                  <a:pt x="469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4251959" y="2808732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4355591" y="2875788"/>
            <a:ext cx="43180" cy="9525"/>
          </a:xfrm>
          <a:custGeom>
            <a:avLst/>
            <a:gdLst/>
            <a:ahLst/>
            <a:cxnLst/>
            <a:rect l="l" t="t" r="r" b="b"/>
            <a:pathLst>
              <a:path w="43179" h="9525">
                <a:moveTo>
                  <a:pt x="0" y="0"/>
                </a:moveTo>
                <a:lnTo>
                  <a:pt x="9779" y="6476"/>
                </a:lnTo>
                <a:lnTo>
                  <a:pt x="20828" y="9144"/>
                </a:lnTo>
                <a:lnTo>
                  <a:pt x="32131" y="7874"/>
                </a:lnTo>
                <a:lnTo>
                  <a:pt x="42672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4355591" y="2846832"/>
            <a:ext cx="45720" cy="8890"/>
          </a:xfrm>
          <a:custGeom>
            <a:avLst/>
            <a:gdLst/>
            <a:ahLst/>
            <a:cxnLst/>
            <a:rect l="l" t="t" r="r" b="b"/>
            <a:pathLst>
              <a:path w="45720" h="8889">
                <a:moveTo>
                  <a:pt x="45466" y="7365"/>
                </a:moveTo>
                <a:lnTo>
                  <a:pt x="34544" y="1650"/>
                </a:lnTo>
                <a:lnTo>
                  <a:pt x="22479" y="0"/>
                </a:lnTo>
                <a:lnTo>
                  <a:pt x="10541" y="2285"/>
                </a:lnTo>
                <a:lnTo>
                  <a:pt x="0" y="85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4415028" y="2846832"/>
            <a:ext cx="6350" cy="39370"/>
          </a:xfrm>
          <a:custGeom>
            <a:avLst/>
            <a:gdLst/>
            <a:ahLst/>
            <a:cxnLst/>
            <a:rect l="l" t="t" r="r" b="b"/>
            <a:pathLst>
              <a:path w="6350" h="39369">
                <a:moveTo>
                  <a:pt x="0" y="0"/>
                </a:moveTo>
                <a:lnTo>
                  <a:pt x="6096" y="0"/>
                </a:lnTo>
                <a:lnTo>
                  <a:pt x="6096" y="392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4401311" y="2845307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8127"/>
                </a:moveTo>
                <a:lnTo>
                  <a:pt x="2921" y="9905"/>
                </a:lnTo>
                <a:lnTo>
                  <a:pt x="6476" y="10032"/>
                </a:lnTo>
                <a:lnTo>
                  <a:pt x="9525" y="8381"/>
                </a:lnTo>
                <a:lnTo>
                  <a:pt x="12573" y="6730"/>
                </a:lnTo>
                <a:lnTo>
                  <a:pt x="14477" y="3555"/>
                </a:ln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4415028" y="288645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4399788" y="2875788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10287"/>
                </a:moveTo>
                <a:lnTo>
                  <a:pt x="14986" y="6350"/>
                </a:lnTo>
                <a:lnTo>
                  <a:pt x="12700" y="2921"/>
                </a:lnTo>
                <a:lnTo>
                  <a:pt x="9525" y="1397"/>
                </a:lnTo>
                <a:lnTo>
                  <a:pt x="6223" y="0"/>
                </a:lnTo>
                <a:lnTo>
                  <a:pt x="2539" y="888"/>
                </a:lnTo>
                <a:lnTo>
                  <a:pt x="0" y="35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4352544" y="2854451"/>
            <a:ext cx="4445" cy="22860"/>
          </a:xfrm>
          <a:custGeom>
            <a:avLst/>
            <a:gdLst/>
            <a:ahLst/>
            <a:cxnLst/>
            <a:rect l="l" t="t" r="r" b="b"/>
            <a:pathLst>
              <a:path w="4445" h="22860">
                <a:moveTo>
                  <a:pt x="4063" y="0"/>
                </a:moveTo>
                <a:lnTo>
                  <a:pt x="1523" y="3048"/>
                </a:lnTo>
                <a:lnTo>
                  <a:pt x="0" y="7112"/>
                </a:lnTo>
                <a:lnTo>
                  <a:pt x="0" y="11430"/>
                </a:lnTo>
                <a:lnTo>
                  <a:pt x="0" y="15621"/>
                </a:lnTo>
                <a:lnTo>
                  <a:pt x="1523" y="19812"/>
                </a:lnTo>
                <a:lnTo>
                  <a:pt x="4063" y="22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4251959" y="2831592"/>
            <a:ext cx="46990" cy="20955"/>
          </a:xfrm>
          <a:custGeom>
            <a:avLst/>
            <a:gdLst/>
            <a:ahLst/>
            <a:cxnLst/>
            <a:rect l="l" t="t" r="r" b="b"/>
            <a:pathLst>
              <a:path w="46989" h="20955">
                <a:moveTo>
                  <a:pt x="46862" y="20828"/>
                </a:moveTo>
                <a:lnTo>
                  <a:pt x="36702" y="11937"/>
                </a:lnTo>
                <a:lnTo>
                  <a:pt x="25273" y="5461"/>
                </a:lnTo>
                <a:lnTo>
                  <a:pt x="12953" y="139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4251959" y="2851404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89" h="48894">
                <a:moveTo>
                  <a:pt x="0" y="48513"/>
                </a:moveTo>
                <a:lnTo>
                  <a:pt x="469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4251959" y="2900172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93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4661725" y="245433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4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4517135" y="2510027"/>
            <a:ext cx="41275" cy="9525"/>
          </a:xfrm>
          <a:custGeom>
            <a:avLst/>
            <a:gdLst/>
            <a:ahLst/>
            <a:cxnLst/>
            <a:rect l="l" t="t" r="r" b="b"/>
            <a:pathLst>
              <a:path w="41275" h="9525">
                <a:moveTo>
                  <a:pt x="0" y="2667"/>
                </a:moveTo>
                <a:lnTo>
                  <a:pt x="10160" y="7874"/>
                </a:lnTo>
                <a:lnTo>
                  <a:pt x="20954" y="9144"/>
                </a:lnTo>
                <a:lnTo>
                  <a:pt x="31623" y="6476"/>
                </a:ln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4514088" y="2479548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5" y="9905"/>
                </a:moveTo>
                <a:lnTo>
                  <a:pt x="34925" y="2666"/>
                </a:lnTo>
                <a:lnTo>
                  <a:pt x="22987" y="0"/>
                </a:lnTo>
                <a:lnTo>
                  <a:pt x="10922" y="1904"/>
                </a:lnTo>
                <a:lnTo>
                  <a:pt x="0" y="85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4494276" y="2479548"/>
            <a:ext cx="6350" cy="41275"/>
          </a:xfrm>
          <a:custGeom>
            <a:avLst/>
            <a:gdLst/>
            <a:ahLst/>
            <a:cxnLst/>
            <a:rect l="l" t="t" r="r" b="b"/>
            <a:pathLst>
              <a:path w="6350" h="41275">
                <a:moveTo>
                  <a:pt x="6096" y="0"/>
                </a:moveTo>
                <a:lnTo>
                  <a:pt x="0" y="0"/>
                </a:lnTo>
                <a:lnTo>
                  <a:pt x="0" y="407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4500371" y="2479548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0"/>
                </a:moveTo>
                <a:lnTo>
                  <a:pt x="253" y="3555"/>
                </a:lnTo>
                <a:lnTo>
                  <a:pt x="2158" y="6730"/>
                </a:lnTo>
                <a:lnTo>
                  <a:pt x="5206" y="8381"/>
                </a:lnTo>
                <a:lnTo>
                  <a:pt x="8254" y="10032"/>
                </a:lnTo>
                <a:lnTo>
                  <a:pt x="11811" y="9905"/>
                </a:lnTo>
                <a:lnTo>
                  <a:pt x="14731" y="81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4500371" y="2510027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3556"/>
                </a:moveTo>
                <a:lnTo>
                  <a:pt x="12700" y="888"/>
                </a:lnTo>
                <a:lnTo>
                  <a:pt x="9016" y="0"/>
                </a:lnTo>
                <a:lnTo>
                  <a:pt x="5714" y="1397"/>
                </a:lnTo>
                <a:lnTo>
                  <a:pt x="2412" y="2921"/>
                </a:lnTo>
                <a:lnTo>
                  <a:pt x="253" y="6350"/>
                </a:lnTo>
                <a:lnTo>
                  <a:pt x="0" y="10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4558284" y="2488692"/>
            <a:ext cx="5715" cy="21590"/>
          </a:xfrm>
          <a:custGeom>
            <a:avLst/>
            <a:gdLst/>
            <a:ahLst/>
            <a:cxnLst/>
            <a:rect l="l" t="t" r="r" b="b"/>
            <a:pathLst>
              <a:path w="5714" h="21589">
                <a:moveTo>
                  <a:pt x="0" y="21209"/>
                </a:moveTo>
                <a:lnTo>
                  <a:pt x="3428" y="18415"/>
                </a:lnTo>
                <a:lnTo>
                  <a:pt x="5461" y="14605"/>
                </a:lnTo>
                <a:lnTo>
                  <a:pt x="5461" y="10668"/>
                </a:lnTo>
                <a:lnTo>
                  <a:pt x="5461" y="6604"/>
                </a:lnTo>
                <a:lnTo>
                  <a:pt x="3428" y="279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4494276" y="2545079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1691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4616196" y="2465832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0"/>
                </a:moveTo>
                <a:lnTo>
                  <a:pt x="33781" y="1269"/>
                </a:lnTo>
                <a:lnTo>
                  <a:pt x="21462" y="5079"/>
                </a:lnTo>
                <a:lnTo>
                  <a:pt x="10032" y="11048"/>
                </a:ln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4616196" y="2485644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48513" y="485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4663440" y="2534411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3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4517135" y="2601467"/>
            <a:ext cx="41275" cy="9525"/>
          </a:xfrm>
          <a:custGeom>
            <a:avLst/>
            <a:gdLst/>
            <a:ahLst/>
            <a:cxnLst/>
            <a:rect l="l" t="t" r="r" b="b"/>
            <a:pathLst>
              <a:path w="41275" h="9525">
                <a:moveTo>
                  <a:pt x="0" y="2667"/>
                </a:moveTo>
                <a:lnTo>
                  <a:pt x="10160" y="7874"/>
                </a:lnTo>
                <a:lnTo>
                  <a:pt x="20954" y="9144"/>
                </a:lnTo>
                <a:lnTo>
                  <a:pt x="31623" y="6477"/>
                </a:ln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4514088" y="2570988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5" y="9906"/>
                </a:moveTo>
                <a:lnTo>
                  <a:pt x="34925" y="2666"/>
                </a:lnTo>
                <a:lnTo>
                  <a:pt x="22987" y="0"/>
                </a:lnTo>
                <a:lnTo>
                  <a:pt x="10922" y="1904"/>
                </a:lnTo>
                <a:lnTo>
                  <a:pt x="0" y="85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4494276" y="2570988"/>
            <a:ext cx="6350" cy="41275"/>
          </a:xfrm>
          <a:custGeom>
            <a:avLst/>
            <a:gdLst/>
            <a:ahLst/>
            <a:cxnLst/>
            <a:rect l="l" t="t" r="r" b="b"/>
            <a:pathLst>
              <a:path w="6350" h="41275">
                <a:moveTo>
                  <a:pt x="6096" y="0"/>
                </a:moveTo>
                <a:lnTo>
                  <a:pt x="0" y="0"/>
                </a:lnTo>
                <a:lnTo>
                  <a:pt x="0" y="407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4500371" y="2570988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0"/>
                </a:moveTo>
                <a:lnTo>
                  <a:pt x="253" y="3556"/>
                </a:lnTo>
                <a:lnTo>
                  <a:pt x="2158" y="6731"/>
                </a:lnTo>
                <a:lnTo>
                  <a:pt x="5206" y="8382"/>
                </a:lnTo>
                <a:lnTo>
                  <a:pt x="8254" y="10033"/>
                </a:lnTo>
                <a:lnTo>
                  <a:pt x="11811" y="9906"/>
                </a:lnTo>
                <a:lnTo>
                  <a:pt x="14731" y="81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4494276" y="261061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4500371" y="2601467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3556"/>
                </a:moveTo>
                <a:lnTo>
                  <a:pt x="12700" y="889"/>
                </a:lnTo>
                <a:lnTo>
                  <a:pt x="9016" y="0"/>
                </a:lnTo>
                <a:lnTo>
                  <a:pt x="5714" y="1397"/>
                </a:lnTo>
                <a:lnTo>
                  <a:pt x="2412" y="2921"/>
                </a:lnTo>
                <a:lnTo>
                  <a:pt x="253" y="6350"/>
                </a:lnTo>
                <a:lnTo>
                  <a:pt x="0" y="10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4558284" y="2580132"/>
            <a:ext cx="5715" cy="21590"/>
          </a:xfrm>
          <a:custGeom>
            <a:avLst/>
            <a:gdLst/>
            <a:ahLst/>
            <a:cxnLst/>
            <a:rect l="l" t="t" r="r" b="b"/>
            <a:pathLst>
              <a:path w="5714" h="21589">
                <a:moveTo>
                  <a:pt x="0" y="21208"/>
                </a:moveTo>
                <a:lnTo>
                  <a:pt x="3428" y="18414"/>
                </a:lnTo>
                <a:lnTo>
                  <a:pt x="5461" y="14604"/>
                </a:lnTo>
                <a:lnTo>
                  <a:pt x="5461" y="10667"/>
                </a:lnTo>
                <a:lnTo>
                  <a:pt x="5461" y="6603"/>
                </a:lnTo>
                <a:lnTo>
                  <a:pt x="3428" y="279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4494276" y="2636520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1691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4616196" y="2557272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0"/>
                </a:moveTo>
                <a:lnTo>
                  <a:pt x="33781" y="1269"/>
                </a:lnTo>
                <a:lnTo>
                  <a:pt x="21462" y="5079"/>
                </a:lnTo>
                <a:lnTo>
                  <a:pt x="10032" y="11049"/>
                </a:ln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4616196" y="2577083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48513" y="485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4663440" y="2625851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3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4517135" y="2692907"/>
            <a:ext cx="41275" cy="9525"/>
          </a:xfrm>
          <a:custGeom>
            <a:avLst/>
            <a:gdLst/>
            <a:ahLst/>
            <a:cxnLst/>
            <a:rect l="l" t="t" r="r" b="b"/>
            <a:pathLst>
              <a:path w="41275" h="9525">
                <a:moveTo>
                  <a:pt x="0" y="2666"/>
                </a:moveTo>
                <a:lnTo>
                  <a:pt x="10160" y="7874"/>
                </a:lnTo>
                <a:lnTo>
                  <a:pt x="20954" y="9143"/>
                </a:lnTo>
                <a:lnTo>
                  <a:pt x="31623" y="6476"/>
                </a:ln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4514088" y="2662427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5" y="9906"/>
                </a:moveTo>
                <a:lnTo>
                  <a:pt x="34925" y="2667"/>
                </a:lnTo>
                <a:lnTo>
                  <a:pt x="22987" y="0"/>
                </a:lnTo>
                <a:lnTo>
                  <a:pt x="10922" y="1905"/>
                </a:lnTo>
                <a:lnTo>
                  <a:pt x="0" y="85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4494276" y="2662427"/>
            <a:ext cx="6350" cy="41275"/>
          </a:xfrm>
          <a:custGeom>
            <a:avLst/>
            <a:gdLst/>
            <a:ahLst/>
            <a:cxnLst/>
            <a:rect l="l" t="t" r="r" b="b"/>
            <a:pathLst>
              <a:path w="6350" h="41275">
                <a:moveTo>
                  <a:pt x="6096" y="0"/>
                </a:moveTo>
                <a:lnTo>
                  <a:pt x="0" y="0"/>
                </a:lnTo>
                <a:lnTo>
                  <a:pt x="0" y="407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4500371" y="2662427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0"/>
                </a:moveTo>
                <a:lnTo>
                  <a:pt x="253" y="3556"/>
                </a:lnTo>
                <a:lnTo>
                  <a:pt x="2158" y="6731"/>
                </a:lnTo>
                <a:lnTo>
                  <a:pt x="5206" y="8382"/>
                </a:lnTo>
                <a:lnTo>
                  <a:pt x="8254" y="10033"/>
                </a:lnTo>
                <a:lnTo>
                  <a:pt x="11811" y="9906"/>
                </a:lnTo>
                <a:lnTo>
                  <a:pt x="14731" y="81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4494276" y="270205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4500371" y="2692907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3555"/>
                </a:moveTo>
                <a:lnTo>
                  <a:pt x="12700" y="888"/>
                </a:lnTo>
                <a:lnTo>
                  <a:pt x="9016" y="0"/>
                </a:lnTo>
                <a:lnTo>
                  <a:pt x="5714" y="1396"/>
                </a:lnTo>
                <a:lnTo>
                  <a:pt x="2412" y="2920"/>
                </a:lnTo>
                <a:lnTo>
                  <a:pt x="253" y="6350"/>
                </a:lnTo>
                <a:lnTo>
                  <a:pt x="0" y="10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4558284" y="2671572"/>
            <a:ext cx="5715" cy="21590"/>
          </a:xfrm>
          <a:custGeom>
            <a:avLst/>
            <a:gdLst/>
            <a:ahLst/>
            <a:cxnLst/>
            <a:rect l="l" t="t" r="r" b="b"/>
            <a:pathLst>
              <a:path w="5714" h="21589">
                <a:moveTo>
                  <a:pt x="0" y="21208"/>
                </a:moveTo>
                <a:lnTo>
                  <a:pt x="3428" y="18414"/>
                </a:lnTo>
                <a:lnTo>
                  <a:pt x="5461" y="14604"/>
                </a:lnTo>
                <a:lnTo>
                  <a:pt x="5461" y="10667"/>
                </a:lnTo>
                <a:lnTo>
                  <a:pt x="5461" y="6603"/>
                </a:lnTo>
                <a:lnTo>
                  <a:pt x="3428" y="279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4494276" y="2727960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1691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4616196" y="2648711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0"/>
                </a:moveTo>
                <a:lnTo>
                  <a:pt x="33781" y="1270"/>
                </a:lnTo>
                <a:lnTo>
                  <a:pt x="21462" y="5079"/>
                </a:lnTo>
                <a:lnTo>
                  <a:pt x="10032" y="11049"/>
                </a:ln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4616196" y="2668523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48513" y="485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4663440" y="2717292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0"/>
                </a:moveTo>
                <a:lnTo>
                  <a:pt x="0" y="22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4517135" y="2784348"/>
            <a:ext cx="41275" cy="9525"/>
          </a:xfrm>
          <a:custGeom>
            <a:avLst/>
            <a:gdLst/>
            <a:ahLst/>
            <a:cxnLst/>
            <a:rect l="l" t="t" r="r" b="b"/>
            <a:pathLst>
              <a:path w="41275" h="9525">
                <a:moveTo>
                  <a:pt x="0" y="2666"/>
                </a:moveTo>
                <a:lnTo>
                  <a:pt x="10160" y="7874"/>
                </a:lnTo>
                <a:lnTo>
                  <a:pt x="20954" y="9143"/>
                </a:lnTo>
                <a:lnTo>
                  <a:pt x="31623" y="6476"/>
                </a:ln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4514088" y="2753867"/>
            <a:ext cx="45720" cy="10160"/>
          </a:xfrm>
          <a:custGeom>
            <a:avLst/>
            <a:gdLst/>
            <a:ahLst/>
            <a:cxnLst/>
            <a:rect l="l" t="t" r="r" b="b"/>
            <a:pathLst>
              <a:path w="45720" h="10160">
                <a:moveTo>
                  <a:pt x="45465" y="9906"/>
                </a:moveTo>
                <a:lnTo>
                  <a:pt x="34925" y="2667"/>
                </a:lnTo>
                <a:lnTo>
                  <a:pt x="22987" y="0"/>
                </a:lnTo>
                <a:lnTo>
                  <a:pt x="10922" y="1905"/>
                </a:lnTo>
                <a:lnTo>
                  <a:pt x="0" y="850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4494276" y="2755392"/>
            <a:ext cx="6350" cy="38100"/>
          </a:xfrm>
          <a:custGeom>
            <a:avLst/>
            <a:gdLst/>
            <a:ahLst/>
            <a:cxnLst/>
            <a:rect l="l" t="t" r="r" b="b"/>
            <a:pathLst>
              <a:path w="6350" h="38100">
                <a:moveTo>
                  <a:pt x="6096" y="0"/>
                </a:moveTo>
                <a:lnTo>
                  <a:pt x="0" y="0"/>
                </a:lnTo>
                <a:lnTo>
                  <a:pt x="0" y="3797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4500371" y="2753867"/>
            <a:ext cx="15240" cy="10160"/>
          </a:xfrm>
          <a:custGeom>
            <a:avLst/>
            <a:gdLst/>
            <a:ahLst/>
            <a:cxnLst/>
            <a:rect l="l" t="t" r="r" b="b"/>
            <a:pathLst>
              <a:path w="15239" h="10160">
                <a:moveTo>
                  <a:pt x="0" y="0"/>
                </a:moveTo>
                <a:lnTo>
                  <a:pt x="253" y="3556"/>
                </a:lnTo>
                <a:lnTo>
                  <a:pt x="2158" y="6731"/>
                </a:lnTo>
                <a:lnTo>
                  <a:pt x="5206" y="8382"/>
                </a:lnTo>
                <a:lnTo>
                  <a:pt x="8254" y="10033"/>
                </a:lnTo>
                <a:lnTo>
                  <a:pt x="11811" y="9906"/>
                </a:lnTo>
                <a:lnTo>
                  <a:pt x="14731" y="81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4494276" y="279349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4500371" y="2784348"/>
            <a:ext cx="15240" cy="10795"/>
          </a:xfrm>
          <a:custGeom>
            <a:avLst/>
            <a:gdLst/>
            <a:ahLst/>
            <a:cxnLst/>
            <a:rect l="l" t="t" r="r" b="b"/>
            <a:pathLst>
              <a:path w="15239" h="10794">
                <a:moveTo>
                  <a:pt x="15239" y="3555"/>
                </a:moveTo>
                <a:lnTo>
                  <a:pt x="12700" y="888"/>
                </a:lnTo>
                <a:lnTo>
                  <a:pt x="9016" y="0"/>
                </a:lnTo>
                <a:lnTo>
                  <a:pt x="5714" y="1397"/>
                </a:lnTo>
                <a:lnTo>
                  <a:pt x="2412" y="2921"/>
                </a:lnTo>
                <a:lnTo>
                  <a:pt x="253" y="6350"/>
                </a:lnTo>
                <a:lnTo>
                  <a:pt x="0" y="10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4558284" y="2763011"/>
            <a:ext cx="5715" cy="22860"/>
          </a:xfrm>
          <a:custGeom>
            <a:avLst/>
            <a:gdLst/>
            <a:ahLst/>
            <a:cxnLst/>
            <a:rect l="l" t="t" r="r" b="b"/>
            <a:pathLst>
              <a:path w="5714" h="22860">
                <a:moveTo>
                  <a:pt x="0" y="22733"/>
                </a:moveTo>
                <a:lnTo>
                  <a:pt x="3428" y="19812"/>
                </a:lnTo>
                <a:lnTo>
                  <a:pt x="5461" y="15621"/>
                </a:lnTo>
                <a:lnTo>
                  <a:pt x="5461" y="11429"/>
                </a:lnTo>
                <a:lnTo>
                  <a:pt x="5461" y="7112"/>
                </a:lnTo>
                <a:lnTo>
                  <a:pt x="3428" y="304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4494276" y="2820923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1691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4616196" y="2740151"/>
            <a:ext cx="46990" cy="19685"/>
          </a:xfrm>
          <a:custGeom>
            <a:avLst/>
            <a:gdLst/>
            <a:ahLst/>
            <a:cxnLst/>
            <a:rect l="l" t="t" r="r" b="b"/>
            <a:pathLst>
              <a:path w="46989" h="19685">
                <a:moveTo>
                  <a:pt x="46862" y="0"/>
                </a:moveTo>
                <a:lnTo>
                  <a:pt x="33781" y="1270"/>
                </a:lnTo>
                <a:lnTo>
                  <a:pt x="21462" y="5080"/>
                </a:lnTo>
                <a:lnTo>
                  <a:pt x="10032" y="11049"/>
                </a:lnTo>
                <a:lnTo>
                  <a:pt x="0" y="193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4616196" y="2759964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48513" y="487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4663440" y="2808732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6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4666488" y="2951988"/>
            <a:ext cx="52069" cy="0"/>
          </a:xfrm>
          <a:custGeom>
            <a:avLst/>
            <a:gdLst/>
            <a:ahLst/>
            <a:cxnLst/>
            <a:rect l="l" t="t" r="r" b="b"/>
            <a:pathLst>
              <a:path w="52070">
                <a:moveTo>
                  <a:pt x="5156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4663440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4663440" y="30022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4719828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4718303" y="2950464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270" y="2539"/>
                </a:moveTo>
                <a:lnTo>
                  <a:pt x="1270" y="1143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4663440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3" y="0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4672584" y="295808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36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4674108" y="299161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44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4669535" y="2959607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80">
                <a:moveTo>
                  <a:pt x="1269" y="-1713"/>
                </a:moveTo>
                <a:lnTo>
                  <a:pt x="1269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4712208" y="2959607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80">
                <a:moveTo>
                  <a:pt x="1396" y="-1713"/>
                </a:moveTo>
                <a:lnTo>
                  <a:pt x="1396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4709159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1142"/>
                </a:moveTo>
                <a:lnTo>
                  <a:pt x="1269" y="1142"/>
                </a:lnTo>
                <a:lnTo>
                  <a:pt x="2412" y="635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4712208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2666"/>
                </a:moveTo>
                <a:lnTo>
                  <a:pt x="2539" y="2031"/>
                </a:lnTo>
                <a:lnTo>
                  <a:pt x="2286" y="1269"/>
                </a:lnTo>
                <a:lnTo>
                  <a:pt x="1904" y="762"/>
                </a:lnTo>
                <a:lnTo>
                  <a:pt x="1396" y="253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4669535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0"/>
                </a:moveTo>
                <a:lnTo>
                  <a:pt x="1904" y="0"/>
                </a:lnTo>
                <a:lnTo>
                  <a:pt x="1142" y="253"/>
                </a:lnTo>
                <a:lnTo>
                  <a:pt x="762" y="762"/>
                </a:lnTo>
                <a:lnTo>
                  <a:pt x="253" y="1269"/>
                </a:lnTo>
                <a:lnTo>
                  <a:pt x="0" y="2031"/>
                </a:lnTo>
                <a:lnTo>
                  <a:pt x="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4672584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0"/>
                </a:moveTo>
                <a:lnTo>
                  <a:pt x="126" y="635"/>
                </a:lnTo>
                <a:lnTo>
                  <a:pt x="1142" y="1142"/>
                </a:lnTo>
                <a:lnTo>
                  <a:pt x="2539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4597908" y="295198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528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4596384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4596384" y="30022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4652771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4649723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3"/>
                </a:lnTo>
                <a:lnTo>
                  <a:pt x="139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4596384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2" y="0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4604003" y="29580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08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4607052" y="2991611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9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4602479" y="2959607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80">
                <a:moveTo>
                  <a:pt x="1270" y="-1713"/>
                </a:moveTo>
                <a:lnTo>
                  <a:pt x="1270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4645152" y="2959607"/>
            <a:ext cx="1905" cy="30480"/>
          </a:xfrm>
          <a:custGeom>
            <a:avLst/>
            <a:gdLst/>
            <a:ahLst/>
            <a:cxnLst/>
            <a:rect l="l" t="t" r="r" b="b"/>
            <a:pathLst>
              <a:path w="1904" h="30480">
                <a:moveTo>
                  <a:pt x="698" y="-1713"/>
                </a:moveTo>
                <a:lnTo>
                  <a:pt x="698" y="32066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4642103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1142"/>
                </a:moveTo>
                <a:lnTo>
                  <a:pt x="1270" y="1142"/>
                </a:lnTo>
                <a:lnTo>
                  <a:pt x="2412" y="635"/>
                </a:lnTo>
                <a:lnTo>
                  <a:pt x="25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4643628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2666"/>
                </a:moveTo>
                <a:lnTo>
                  <a:pt x="2539" y="2031"/>
                </a:lnTo>
                <a:lnTo>
                  <a:pt x="2286" y="1269"/>
                </a:lnTo>
                <a:lnTo>
                  <a:pt x="1905" y="762"/>
                </a:lnTo>
                <a:lnTo>
                  <a:pt x="1397" y="253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4602479" y="2958083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1270" y="0"/>
                </a:moveTo>
                <a:lnTo>
                  <a:pt x="889" y="0"/>
                </a:lnTo>
                <a:lnTo>
                  <a:pt x="635" y="253"/>
                </a:lnTo>
                <a:lnTo>
                  <a:pt x="381" y="762"/>
                </a:lnTo>
                <a:lnTo>
                  <a:pt x="127" y="1269"/>
                </a:lnTo>
                <a:lnTo>
                  <a:pt x="0" y="2031"/>
                </a:lnTo>
                <a:lnTo>
                  <a:pt x="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4604003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0"/>
                </a:moveTo>
                <a:lnTo>
                  <a:pt x="126" y="635"/>
                </a:lnTo>
                <a:lnTo>
                  <a:pt x="1143" y="1142"/>
                </a:lnTo>
                <a:lnTo>
                  <a:pt x="254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4530852" y="2951988"/>
            <a:ext cx="51435" cy="0"/>
          </a:xfrm>
          <a:custGeom>
            <a:avLst/>
            <a:gdLst/>
            <a:ahLst/>
            <a:cxnLst/>
            <a:rect l="l" t="t" r="r" b="b"/>
            <a:pathLst>
              <a:path w="51435">
                <a:moveTo>
                  <a:pt x="5130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4527803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4527803" y="3002279"/>
            <a:ext cx="57785" cy="0"/>
          </a:xfrm>
          <a:custGeom>
            <a:avLst/>
            <a:gdLst/>
            <a:ahLst/>
            <a:cxnLst/>
            <a:rect l="l" t="t" r="r" b="b"/>
            <a:pathLst>
              <a:path w="57785">
                <a:moveTo>
                  <a:pt x="0" y="0"/>
                </a:moveTo>
                <a:lnTo>
                  <a:pt x="575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4585715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4582667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40" y="2539"/>
                </a:moveTo>
                <a:lnTo>
                  <a:pt x="2540" y="1143"/>
                </a:lnTo>
                <a:lnTo>
                  <a:pt x="139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4527803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40" y="0"/>
                </a:moveTo>
                <a:lnTo>
                  <a:pt x="1143" y="0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4536947" y="2958083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63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4538471" y="299161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44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4533900" y="2959607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80">
                <a:moveTo>
                  <a:pt x="1270" y="-1713"/>
                </a:moveTo>
                <a:lnTo>
                  <a:pt x="1270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4576571" y="2959607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80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4573523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1142"/>
                </a:moveTo>
                <a:lnTo>
                  <a:pt x="1270" y="1142"/>
                </a:lnTo>
                <a:lnTo>
                  <a:pt x="2412" y="635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4576571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2666"/>
                </a:moveTo>
                <a:lnTo>
                  <a:pt x="2539" y="2031"/>
                </a:lnTo>
                <a:lnTo>
                  <a:pt x="2286" y="1269"/>
                </a:lnTo>
                <a:lnTo>
                  <a:pt x="1904" y="762"/>
                </a:lnTo>
                <a:lnTo>
                  <a:pt x="1397" y="253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4533900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0"/>
                </a:moveTo>
                <a:lnTo>
                  <a:pt x="1904" y="0"/>
                </a:lnTo>
                <a:lnTo>
                  <a:pt x="1142" y="253"/>
                </a:lnTo>
                <a:lnTo>
                  <a:pt x="762" y="762"/>
                </a:lnTo>
                <a:lnTo>
                  <a:pt x="253" y="1269"/>
                </a:lnTo>
                <a:lnTo>
                  <a:pt x="0" y="2031"/>
                </a:lnTo>
                <a:lnTo>
                  <a:pt x="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4536947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0"/>
                </a:moveTo>
                <a:lnTo>
                  <a:pt x="126" y="635"/>
                </a:lnTo>
                <a:lnTo>
                  <a:pt x="1142" y="1142"/>
                </a:lnTo>
                <a:lnTo>
                  <a:pt x="2539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4733544" y="2951988"/>
            <a:ext cx="52069" cy="0"/>
          </a:xfrm>
          <a:custGeom>
            <a:avLst/>
            <a:gdLst/>
            <a:ahLst/>
            <a:cxnLst/>
            <a:rect l="l" t="t" r="r" b="b"/>
            <a:pathLst>
              <a:path w="52070">
                <a:moveTo>
                  <a:pt x="5156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4732020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4732020" y="30022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4788408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4785359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3"/>
                </a:lnTo>
                <a:lnTo>
                  <a:pt x="139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4732020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2" y="0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4739640" y="29580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08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4742688" y="2991611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9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4738115" y="2959607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80">
                <a:moveTo>
                  <a:pt x="1269" y="-1713"/>
                </a:moveTo>
                <a:lnTo>
                  <a:pt x="1269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4780788" y="2959607"/>
            <a:ext cx="1905" cy="30480"/>
          </a:xfrm>
          <a:custGeom>
            <a:avLst/>
            <a:gdLst/>
            <a:ahLst/>
            <a:cxnLst/>
            <a:rect l="l" t="t" r="r" b="b"/>
            <a:pathLst>
              <a:path w="1904" h="30480">
                <a:moveTo>
                  <a:pt x="698" y="-1713"/>
                </a:moveTo>
                <a:lnTo>
                  <a:pt x="698" y="32066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4777740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1142"/>
                </a:moveTo>
                <a:lnTo>
                  <a:pt x="1270" y="1142"/>
                </a:lnTo>
                <a:lnTo>
                  <a:pt x="2412" y="635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4779264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2666"/>
                </a:moveTo>
                <a:lnTo>
                  <a:pt x="2539" y="2031"/>
                </a:lnTo>
                <a:lnTo>
                  <a:pt x="2286" y="1269"/>
                </a:lnTo>
                <a:lnTo>
                  <a:pt x="1905" y="762"/>
                </a:lnTo>
                <a:lnTo>
                  <a:pt x="1397" y="253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4738115" y="2958083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>
                <a:moveTo>
                  <a:pt x="1270" y="0"/>
                </a:moveTo>
                <a:lnTo>
                  <a:pt x="888" y="0"/>
                </a:lnTo>
                <a:lnTo>
                  <a:pt x="635" y="253"/>
                </a:lnTo>
                <a:lnTo>
                  <a:pt x="381" y="762"/>
                </a:lnTo>
                <a:lnTo>
                  <a:pt x="126" y="1269"/>
                </a:lnTo>
                <a:lnTo>
                  <a:pt x="0" y="2031"/>
                </a:lnTo>
                <a:lnTo>
                  <a:pt x="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4739640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0"/>
                </a:moveTo>
                <a:lnTo>
                  <a:pt x="126" y="635"/>
                </a:lnTo>
                <a:lnTo>
                  <a:pt x="1143" y="1142"/>
                </a:lnTo>
                <a:lnTo>
                  <a:pt x="2539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4802123" y="2951988"/>
            <a:ext cx="52069" cy="0"/>
          </a:xfrm>
          <a:custGeom>
            <a:avLst/>
            <a:gdLst/>
            <a:ahLst/>
            <a:cxnLst/>
            <a:rect l="l" t="t" r="r" b="b"/>
            <a:pathLst>
              <a:path w="52070">
                <a:moveTo>
                  <a:pt x="5156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4799076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4799076" y="30022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4855464" y="2953511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4853940" y="2950464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270" y="2539"/>
                </a:moveTo>
                <a:lnTo>
                  <a:pt x="1270" y="1143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4799076" y="29504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3" y="0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4808220" y="295808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3936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4809744" y="2991611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61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4805171" y="2959607"/>
            <a:ext cx="2540" cy="30480"/>
          </a:xfrm>
          <a:custGeom>
            <a:avLst/>
            <a:gdLst/>
            <a:ahLst/>
            <a:cxnLst/>
            <a:rect l="l" t="t" r="r" b="b"/>
            <a:pathLst>
              <a:path w="2539" h="30480">
                <a:moveTo>
                  <a:pt x="1270" y="-1713"/>
                </a:moveTo>
                <a:lnTo>
                  <a:pt x="1270" y="32066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4847844" y="2959607"/>
            <a:ext cx="3175" cy="30480"/>
          </a:xfrm>
          <a:custGeom>
            <a:avLst/>
            <a:gdLst/>
            <a:ahLst/>
            <a:cxnLst/>
            <a:rect l="l" t="t" r="r" b="b"/>
            <a:pathLst>
              <a:path w="3175" h="30480">
                <a:moveTo>
                  <a:pt x="1397" y="-1713"/>
                </a:moveTo>
                <a:lnTo>
                  <a:pt x="1397" y="3206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4844796" y="2990088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1142"/>
                </a:moveTo>
                <a:lnTo>
                  <a:pt x="1269" y="1142"/>
                </a:lnTo>
                <a:lnTo>
                  <a:pt x="2412" y="635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4847844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2666"/>
                </a:moveTo>
                <a:lnTo>
                  <a:pt x="2539" y="2031"/>
                </a:lnTo>
                <a:lnTo>
                  <a:pt x="2285" y="1269"/>
                </a:lnTo>
                <a:lnTo>
                  <a:pt x="1904" y="762"/>
                </a:lnTo>
                <a:lnTo>
                  <a:pt x="1396" y="253"/>
                </a:lnTo>
                <a:lnTo>
                  <a:pt x="76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4805171" y="2958083"/>
            <a:ext cx="2540" cy="3175"/>
          </a:xfrm>
          <a:custGeom>
            <a:avLst/>
            <a:gdLst/>
            <a:ahLst/>
            <a:cxnLst/>
            <a:rect l="l" t="t" r="r" b="b"/>
            <a:pathLst>
              <a:path w="2539" h="3175">
                <a:moveTo>
                  <a:pt x="2539" y="0"/>
                </a:moveTo>
                <a:lnTo>
                  <a:pt x="1904" y="0"/>
                </a:lnTo>
                <a:lnTo>
                  <a:pt x="1142" y="253"/>
                </a:lnTo>
                <a:lnTo>
                  <a:pt x="762" y="762"/>
                </a:lnTo>
                <a:lnTo>
                  <a:pt x="253" y="1269"/>
                </a:lnTo>
                <a:lnTo>
                  <a:pt x="0" y="2031"/>
                </a:lnTo>
                <a:lnTo>
                  <a:pt x="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4808220" y="2990088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0"/>
                </a:moveTo>
                <a:lnTo>
                  <a:pt x="0" y="635"/>
                </a:lnTo>
                <a:lnTo>
                  <a:pt x="634" y="1142"/>
                </a:lnTo>
                <a:lnTo>
                  <a:pt x="1269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4914900" y="2606039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210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4914900" y="2657855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210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4902708" y="2622804"/>
            <a:ext cx="10160" cy="19685"/>
          </a:xfrm>
          <a:custGeom>
            <a:avLst/>
            <a:gdLst/>
            <a:ahLst/>
            <a:cxnLst/>
            <a:rect l="l" t="t" r="r" b="b"/>
            <a:pathLst>
              <a:path w="10160" h="19685">
                <a:moveTo>
                  <a:pt x="10159" y="0"/>
                </a:moveTo>
                <a:lnTo>
                  <a:pt x="4571" y="0"/>
                </a:lnTo>
                <a:lnTo>
                  <a:pt x="0" y="4318"/>
                </a:lnTo>
                <a:lnTo>
                  <a:pt x="0" y="9779"/>
                </a:lnTo>
                <a:lnTo>
                  <a:pt x="0" y="15240"/>
                </a:lnTo>
                <a:lnTo>
                  <a:pt x="4571" y="19558"/>
                </a:lnTo>
                <a:lnTo>
                  <a:pt x="10159" y="195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4913376" y="2607564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4913376" y="2606039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3" y="0"/>
                </a:moveTo>
                <a:lnTo>
                  <a:pt x="508" y="0"/>
                </a:lnTo>
                <a:lnTo>
                  <a:pt x="0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4913376" y="2642616"/>
            <a:ext cx="0" cy="13970"/>
          </a:xfrm>
          <a:custGeom>
            <a:avLst/>
            <a:gdLst/>
            <a:ahLst/>
            <a:cxnLst/>
            <a:rect l="l" t="t" r="r" b="b"/>
            <a:pathLst>
              <a:path h="13969">
                <a:moveTo>
                  <a:pt x="0" y="135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4913376" y="26563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0"/>
                </a:moveTo>
                <a:lnTo>
                  <a:pt x="0" y="634"/>
                </a:lnTo>
                <a:lnTo>
                  <a:pt x="508" y="1142"/>
                </a:lnTo>
                <a:lnTo>
                  <a:pt x="1143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4936235" y="2607564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4934711" y="2606039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2" y="1143"/>
                </a:moveTo>
                <a:lnTo>
                  <a:pt x="1142" y="508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4934711" y="2656332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1142"/>
                </a:moveTo>
                <a:lnTo>
                  <a:pt x="635" y="1142"/>
                </a:lnTo>
                <a:lnTo>
                  <a:pt x="1142" y="634"/>
                </a:lnTo>
                <a:lnTo>
                  <a:pt x="11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4914900" y="267462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210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4914900" y="2724911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210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4902708" y="2689860"/>
            <a:ext cx="10160" cy="19685"/>
          </a:xfrm>
          <a:custGeom>
            <a:avLst/>
            <a:gdLst/>
            <a:ahLst/>
            <a:cxnLst/>
            <a:rect l="l" t="t" r="r" b="b"/>
            <a:pathLst>
              <a:path w="10160" h="19685">
                <a:moveTo>
                  <a:pt x="10159" y="0"/>
                </a:moveTo>
                <a:lnTo>
                  <a:pt x="4571" y="0"/>
                </a:lnTo>
                <a:lnTo>
                  <a:pt x="0" y="4317"/>
                </a:lnTo>
                <a:lnTo>
                  <a:pt x="0" y="9778"/>
                </a:lnTo>
                <a:lnTo>
                  <a:pt x="0" y="15239"/>
                </a:lnTo>
                <a:lnTo>
                  <a:pt x="4571" y="19557"/>
                </a:lnTo>
                <a:lnTo>
                  <a:pt x="10159" y="195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4913376" y="2676144"/>
            <a:ext cx="0" cy="13970"/>
          </a:xfrm>
          <a:custGeom>
            <a:avLst/>
            <a:gdLst/>
            <a:ahLst/>
            <a:cxnLst/>
            <a:rect l="l" t="t" r="r" b="b"/>
            <a:pathLst>
              <a:path h="13969">
                <a:moveTo>
                  <a:pt x="0" y="135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4913376" y="267462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3" y="0"/>
                </a:moveTo>
                <a:lnTo>
                  <a:pt x="508" y="0"/>
                </a:lnTo>
                <a:lnTo>
                  <a:pt x="0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4913376" y="27096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4913376" y="2723388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0"/>
                </a:moveTo>
                <a:lnTo>
                  <a:pt x="0" y="635"/>
                </a:lnTo>
                <a:lnTo>
                  <a:pt x="508" y="1142"/>
                </a:lnTo>
                <a:lnTo>
                  <a:pt x="1143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4936235" y="2676144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4934711" y="267462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2" y="1142"/>
                </a:moveTo>
                <a:lnTo>
                  <a:pt x="1142" y="507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4934711" y="2723388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1142"/>
                </a:moveTo>
                <a:lnTo>
                  <a:pt x="635" y="1142"/>
                </a:lnTo>
                <a:lnTo>
                  <a:pt x="1142" y="635"/>
                </a:lnTo>
                <a:lnTo>
                  <a:pt x="11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4902708" y="2487167"/>
            <a:ext cx="10160" cy="19685"/>
          </a:xfrm>
          <a:custGeom>
            <a:avLst/>
            <a:gdLst/>
            <a:ahLst/>
            <a:cxnLst/>
            <a:rect l="l" t="t" r="r" b="b"/>
            <a:pathLst>
              <a:path w="10160" h="19685">
                <a:moveTo>
                  <a:pt x="10159" y="0"/>
                </a:moveTo>
                <a:lnTo>
                  <a:pt x="4571" y="0"/>
                </a:lnTo>
                <a:lnTo>
                  <a:pt x="0" y="4318"/>
                </a:lnTo>
                <a:lnTo>
                  <a:pt x="0" y="9779"/>
                </a:lnTo>
                <a:lnTo>
                  <a:pt x="0" y="15240"/>
                </a:lnTo>
                <a:lnTo>
                  <a:pt x="4571" y="19558"/>
                </a:lnTo>
                <a:lnTo>
                  <a:pt x="10159" y="195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4913376" y="2470404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3" y="0"/>
                </a:moveTo>
                <a:lnTo>
                  <a:pt x="508" y="0"/>
                </a:lnTo>
                <a:lnTo>
                  <a:pt x="0" y="508"/>
                </a:lnTo>
                <a:lnTo>
                  <a:pt x="0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4913376" y="2520695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0"/>
                </a:moveTo>
                <a:lnTo>
                  <a:pt x="0" y="634"/>
                </a:lnTo>
                <a:lnTo>
                  <a:pt x="508" y="1142"/>
                </a:lnTo>
                <a:lnTo>
                  <a:pt x="1143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4934711" y="2470404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2" y="1143"/>
                </a:moveTo>
                <a:lnTo>
                  <a:pt x="1142" y="508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4934711" y="2520695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1142"/>
                </a:moveTo>
                <a:lnTo>
                  <a:pt x="635" y="1142"/>
                </a:lnTo>
                <a:lnTo>
                  <a:pt x="1142" y="634"/>
                </a:lnTo>
                <a:lnTo>
                  <a:pt x="11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4914900" y="2538983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210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4914900" y="2589276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210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4902708" y="2554223"/>
            <a:ext cx="10160" cy="19685"/>
          </a:xfrm>
          <a:custGeom>
            <a:avLst/>
            <a:gdLst/>
            <a:ahLst/>
            <a:cxnLst/>
            <a:rect l="l" t="t" r="r" b="b"/>
            <a:pathLst>
              <a:path w="10160" h="19685">
                <a:moveTo>
                  <a:pt x="10159" y="0"/>
                </a:moveTo>
                <a:lnTo>
                  <a:pt x="4571" y="0"/>
                </a:lnTo>
                <a:lnTo>
                  <a:pt x="0" y="4317"/>
                </a:lnTo>
                <a:lnTo>
                  <a:pt x="0" y="9778"/>
                </a:lnTo>
                <a:lnTo>
                  <a:pt x="0" y="15239"/>
                </a:lnTo>
                <a:lnTo>
                  <a:pt x="4571" y="19558"/>
                </a:lnTo>
                <a:lnTo>
                  <a:pt x="10159" y="195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4913376" y="2540507"/>
            <a:ext cx="0" cy="13970"/>
          </a:xfrm>
          <a:custGeom>
            <a:avLst/>
            <a:gdLst/>
            <a:ahLst/>
            <a:cxnLst/>
            <a:rect l="l" t="t" r="r" b="b"/>
            <a:pathLst>
              <a:path h="13969">
                <a:moveTo>
                  <a:pt x="0" y="135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4913376" y="2538983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3" y="0"/>
                </a:moveTo>
                <a:lnTo>
                  <a:pt x="508" y="0"/>
                </a:lnTo>
                <a:lnTo>
                  <a:pt x="0" y="507"/>
                </a:lnTo>
                <a:lnTo>
                  <a:pt x="0" y="11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4913376" y="2574035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4913376" y="2587751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0"/>
                </a:moveTo>
                <a:lnTo>
                  <a:pt x="0" y="635"/>
                </a:lnTo>
                <a:lnTo>
                  <a:pt x="508" y="1143"/>
                </a:lnTo>
                <a:lnTo>
                  <a:pt x="1143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4936235" y="2540507"/>
            <a:ext cx="0" cy="48895"/>
          </a:xfrm>
          <a:custGeom>
            <a:avLst/>
            <a:gdLst/>
            <a:ahLst/>
            <a:cxnLst/>
            <a:rect l="l" t="t" r="r" b="b"/>
            <a:pathLst>
              <a:path h="48894">
                <a:moveTo>
                  <a:pt x="0" y="48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4934711" y="2538983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142" y="1142"/>
                </a:moveTo>
                <a:lnTo>
                  <a:pt x="1142" y="507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4934711" y="2587751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1143"/>
                </a:moveTo>
                <a:lnTo>
                  <a:pt x="635" y="1143"/>
                </a:lnTo>
                <a:lnTo>
                  <a:pt x="1142" y="635"/>
                </a:lnTo>
                <a:lnTo>
                  <a:pt x="11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4064508" y="265633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5283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4021835" y="265480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11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4014215" y="2654807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2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4021835" y="271119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4062984" y="2708148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6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4062984" y="2654807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2"/>
                </a:lnTo>
                <a:lnTo>
                  <a:pt x="13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4058411" y="266242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4063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4024884" y="2665476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4026408" y="2660904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70"/>
                </a:moveTo>
                <a:lnTo>
                  <a:pt x="32066" y="127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4026408" y="2703576"/>
            <a:ext cx="30480" cy="1905"/>
          </a:xfrm>
          <a:custGeom>
            <a:avLst/>
            <a:gdLst/>
            <a:ahLst/>
            <a:cxnLst/>
            <a:rect l="l" t="t" r="r" b="b"/>
            <a:pathLst>
              <a:path w="30479" h="1905">
                <a:moveTo>
                  <a:pt x="-1713" y="698"/>
                </a:moveTo>
                <a:lnTo>
                  <a:pt x="32066" y="698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4024884" y="2700527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270"/>
                </a:lnTo>
                <a:lnTo>
                  <a:pt x="507" y="2412"/>
                </a:lnTo>
                <a:lnTo>
                  <a:pt x="1142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4055364" y="2703576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69">
                <a:moveTo>
                  <a:pt x="0" y="1270"/>
                </a:moveTo>
                <a:lnTo>
                  <a:pt x="762" y="1270"/>
                </a:lnTo>
                <a:lnTo>
                  <a:pt x="1397" y="1143"/>
                </a:lnTo>
                <a:lnTo>
                  <a:pt x="1905" y="888"/>
                </a:lnTo>
                <a:lnTo>
                  <a:pt x="2412" y="635"/>
                </a:lnTo>
                <a:lnTo>
                  <a:pt x="2666" y="381"/>
                </a:lnTo>
                <a:lnTo>
                  <a:pt x="26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4055364" y="2660904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69">
                <a:moveTo>
                  <a:pt x="2666" y="1270"/>
                </a:moveTo>
                <a:lnTo>
                  <a:pt x="2666" y="888"/>
                </a:lnTo>
                <a:lnTo>
                  <a:pt x="2412" y="635"/>
                </a:lnTo>
                <a:lnTo>
                  <a:pt x="1905" y="381"/>
                </a:lnTo>
                <a:lnTo>
                  <a:pt x="1397" y="126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4024884" y="2662427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142" y="0"/>
                </a:moveTo>
                <a:lnTo>
                  <a:pt x="507" y="126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4014215" y="2711195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4014215" y="2654807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4064508" y="2589276"/>
            <a:ext cx="0" cy="51435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5130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4021835" y="25862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11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4014215" y="2586227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0"/>
                </a:moveTo>
                <a:lnTo>
                  <a:pt x="0" y="575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4021835" y="26441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4062984" y="2641092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40"/>
                </a:moveTo>
                <a:lnTo>
                  <a:pt x="1396" y="2540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4062984" y="2586227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3"/>
                </a:lnTo>
                <a:lnTo>
                  <a:pt x="13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4058411" y="2595372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4063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4024884" y="2596895"/>
            <a:ext cx="0" cy="36830"/>
          </a:xfrm>
          <a:custGeom>
            <a:avLst/>
            <a:gdLst/>
            <a:ahLst/>
            <a:cxnLst/>
            <a:rect l="l" t="t" r="r" b="b"/>
            <a:pathLst>
              <a:path h="36830">
                <a:moveTo>
                  <a:pt x="0" y="0"/>
                </a:moveTo>
                <a:lnTo>
                  <a:pt x="0" y="3644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4026408" y="2592323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70"/>
                </a:moveTo>
                <a:lnTo>
                  <a:pt x="32066" y="127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4026408" y="2634995"/>
            <a:ext cx="30480" cy="3175"/>
          </a:xfrm>
          <a:custGeom>
            <a:avLst/>
            <a:gdLst/>
            <a:ahLst/>
            <a:cxnLst/>
            <a:rect l="l" t="t" r="r" b="b"/>
            <a:pathLst>
              <a:path w="30479" h="3175">
                <a:moveTo>
                  <a:pt x="-1713" y="1397"/>
                </a:moveTo>
                <a:lnTo>
                  <a:pt x="32066" y="1397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4024884" y="2631948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269"/>
                </a:lnTo>
                <a:lnTo>
                  <a:pt x="507" y="2412"/>
                </a:lnTo>
                <a:lnTo>
                  <a:pt x="1142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4055364" y="2634995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0" y="2539"/>
                </a:moveTo>
                <a:lnTo>
                  <a:pt x="762" y="2539"/>
                </a:lnTo>
                <a:lnTo>
                  <a:pt x="1397" y="2286"/>
                </a:lnTo>
                <a:lnTo>
                  <a:pt x="1905" y="1904"/>
                </a:lnTo>
                <a:lnTo>
                  <a:pt x="2412" y="1396"/>
                </a:lnTo>
                <a:lnTo>
                  <a:pt x="2666" y="762"/>
                </a:lnTo>
                <a:lnTo>
                  <a:pt x="26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4055364" y="2592323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2666" y="2539"/>
                </a:moveTo>
                <a:lnTo>
                  <a:pt x="2666" y="1904"/>
                </a:lnTo>
                <a:lnTo>
                  <a:pt x="2412" y="1142"/>
                </a:lnTo>
                <a:lnTo>
                  <a:pt x="1905" y="762"/>
                </a:lnTo>
                <a:lnTo>
                  <a:pt x="1397" y="253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4024884" y="2595372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142" y="0"/>
                </a:moveTo>
                <a:lnTo>
                  <a:pt x="507" y="126"/>
                </a:lnTo>
                <a:lnTo>
                  <a:pt x="0" y="1142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4014215" y="2644139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4014215" y="2586227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4064508" y="2527045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0"/>
                </a:moveTo>
                <a:lnTo>
                  <a:pt x="0" y="464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4021835" y="251917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49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4014215" y="2519172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0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4021835" y="257556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4062984" y="2572511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6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4062984" y="2519172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2"/>
                </a:lnTo>
                <a:lnTo>
                  <a:pt x="13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4058411" y="2526792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406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4024884" y="2529839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4026408" y="2525267"/>
            <a:ext cx="30480" cy="3175"/>
          </a:xfrm>
          <a:custGeom>
            <a:avLst/>
            <a:gdLst/>
            <a:ahLst/>
            <a:cxnLst/>
            <a:rect l="l" t="t" r="r" b="b"/>
            <a:pathLst>
              <a:path w="30479" h="3175">
                <a:moveTo>
                  <a:pt x="-1713" y="1397"/>
                </a:moveTo>
                <a:lnTo>
                  <a:pt x="32066" y="1397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4026408" y="2567939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69"/>
                </a:moveTo>
                <a:lnTo>
                  <a:pt x="32066" y="1269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4024884" y="2564892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270"/>
                </a:lnTo>
                <a:lnTo>
                  <a:pt x="507" y="2412"/>
                </a:lnTo>
                <a:lnTo>
                  <a:pt x="1142" y="25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4055364" y="2567939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69">
                <a:moveTo>
                  <a:pt x="0" y="1270"/>
                </a:moveTo>
                <a:lnTo>
                  <a:pt x="762" y="1270"/>
                </a:lnTo>
                <a:lnTo>
                  <a:pt x="1397" y="1143"/>
                </a:lnTo>
                <a:lnTo>
                  <a:pt x="1905" y="888"/>
                </a:lnTo>
                <a:lnTo>
                  <a:pt x="2412" y="635"/>
                </a:lnTo>
                <a:lnTo>
                  <a:pt x="2666" y="381"/>
                </a:lnTo>
                <a:lnTo>
                  <a:pt x="26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4055364" y="2525267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69">
                <a:moveTo>
                  <a:pt x="2666" y="1270"/>
                </a:moveTo>
                <a:lnTo>
                  <a:pt x="2666" y="889"/>
                </a:lnTo>
                <a:lnTo>
                  <a:pt x="2412" y="635"/>
                </a:lnTo>
                <a:lnTo>
                  <a:pt x="1905" y="381"/>
                </a:lnTo>
                <a:lnTo>
                  <a:pt x="1397" y="127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4024884" y="2526792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142" y="0"/>
                </a:moveTo>
                <a:lnTo>
                  <a:pt x="507" y="127"/>
                </a:lnTo>
                <a:lnTo>
                  <a:pt x="0" y="1143"/>
                </a:lnTo>
                <a:lnTo>
                  <a:pt x="0" y="25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4014215" y="2575560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4014215" y="2519172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4064508" y="2724911"/>
            <a:ext cx="0" cy="51435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5130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4021835" y="27218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11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4014215" y="2721864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2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4021835" y="27782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4062984" y="2776727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6" y="2539"/>
                </a:lnTo>
                <a:lnTo>
                  <a:pt x="2539" y="1397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4062984" y="272186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3"/>
                </a:lnTo>
                <a:lnTo>
                  <a:pt x="13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4058411" y="2731007"/>
            <a:ext cx="0" cy="39370"/>
          </a:xfrm>
          <a:custGeom>
            <a:avLst/>
            <a:gdLst/>
            <a:ahLst/>
            <a:cxnLst/>
            <a:rect l="l" t="t" r="r" b="b"/>
            <a:pathLst>
              <a:path h="39369">
                <a:moveTo>
                  <a:pt x="0" y="3936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4024884" y="2732532"/>
            <a:ext cx="0" cy="36830"/>
          </a:xfrm>
          <a:custGeom>
            <a:avLst/>
            <a:gdLst/>
            <a:ahLst/>
            <a:cxnLst/>
            <a:rect l="l" t="t" r="r" b="b"/>
            <a:pathLst>
              <a:path h="36830">
                <a:moveTo>
                  <a:pt x="0" y="0"/>
                </a:moveTo>
                <a:lnTo>
                  <a:pt x="0" y="3644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4026408" y="2727960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69"/>
                </a:moveTo>
                <a:lnTo>
                  <a:pt x="32066" y="1269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4026408" y="2770632"/>
            <a:ext cx="30480" cy="3175"/>
          </a:xfrm>
          <a:custGeom>
            <a:avLst/>
            <a:gdLst/>
            <a:ahLst/>
            <a:cxnLst/>
            <a:rect l="l" t="t" r="r" b="b"/>
            <a:pathLst>
              <a:path w="30479" h="3175">
                <a:moveTo>
                  <a:pt x="-1713" y="1396"/>
                </a:moveTo>
                <a:lnTo>
                  <a:pt x="32066" y="1396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4024884" y="2767583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269"/>
                </a:lnTo>
                <a:lnTo>
                  <a:pt x="507" y="2412"/>
                </a:lnTo>
                <a:lnTo>
                  <a:pt x="1142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4055364" y="2770632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0" y="2539"/>
                </a:moveTo>
                <a:lnTo>
                  <a:pt x="762" y="2539"/>
                </a:lnTo>
                <a:lnTo>
                  <a:pt x="1397" y="2285"/>
                </a:lnTo>
                <a:lnTo>
                  <a:pt x="1905" y="1904"/>
                </a:lnTo>
                <a:lnTo>
                  <a:pt x="2412" y="1396"/>
                </a:lnTo>
                <a:lnTo>
                  <a:pt x="2666" y="762"/>
                </a:lnTo>
                <a:lnTo>
                  <a:pt x="26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4055364" y="2727960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2666" y="2539"/>
                </a:moveTo>
                <a:lnTo>
                  <a:pt x="2666" y="1904"/>
                </a:lnTo>
                <a:lnTo>
                  <a:pt x="2412" y="1142"/>
                </a:lnTo>
                <a:lnTo>
                  <a:pt x="1905" y="762"/>
                </a:lnTo>
                <a:lnTo>
                  <a:pt x="1397" y="253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4024884" y="2731007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142" y="0"/>
                </a:moveTo>
                <a:lnTo>
                  <a:pt x="507" y="126"/>
                </a:lnTo>
                <a:lnTo>
                  <a:pt x="0" y="1142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4014215" y="2778251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4014215" y="2721864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4064508" y="2791967"/>
            <a:ext cx="0" cy="52069"/>
          </a:xfrm>
          <a:custGeom>
            <a:avLst/>
            <a:gdLst/>
            <a:ahLst/>
            <a:cxnLst/>
            <a:rect l="l" t="t" r="r" b="b"/>
            <a:pathLst>
              <a:path h="52069">
                <a:moveTo>
                  <a:pt x="0" y="515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4021835" y="27904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114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4014215" y="2790444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4021835" y="28468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4062984" y="2843783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396" y="2539"/>
                </a:lnTo>
                <a:lnTo>
                  <a:pt x="2539" y="1396"/>
                </a:lnTo>
                <a:lnTo>
                  <a:pt x="253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4062984" y="2790444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2539"/>
                </a:moveTo>
                <a:lnTo>
                  <a:pt x="2539" y="1142"/>
                </a:lnTo>
                <a:lnTo>
                  <a:pt x="13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4058411" y="2798064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4089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4024884" y="2801111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4026408" y="2796539"/>
            <a:ext cx="30480" cy="2540"/>
          </a:xfrm>
          <a:custGeom>
            <a:avLst/>
            <a:gdLst/>
            <a:ahLst/>
            <a:cxnLst/>
            <a:rect l="l" t="t" r="r" b="b"/>
            <a:pathLst>
              <a:path w="30479" h="2539">
                <a:moveTo>
                  <a:pt x="-1713" y="1269"/>
                </a:moveTo>
                <a:lnTo>
                  <a:pt x="32066" y="1269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4026408" y="2839211"/>
            <a:ext cx="30480" cy="1905"/>
          </a:xfrm>
          <a:custGeom>
            <a:avLst/>
            <a:gdLst/>
            <a:ahLst/>
            <a:cxnLst/>
            <a:rect l="l" t="t" r="r" b="b"/>
            <a:pathLst>
              <a:path w="30479" h="1905">
                <a:moveTo>
                  <a:pt x="-1713" y="698"/>
                </a:moveTo>
                <a:lnTo>
                  <a:pt x="32066" y="698"/>
                </a:lnTo>
              </a:path>
            </a:pathLst>
          </a:custGeom>
          <a:ln w="4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4024884" y="2836164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0"/>
                </a:moveTo>
                <a:lnTo>
                  <a:pt x="0" y="1270"/>
                </a:lnTo>
                <a:lnTo>
                  <a:pt x="507" y="2412"/>
                </a:lnTo>
                <a:lnTo>
                  <a:pt x="1142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4055364" y="2837688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0" y="2539"/>
                </a:moveTo>
                <a:lnTo>
                  <a:pt x="762" y="2539"/>
                </a:lnTo>
                <a:lnTo>
                  <a:pt x="1397" y="2286"/>
                </a:lnTo>
                <a:lnTo>
                  <a:pt x="1905" y="1904"/>
                </a:lnTo>
                <a:lnTo>
                  <a:pt x="2412" y="1397"/>
                </a:lnTo>
                <a:lnTo>
                  <a:pt x="2666" y="762"/>
                </a:lnTo>
                <a:lnTo>
                  <a:pt x="26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4055364" y="2796539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69">
                <a:moveTo>
                  <a:pt x="2666" y="1270"/>
                </a:moveTo>
                <a:lnTo>
                  <a:pt x="2666" y="888"/>
                </a:lnTo>
                <a:lnTo>
                  <a:pt x="2412" y="635"/>
                </a:lnTo>
                <a:lnTo>
                  <a:pt x="1905" y="381"/>
                </a:lnTo>
                <a:lnTo>
                  <a:pt x="1397" y="126"/>
                </a:lnTo>
                <a:lnTo>
                  <a:pt x="7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4024884" y="2798064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142" y="0"/>
                </a:moveTo>
                <a:lnTo>
                  <a:pt x="507" y="126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4014215" y="2846832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4014215" y="2790444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49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4014215" y="2883407"/>
            <a:ext cx="42545" cy="152400"/>
          </a:xfrm>
          <a:custGeom>
            <a:avLst/>
            <a:gdLst/>
            <a:ahLst/>
            <a:cxnLst/>
            <a:rect l="l" t="t" r="r" b="b"/>
            <a:pathLst>
              <a:path w="42545" h="152400">
                <a:moveTo>
                  <a:pt x="42418" y="0"/>
                </a:moveTo>
                <a:lnTo>
                  <a:pt x="0" y="0"/>
                </a:lnTo>
                <a:lnTo>
                  <a:pt x="0" y="152400"/>
                </a:lnTo>
                <a:lnTo>
                  <a:pt x="42418" y="152400"/>
                </a:lnTo>
                <a:lnTo>
                  <a:pt x="4241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4239767" y="3029711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12192" y="0"/>
                </a:moveTo>
                <a:lnTo>
                  <a:pt x="0" y="0"/>
                </a:lnTo>
                <a:lnTo>
                  <a:pt x="0" y="60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4239767" y="292912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4239767" y="303580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4239767" y="292303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4251959" y="2923032"/>
            <a:ext cx="0" cy="112395"/>
          </a:xfrm>
          <a:custGeom>
            <a:avLst/>
            <a:gdLst/>
            <a:ahLst/>
            <a:cxnLst/>
            <a:rect l="l" t="t" r="r" b="b"/>
            <a:pathLst>
              <a:path h="112394">
                <a:moveTo>
                  <a:pt x="0" y="112267"/>
                </a:moveTo>
                <a:lnTo>
                  <a:pt x="0" y="0"/>
                </a:lnTo>
              </a:path>
            </a:pathLst>
          </a:custGeom>
          <a:ln w="3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4168140" y="2929127"/>
            <a:ext cx="73025" cy="29209"/>
          </a:xfrm>
          <a:custGeom>
            <a:avLst/>
            <a:gdLst/>
            <a:ahLst/>
            <a:cxnLst/>
            <a:rect l="l" t="t" r="r" b="b"/>
            <a:pathLst>
              <a:path w="73025" h="29210">
                <a:moveTo>
                  <a:pt x="72517" y="0"/>
                </a:moveTo>
                <a:lnTo>
                  <a:pt x="52450" y="1905"/>
                </a:lnTo>
                <a:lnTo>
                  <a:pt x="33274" y="7493"/>
                </a:lnTo>
                <a:lnTo>
                  <a:pt x="15621" y="16510"/>
                </a:lnTo>
                <a:lnTo>
                  <a:pt x="0" y="288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4168140" y="2958083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771" y="7277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3893820" y="3052572"/>
            <a:ext cx="414655" cy="0"/>
          </a:xfrm>
          <a:custGeom>
            <a:avLst/>
            <a:gdLst/>
            <a:ahLst/>
            <a:cxnLst/>
            <a:rect l="l" t="t" r="r" b="b"/>
            <a:pathLst>
              <a:path w="414654">
                <a:moveTo>
                  <a:pt x="41427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4410455" y="3035807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4308347" y="3035807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4415028" y="3035807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4302252" y="3035807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4415028" y="3035807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>
                <a:moveTo>
                  <a:pt x="53035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5055108" y="3052572"/>
            <a:ext cx="0" cy="289560"/>
          </a:xfrm>
          <a:custGeom>
            <a:avLst/>
            <a:gdLst/>
            <a:ahLst/>
            <a:cxnLst/>
            <a:rect l="l" t="t" r="r" b="b"/>
            <a:pathLst>
              <a:path h="289560">
                <a:moveTo>
                  <a:pt x="0" y="0"/>
                </a:moveTo>
                <a:lnTo>
                  <a:pt x="0" y="2890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4410455" y="3052572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>
                <a:moveTo>
                  <a:pt x="5349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4937759" y="2962655"/>
            <a:ext cx="115822" cy="89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7391400" y="2453639"/>
            <a:ext cx="1508760" cy="0"/>
          </a:xfrm>
          <a:custGeom>
            <a:avLst/>
            <a:gdLst/>
            <a:ahLst/>
            <a:cxnLst/>
            <a:rect l="l" t="t" r="r" b="b"/>
            <a:pathLst>
              <a:path w="1508759">
                <a:moveTo>
                  <a:pt x="0" y="0"/>
                </a:moveTo>
                <a:lnTo>
                  <a:pt x="15086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7371588" y="3051048"/>
            <a:ext cx="0" cy="217804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21767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7395971" y="4236720"/>
            <a:ext cx="285115" cy="0"/>
          </a:xfrm>
          <a:custGeom>
            <a:avLst/>
            <a:gdLst/>
            <a:ahLst/>
            <a:cxnLst/>
            <a:rect l="l" t="t" r="r" b="b"/>
            <a:pathLst>
              <a:path w="285115">
                <a:moveTo>
                  <a:pt x="0" y="0"/>
                </a:moveTo>
                <a:lnTo>
                  <a:pt x="2848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7395971" y="4219955"/>
            <a:ext cx="267970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8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7395971" y="4236720"/>
            <a:ext cx="0" cy="113030"/>
          </a:xfrm>
          <a:custGeom>
            <a:avLst/>
            <a:gdLst/>
            <a:ahLst/>
            <a:cxnLst/>
            <a:rect l="l" t="t" r="r" b="b"/>
            <a:pathLst>
              <a:path h="113029">
                <a:moveTo>
                  <a:pt x="0" y="0"/>
                </a:moveTo>
                <a:lnTo>
                  <a:pt x="0" y="1125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7680959" y="3587496"/>
            <a:ext cx="68580" cy="13335"/>
          </a:xfrm>
          <a:custGeom>
            <a:avLst/>
            <a:gdLst/>
            <a:ahLst/>
            <a:cxnLst/>
            <a:rect l="l" t="t" r="r" b="b"/>
            <a:pathLst>
              <a:path w="68579" h="13335">
                <a:moveTo>
                  <a:pt x="0" y="13207"/>
                </a:moveTo>
                <a:lnTo>
                  <a:pt x="68072" y="13207"/>
                </a:lnTo>
                <a:lnTo>
                  <a:pt x="680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7680959" y="423672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7749540" y="4216908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0"/>
                </a:moveTo>
                <a:lnTo>
                  <a:pt x="0" y="259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7728077" y="4239767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1650" y="-3428"/>
                </a:moveTo>
                <a:lnTo>
                  <a:pt x="1650" y="3428"/>
                </a:lnTo>
              </a:path>
            </a:pathLst>
          </a:custGeom>
          <a:ln w="3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7680959" y="4216908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>
                <a:moveTo>
                  <a:pt x="0" y="0"/>
                </a:moveTo>
                <a:lnTo>
                  <a:pt x="680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7496556" y="4236720"/>
            <a:ext cx="0" cy="113030"/>
          </a:xfrm>
          <a:custGeom>
            <a:avLst/>
            <a:gdLst/>
            <a:ahLst/>
            <a:cxnLst/>
            <a:rect l="l" t="t" r="r" b="b"/>
            <a:pathLst>
              <a:path h="113029">
                <a:moveTo>
                  <a:pt x="0" y="0"/>
                </a:moveTo>
                <a:lnTo>
                  <a:pt x="0" y="1125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7485888" y="4236720"/>
            <a:ext cx="0" cy="113030"/>
          </a:xfrm>
          <a:custGeom>
            <a:avLst/>
            <a:gdLst/>
            <a:ahLst/>
            <a:cxnLst/>
            <a:rect l="l" t="t" r="r" b="b"/>
            <a:pathLst>
              <a:path h="113029">
                <a:moveTo>
                  <a:pt x="0" y="0"/>
                </a:moveTo>
                <a:lnTo>
                  <a:pt x="0" y="1125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7395971" y="4236720"/>
            <a:ext cx="89535" cy="113030"/>
          </a:xfrm>
          <a:custGeom>
            <a:avLst/>
            <a:gdLst/>
            <a:ahLst/>
            <a:cxnLst/>
            <a:rect l="l" t="t" r="r" b="b"/>
            <a:pathLst>
              <a:path w="89534" h="113029">
                <a:moveTo>
                  <a:pt x="89407" y="0"/>
                </a:moveTo>
                <a:lnTo>
                  <a:pt x="0" y="1125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7395971" y="4236720"/>
            <a:ext cx="89535" cy="113030"/>
          </a:xfrm>
          <a:custGeom>
            <a:avLst/>
            <a:gdLst/>
            <a:ahLst/>
            <a:cxnLst/>
            <a:rect l="l" t="t" r="r" b="b"/>
            <a:pathLst>
              <a:path w="89534" h="113029">
                <a:moveTo>
                  <a:pt x="89407" y="11252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7729728" y="434187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3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7729728" y="424281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3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7729728" y="4238244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3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7729728" y="434797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3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7728077" y="4345559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1650" y="-3428"/>
                </a:moveTo>
                <a:lnTo>
                  <a:pt x="1650" y="3428"/>
                </a:lnTo>
              </a:path>
            </a:pathLst>
          </a:custGeom>
          <a:ln w="3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7749540" y="4341876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4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7719059" y="35661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2108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7738871" y="35661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2108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7391400" y="3051048"/>
            <a:ext cx="0" cy="289560"/>
          </a:xfrm>
          <a:custGeom>
            <a:avLst/>
            <a:gdLst/>
            <a:ahLst/>
            <a:cxnLst/>
            <a:rect l="l" t="t" r="r" b="b"/>
            <a:pathLst>
              <a:path h="289560">
                <a:moveTo>
                  <a:pt x="0" y="2895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7644383" y="3320796"/>
            <a:ext cx="96010" cy="2514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3558540" y="3331464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302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3541776" y="3272028"/>
            <a:ext cx="0" cy="89535"/>
          </a:xfrm>
          <a:custGeom>
            <a:avLst/>
            <a:gdLst/>
            <a:ahLst/>
            <a:cxnLst/>
            <a:rect l="l" t="t" r="r" b="b"/>
            <a:pathLst>
              <a:path h="89535">
                <a:moveTo>
                  <a:pt x="0" y="8940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3558540" y="3566159"/>
            <a:ext cx="0" cy="800100"/>
          </a:xfrm>
          <a:custGeom>
            <a:avLst/>
            <a:gdLst/>
            <a:ahLst/>
            <a:cxnLst/>
            <a:rect l="l" t="t" r="r" b="b"/>
            <a:pathLst>
              <a:path h="800100">
                <a:moveTo>
                  <a:pt x="0" y="79959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2833116" y="3605784"/>
            <a:ext cx="0" cy="760730"/>
          </a:xfrm>
          <a:custGeom>
            <a:avLst/>
            <a:gdLst/>
            <a:ahLst/>
            <a:cxnLst/>
            <a:rect l="l" t="t" r="r" b="b"/>
            <a:pathLst>
              <a:path h="760729">
                <a:moveTo>
                  <a:pt x="0" y="0"/>
                </a:moveTo>
                <a:lnTo>
                  <a:pt x="0" y="7604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2769107" y="3587496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8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2796539" y="3605784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84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2852927" y="3587496"/>
            <a:ext cx="0" cy="830580"/>
          </a:xfrm>
          <a:custGeom>
            <a:avLst/>
            <a:gdLst/>
            <a:ahLst/>
            <a:cxnLst/>
            <a:rect l="l" t="t" r="r" b="b"/>
            <a:pathLst>
              <a:path h="830579">
                <a:moveTo>
                  <a:pt x="0" y="0"/>
                </a:moveTo>
                <a:lnTo>
                  <a:pt x="0" y="8301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2484120" y="3587496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1823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2488692" y="4416552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8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2769107" y="4416552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8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2357627" y="4396740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300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1261872" y="2439923"/>
            <a:ext cx="38100" cy="295910"/>
          </a:xfrm>
          <a:custGeom>
            <a:avLst/>
            <a:gdLst/>
            <a:ahLst/>
            <a:cxnLst/>
            <a:rect l="l" t="t" r="r" b="b"/>
            <a:pathLst>
              <a:path w="38100" h="295910">
                <a:moveTo>
                  <a:pt x="37846" y="0"/>
                </a:moveTo>
                <a:lnTo>
                  <a:pt x="0" y="29565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1248155" y="2836164"/>
            <a:ext cx="1270" cy="5715"/>
          </a:xfrm>
          <a:custGeom>
            <a:avLst/>
            <a:gdLst/>
            <a:ahLst/>
            <a:cxnLst/>
            <a:rect l="l" t="t" r="r" b="b"/>
            <a:pathLst>
              <a:path w="1269" h="5714">
                <a:moveTo>
                  <a:pt x="914" y="0"/>
                </a:moveTo>
                <a:lnTo>
                  <a:pt x="0" y="571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1251203" y="2430779"/>
            <a:ext cx="41275" cy="303530"/>
          </a:xfrm>
          <a:custGeom>
            <a:avLst/>
            <a:gdLst/>
            <a:ahLst/>
            <a:cxnLst/>
            <a:rect l="l" t="t" r="r" b="b"/>
            <a:pathLst>
              <a:path w="41275" h="303530">
                <a:moveTo>
                  <a:pt x="40767" y="0"/>
                </a:moveTo>
                <a:lnTo>
                  <a:pt x="0" y="30314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1237488" y="2834639"/>
            <a:ext cx="1270" cy="6350"/>
          </a:xfrm>
          <a:custGeom>
            <a:avLst/>
            <a:gdLst/>
            <a:ahLst/>
            <a:cxnLst/>
            <a:rect l="l" t="t" r="r" b="b"/>
            <a:pathLst>
              <a:path w="1269" h="6350">
                <a:moveTo>
                  <a:pt x="457" y="-1713"/>
                </a:moveTo>
                <a:lnTo>
                  <a:pt x="457" y="7809"/>
                </a:lnTo>
              </a:path>
            </a:pathLst>
          </a:custGeom>
          <a:ln w="43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1290827" y="2438400"/>
            <a:ext cx="8890" cy="1270"/>
          </a:xfrm>
          <a:custGeom>
            <a:avLst/>
            <a:gdLst/>
            <a:ahLst/>
            <a:cxnLst/>
            <a:rect l="l" t="t" r="r" b="b"/>
            <a:pathLst>
              <a:path w="8890" h="1269">
                <a:moveTo>
                  <a:pt x="8890" y="127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1289303" y="2444495"/>
            <a:ext cx="10795" cy="1270"/>
          </a:xfrm>
          <a:custGeom>
            <a:avLst/>
            <a:gdLst/>
            <a:ahLst/>
            <a:cxnLst/>
            <a:rect l="l" t="t" r="r" b="b"/>
            <a:pathLst>
              <a:path w="10794" h="1269">
                <a:moveTo>
                  <a:pt x="-1713" y="634"/>
                </a:moveTo>
                <a:lnTo>
                  <a:pt x="12127" y="634"/>
                </a:lnTo>
              </a:path>
            </a:pathLst>
          </a:custGeom>
          <a:ln w="46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1309116" y="2487167"/>
            <a:ext cx="32384" cy="248285"/>
          </a:xfrm>
          <a:custGeom>
            <a:avLst/>
            <a:gdLst/>
            <a:ahLst/>
            <a:cxnLst/>
            <a:rect l="l" t="t" r="r" b="b"/>
            <a:pathLst>
              <a:path w="32384" h="248285">
                <a:moveTo>
                  <a:pt x="32003" y="0"/>
                </a:moveTo>
                <a:lnTo>
                  <a:pt x="0" y="2480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5632703" y="3605784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5649467" y="3605784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5661659" y="3605784"/>
            <a:ext cx="0" cy="203835"/>
          </a:xfrm>
          <a:custGeom>
            <a:avLst/>
            <a:gdLst/>
            <a:ahLst/>
            <a:cxnLst/>
            <a:rect l="l" t="t" r="r" b="b"/>
            <a:pathLst>
              <a:path h="203835">
                <a:moveTo>
                  <a:pt x="0" y="0"/>
                </a:moveTo>
                <a:lnTo>
                  <a:pt x="0" y="2038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5678423" y="3605784"/>
            <a:ext cx="0" cy="203835"/>
          </a:xfrm>
          <a:custGeom>
            <a:avLst/>
            <a:gdLst/>
            <a:ahLst/>
            <a:cxnLst/>
            <a:rect l="l" t="t" r="r" b="b"/>
            <a:pathLst>
              <a:path h="203835">
                <a:moveTo>
                  <a:pt x="0" y="0"/>
                </a:moveTo>
                <a:lnTo>
                  <a:pt x="0" y="2038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5821679" y="3605784"/>
            <a:ext cx="0" cy="648970"/>
          </a:xfrm>
          <a:custGeom>
            <a:avLst/>
            <a:gdLst/>
            <a:ahLst/>
            <a:cxnLst/>
            <a:rect l="l" t="t" r="r" b="b"/>
            <a:pathLst>
              <a:path h="648970">
                <a:moveTo>
                  <a:pt x="0" y="0"/>
                </a:moveTo>
                <a:lnTo>
                  <a:pt x="0" y="6487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5814059" y="3864864"/>
            <a:ext cx="0" cy="236220"/>
          </a:xfrm>
          <a:custGeom>
            <a:avLst/>
            <a:gdLst/>
            <a:ahLst/>
            <a:cxnLst/>
            <a:rect l="l" t="t" r="r" b="b"/>
            <a:pathLst>
              <a:path h="236220">
                <a:moveTo>
                  <a:pt x="0" y="0"/>
                </a:moveTo>
                <a:lnTo>
                  <a:pt x="0" y="23596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5814059" y="4114800"/>
            <a:ext cx="0" cy="135890"/>
          </a:xfrm>
          <a:custGeom>
            <a:avLst/>
            <a:gdLst/>
            <a:ahLst/>
            <a:cxnLst/>
            <a:rect l="l" t="t" r="r" b="b"/>
            <a:pathLst>
              <a:path h="135889">
                <a:moveTo>
                  <a:pt x="0" y="0"/>
                </a:moveTo>
                <a:lnTo>
                  <a:pt x="0" y="135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5838444" y="3605784"/>
            <a:ext cx="0" cy="648970"/>
          </a:xfrm>
          <a:custGeom>
            <a:avLst/>
            <a:gdLst/>
            <a:ahLst/>
            <a:cxnLst/>
            <a:rect l="l" t="t" r="r" b="b"/>
            <a:pathLst>
              <a:path h="648970">
                <a:moveTo>
                  <a:pt x="0" y="0"/>
                </a:moveTo>
                <a:lnTo>
                  <a:pt x="0" y="6487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5847588" y="3614928"/>
            <a:ext cx="0" cy="247015"/>
          </a:xfrm>
          <a:custGeom>
            <a:avLst/>
            <a:gdLst/>
            <a:ahLst/>
            <a:cxnLst/>
            <a:rect l="l" t="t" r="r" b="b"/>
            <a:pathLst>
              <a:path h="247014">
                <a:moveTo>
                  <a:pt x="0" y="0"/>
                </a:moveTo>
                <a:lnTo>
                  <a:pt x="0" y="2467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5847588" y="3875532"/>
            <a:ext cx="0" cy="375285"/>
          </a:xfrm>
          <a:custGeom>
            <a:avLst/>
            <a:gdLst/>
            <a:ahLst/>
            <a:cxnLst/>
            <a:rect l="l" t="t" r="r" b="b"/>
            <a:pathLst>
              <a:path h="375285">
                <a:moveTo>
                  <a:pt x="0" y="0"/>
                </a:moveTo>
                <a:lnTo>
                  <a:pt x="0" y="3747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7194804" y="360578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4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6588886" y="3605784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1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7194804" y="3614928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7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5384291" y="3605784"/>
            <a:ext cx="314960" cy="0"/>
          </a:xfrm>
          <a:custGeom>
            <a:avLst/>
            <a:gdLst/>
            <a:ahLst/>
            <a:cxnLst/>
            <a:rect l="l" t="t" r="r" b="b"/>
            <a:pathLst>
              <a:path w="314960">
                <a:moveTo>
                  <a:pt x="0" y="0"/>
                </a:moveTo>
                <a:lnTo>
                  <a:pt x="3149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5649467" y="381000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4901184" y="5131308"/>
            <a:ext cx="920750" cy="24765"/>
          </a:xfrm>
          <a:custGeom>
            <a:avLst/>
            <a:gdLst/>
            <a:ahLst/>
            <a:cxnLst/>
            <a:rect l="l" t="t" r="r" b="b"/>
            <a:pathLst>
              <a:path w="920750" h="24764">
                <a:moveTo>
                  <a:pt x="920241" y="0"/>
                </a:moveTo>
                <a:lnTo>
                  <a:pt x="0" y="0"/>
                </a:lnTo>
                <a:lnTo>
                  <a:pt x="0" y="242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4151376" y="5099303"/>
            <a:ext cx="743585" cy="0"/>
          </a:xfrm>
          <a:custGeom>
            <a:avLst/>
            <a:gdLst/>
            <a:ahLst/>
            <a:cxnLst/>
            <a:rect l="l" t="t" r="r" b="b"/>
            <a:pathLst>
              <a:path w="743585">
                <a:moveTo>
                  <a:pt x="74358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1290827" y="5155691"/>
            <a:ext cx="3610610" cy="0"/>
          </a:xfrm>
          <a:custGeom>
            <a:avLst/>
            <a:gdLst/>
            <a:ahLst/>
            <a:cxnLst/>
            <a:rect l="l" t="t" r="r" b="b"/>
            <a:pathLst>
              <a:path w="3610610">
                <a:moveTo>
                  <a:pt x="361035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1299972" y="5146547"/>
            <a:ext cx="3601085" cy="0"/>
          </a:xfrm>
          <a:custGeom>
            <a:avLst/>
            <a:gdLst/>
            <a:ahLst/>
            <a:cxnLst/>
            <a:rect l="l" t="t" r="r" b="b"/>
            <a:pathLst>
              <a:path w="3601085">
                <a:moveTo>
                  <a:pt x="36007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2811590" y="5150992"/>
            <a:ext cx="2085339" cy="0"/>
          </a:xfrm>
          <a:custGeom>
            <a:avLst/>
            <a:gdLst/>
            <a:ahLst/>
            <a:cxnLst/>
            <a:rect l="l" t="t" r="r" b="b"/>
            <a:pathLst>
              <a:path w="2085339">
                <a:moveTo>
                  <a:pt x="0" y="0"/>
                </a:moveTo>
                <a:lnTo>
                  <a:pt x="2085211" y="0"/>
                </a:lnTo>
              </a:path>
            </a:pathLst>
          </a:custGeom>
          <a:ln w="8889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5841491" y="5131308"/>
            <a:ext cx="763270" cy="24765"/>
          </a:xfrm>
          <a:custGeom>
            <a:avLst/>
            <a:gdLst/>
            <a:ahLst/>
            <a:cxnLst/>
            <a:rect l="l" t="t" r="r" b="b"/>
            <a:pathLst>
              <a:path w="763270" h="24764">
                <a:moveTo>
                  <a:pt x="763015" y="24257"/>
                </a:moveTo>
                <a:lnTo>
                  <a:pt x="0" y="2425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5841491" y="5146547"/>
            <a:ext cx="763270" cy="8890"/>
          </a:xfrm>
          <a:custGeom>
            <a:avLst/>
            <a:gdLst/>
            <a:ahLst/>
            <a:cxnLst/>
            <a:rect l="l" t="t" r="r" b="b"/>
            <a:pathLst>
              <a:path w="763270" h="8889">
                <a:moveTo>
                  <a:pt x="763015" y="8889"/>
                </a:moveTo>
                <a:lnTo>
                  <a:pt x="76301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6598919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5847588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5841491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6414515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6414515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6409944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6225540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6220967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6036564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6030467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5847588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6036564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6225540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4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6230111" y="5099303"/>
            <a:ext cx="374650" cy="0"/>
          </a:xfrm>
          <a:custGeom>
            <a:avLst/>
            <a:gdLst/>
            <a:ahLst/>
            <a:cxnLst/>
            <a:rect l="l" t="t" r="r" b="b"/>
            <a:pathLst>
              <a:path w="374650">
                <a:moveTo>
                  <a:pt x="3743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5841491" y="5099303"/>
            <a:ext cx="375285" cy="0"/>
          </a:xfrm>
          <a:custGeom>
            <a:avLst/>
            <a:gdLst/>
            <a:ahLst/>
            <a:cxnLst/>
            <a:rect l="l" t="t" r="r" b="b"/>
            <a:pathLst>
              <a:path w="375285">
                <a:moveTo>
                  <a:pt x="37477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2063495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2057400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2630423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4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2630423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2624327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2441448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2435351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2252472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2246376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2063495" y="515112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18262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2252472" y="515112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18237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2441448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1872995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1872995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1868423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1684020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1677923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1495044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4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1684020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2211323" y="5099303"/>
            <a:ext cx="1330960" cy="0"/>
          </a:xfrm>
          <a:custGeom>
            <a:avLst/>
            <a:gdLst/>
            <a:ahLst/>
            <a:cxnLst/>
            <a:rect l="l" t="t" r="r" b="b"/>
            <a:pathLst>
              <a:path w="1330960">
                <a:moveTo>
                  <a:pt x="0" y="0"/>
                </a:moveTo>
                <a:lnTo>
                  <a:pt x="133045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1341119" y="5099303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3582923" y="5099303"/>
            <a:ext cx="568325" cy="0"/>
          </a:xfrm>
          <a:custGeom>
            <a:avLst/>
            <a:gdLst/>
            <a:ahLst/>
            <a:cxnLst/>
            <a:rect l="l" t="t" r="r" b="b"/>
            <a:pathLst>
              <a:path w="568325">
                <a:moveTo>
                  <a:pt x="56807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3541776" y="3361944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3541776" y="3566159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3541776" y="3570732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3541776" y="3355847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5800344" y="3587496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803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5699759" y="3587496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803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5693664" y="3587496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803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5806440" y="3587496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803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5800344" y="3605784"/>
            <a:ext cx="633095" cy="0"/>
          </a:xfrm>
          <a:custGeom>
            <a:avLst/>
            <a:gdLst/>
            <a:ahLst/>
            <a:cxnLst/>
            <a:rect l="l" t="t" r="r" b="b"/>
            <a:pathLst>
              <a:path w="633095">
                <a:moveTo>
                  <a:pt x="0" y="0"/>
                </a:moveTo>
                <a:lnTo>
                  <a:pt x="63271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5847588" y="3614928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0" y="0"/>
                </a:moveTo>
                <a:lnTo>
                  <a:pt x="5469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5800344" y="3587496"/>
            <a:ext cx="633095" cy="0"/>
          </a:xfrm>
          <a:custGeom>
            <a:avLst/>
            <a:gdLst/>
            <a:ahLst/>
            <a:cxnLst/>
            <a:rect l="l" t="t" r="r" b="b"/>
            <a:pathLst>
              <a:path w="633095">
                <a:moveTo>
                  <a:pt x="0" y="0"/>
                </a:moveTo>
                <a:lnTo>
                  <a:pt x="63271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6588886" y="3587496"/>
            <a:ext cx="817880" cy="0"/>
          </a:xfrm>
          <a:custGeom>
            <a:avLst/>
            <a:gdLst/>
            <a:ahLst/>
            <a:cxnLst/>
            <a:rect l="l" t="t" r="r" b="b"/>
            <a:pathLst>
              <a:path w="817879">
                <a:moveTo>
                  <a:pt x="0" y="0"/>
                </a:moveTo>
                <a:lnTo>
                  <a:pt x="8174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5052059" y="4250435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7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5123688" y="4250435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727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6605016" y="5131308"/>
            <a:ext cx="2296160" cy="24765"/>
          </a:xfrm>
          <a:custGeom>
            <a:avLst/>
            <a:gdLst/>
            <a:ahLst/>
            <a:cxnLst/>
            <a:rect l="l" t="t" r="r" b="b"/>
            <a:pathLst>
              <a:path w="2296159" h="24764">
                <a:moveTo>
                  <a:pt x="2296159" y="24257"/>
                </a:moveTo>
                <a:lnTo>
                  <a:pt x="0" y="24257"/>
                </a:lnTo>
                <a:lnTo>
                  <a:pt x="0" y="0"/>
                </a:lnTo>
                <a:lnTo>
                  <a:pt x="22961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8423147" y="5123688"/>
            <a:ext cx="467359" cy="0"/>
          </a:xfrm>
          <a:custGeom>
            <a:avLst/>
            <a:gdLst/>
            <a:ahLst/>
            <a:cxnLst/>
            <a:rect l="l" t="t" r="r" b="b"/>
            <a:pathLst>
              <a:path w="467359">
                <a:moveTo>
                  <a:pt x="46735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8008619" y="5123688"/>
            <a:ext cx="400685" cy="0"/>
          </a:xfrm>
          <a:custGeom>
            <a:avLst/>
            <a:gdLst/>
            <a:ahLst/>
            <a:cxnLst/>
            <a:rect l="l" t="t" r="r" b="b"/>
            <a:pathLst>
              <a:path w="400684">
                <a:moveTo>
                  <a:pt x="4006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7592568" y="5123688"/>
            <a:ext cx="400685" cy="0"/>
          </a:xfrm>
          <a:custGeom>
            <a:avLst/>
            <a:gdLst/>
            <a:ahLst/>
            <a:cxnLst/>
            <a:rect l="l" t="t" r="r" b="b"/>
            <a:pathLst>
              <a:path w="400684">
                <a:moveTo>
                  <a:pt x="4006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7240523" y="5123688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4">
                <a:moveTo>
                  <a:pt x="33794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7210043" y="5123688"/>
            <a:ext cx="16510" cy="0"/>
          </a:xfrm>
          <a:custGeom>
            <a:avLst/>
            <a:gdLst/>
            <a:ahLst/>
            <a:cxnLst/>
            <a:rect l="l" t="t" r="r" b="b"/>
            <a:pathLst>
              <a:path w="16509">
                <a:moveTo>
                  <a:pt x="0" y="0"/>
                </a:moveTo>
                <a:lnTo>
                  <a:pt x="1650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6605016" y="5123688"/>
            <a:ext cx="291465" cy="0"/>
          </a:xfrm>
          <a:custGeom>
            <a:avLst/>
            <a:gdLst/>
            <a:ahLst/>
            <a:cxnLst/>
            <a:rect l="l" t="t" r="r" b="b"/>
            <a:pathLst>
              <a:path w="291465">
                <a:moveTo>
                  <a:pt x="0" y="0"/>
                </a:moveTo>
                <a:lnTo>
                  <a:pt x="2910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6605016" y="5099303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27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9259823" y="3329940"/>
            <a:ext cx="0" cy="926465"/>
          </a:xfrm>
          <a:custGeom>
            <a:avLst/>
            <a:gdLst/>
            <a:ahLst/>
            <a:cxnLst/>
            <a:rect l="l" t="t" r="r" b="b"/>
            <a:pathLst>
              <a:path h="926464">
                <a:moveTo>
                  <a:pt x="0" y="92633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9316211" y="3273552"/>
            <a:ext cx="0" cy="1039494"/>
          </a:xfrm>
          <a:custGeom>
            <a:avLst/>
            <a:gdLst/>
            <a:ahLst/>
            <a:cxnLst/>
            <a:rect l="l" t="t" r="r" b="b"/>
            <a:pathLst>
              <a:path h="1039495">
                <a:moveTo>
                  <a:pt x="0" y="10392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9305543" y="3273552"/>
            <a:ext cx="0" cy="1039494"/>
          </a:xfrm>
          <a:custGeom>
            <a:avLst/>
            <a:gdLst/>
            <a:ahLst/>
            <a:cxnLst/>
            <a:rect l="l" t="t" r="r" b="b"/>
            <a:pathLst>
              <a:path h="1039495">
                <a:moveTo>
                  <a:pt x="0" y="10392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9305543" y="3288791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8900159" y="32735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8900159" y="3282696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9300971" y="32735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104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9310116" y="4099559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1976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9012935" y="3329940"/>
            <a:ext cx="247015" cy="0"/>
          </a:xfrm>
          <a:custGeom>
            <a:avLst/>
            <a:gdLst/>
            <a:ahLst/>
            <a:cxnLst/>
            <a:rect l="l" t="t" r="r" b="b"/>
            <a:pathLst>
              <a:path w="247015">
                <a:moveTo>
                  <a:pt x="0" y="0"/>
                </a:moveTo>
                <a:lnTo>
                  <a:pt x="24688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8900159" y="2453639"/>
            <a:ext cx="0" cy="820419"/>
          </a:xfrm>
          <a:custGeom>
            <a:avLst/>
            <a:gdLst/>
            <a:ahLst/>
            <a:cxnLst/>
            <a:rect l="l" t="t" r="r" b="b"/>
            <a:pathLst>
              <a:path h="820420">
                <a:moveTo>
                  <a:pt x="0" y="8199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8891016" y="2453639"/>
            <a:ext cx="0" cy="820419"/>
          </a:xfrm>
          <a:custGeom>
            <a:avLst/>
            <a:gdLst/>
            <a:ahLst/>
            <a:cxnLst/>
            <a:rect l="l" t="t" r="r" b="b"/>
            <a:pathLst>
              <a:path h="820420">
                <a:moveTo>
                  <a:pt x="0" y="8199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8895588" y="3067811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19964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8891016" y="2459735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8839200" y="2453639"/>
            <a:ext cx="0" cy="820419"/>
          </a:xfrm>
          <a:custGeom>
            <a:avLst/>
            <a:gdLst/>
            <a:ahLst/>
            <a:cxnLst/>
            <a:rect l="l" t="t" r="r" b="b"/>
            <a:pathLst>
              <a:path h="820420">
                <a:moveTo>
                  <a:pt x="0" y="8199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8906256" y="32735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104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9008364" y="32735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104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9012935" y="32735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104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8891016" y="3267455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0" y="0"/>
                </a:moveTo>
                <a:lnTo>
                  <a:pt x="88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9305543" y="4297679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8900159" y="4312920"/>
            <a:ext cx="415925" cy="0"/>
          </a:xfrm>
          <a:custGeom>
            <a:avLst/>
            <a:gdLst/>
            <a:ahLst/>
            <a:cxnLst/>
            <a:rect l="l" t="t" r="r" b="b"/>
            <a:pathLst>
              <a:path w="415925">
                <a:moveTo>
                  <a:pt x="0" y="0"/>
                </a:moveTo>
                <a:lnTo>
                  <a:pt x="4156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8900159" y="4302252"/>
            <a:ext cx="415925" cy="0"/>
          </a:xfrm>
          <a:custGeom>
            <a:avLst/>
            <a:gdLst/>
            <a:ahLst/>
            <a:cxnLst/>
            <a:rect l="l" t="t" r="r" b="b"/>
            <a:pathLst>
              <a:path w="415925">
                <a:moveTo>
                  <a:pt x="0" y="0"/>
                </a:moveTo>
                <a:lnTo>
                  <a:pt x="4156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9300971" y="43022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4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8900159" y="4256532"/>
            <a:ext cx="359410" cy="0"/>
          </a:xfrm>
          <a:custGeom>
            <a:avLst/>
            <a:gdLst/>
            <a:ahLst/>
            <a:cxnLst/>
            <a:rect l="l" t="t" r="r" b="b"/>
            <a:pathLst>
              <a:path w="359409">
                <a:moveTo>
                  <a:pt x="0" y="0"/>
                </a:moveTo>
                <a:lnTo>
                  <a:pt x="35941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9305543" y="34853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9305543" y="3491484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9310116" y="3288791"/>
            <a:ext cx="0" cy="196850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19646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9305543" y="3688079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9305543" y="3694176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9310116" y="3491484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1976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9305543" y="3890771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9305543" y="3896867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9310116" y="3694176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1976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9305543" y="40949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9305543" y="4099559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9310116" y="3896867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19799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8900159" y="2430779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2273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8891016" y="2656332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8891016" y="2662427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8891016" y="2859023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8891016" y="2865120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8891016" y="3061716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8891016" y="3067811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8895588" y="2865120"/>
            <a:ext cx="0" cy="196850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1964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8895588" y="2662427"/>
            <a:ext cx="0" cy="198120"/>
          </a:xfrm>
          <a:custGeom>
            <a:avLst/>
            <a:gdLst/>
            <a:ahLst/>
            <a:cxnLst/>
            <a:rect l="l" t="t" r="r" b="b"/>
            <a:pathLst>
              <a:path h="198119">
                <a:moveTo>
                  <a:pt x="0" y="1976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8895588" y="2459735"/>
            <a:ext cx="0" cy="198120"/>
          </a:xfrm>
          <a:custGeom>
            <a:avLst/>
            <a:gdLst/>
            <a:ahLst/>
            <a:cxnLst/>
            <a:rect l="l" t="t" r="r" b="b"/>
            <a:pathLst>
              <a:path h="198119">
                <a:moveTo>
                  <a:pt x="0" y="1976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8900159" y="4312920"/>
            <a:ext cx="0" cy="818515"/>
          </a:xfrm>
          <a:custGeom>
            <a:avLst/>
            <a:gdLst/>
            <a:ahLst/>
            <a:cxnLst/>
            <a:rect l="l" t="t" r="r" b="b"/>
            <a:pathLst>
              <a:path h="818514">
                <a:moveTo>
                  <a:pt x="0" y="0"/>
                </a:moveTo>
                <a:lnTo>
                  <a:pt x="0" y="8183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8891016" y="4312920"/>
            <a:ext cx="0" cy="818515"/>
          </a:xfrm>
          <a:custGeom>
            <a:avLst/>
            <a:gdLst/>
            <a:ahLst/>
            <a:cxnLst/>
            <a:rect l="l" t="t" r="r" b="b"/>
            <a:pathLst>
              <a:path h="818514">
                <a:moveTo>
                  <a:pt x="0" y="0"/>
                </a:moveTo>
                <a:lnTo>
                  <a:pt x="0" y="8183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8895588" y="4319015"/>
            <a:ext cx="0" cy="196215"/>
          </a:xfrm>
          <a:custGeom>
            <a:avLst/>
            <a:gdLst/>
            <a:ahLst/>
            <a:cxnLst/>
            <a:rect l="l" t="t" r="r" b="b"/>
            <a:pathLst>
              <a:path h="196214">
                <a:moveTo>
                  <a:pt x="0" y="0"/>
                </a:moveTo>
                <a:lnTo>
                  <a:pt x="0" y="1960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8891016" y="5126735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8839200" y="4312920"/>
            <a:ext cx="0" cy="810260"/>
          </a:xfrm>
          <a:custGeom>
            <a:avLst/>
            <a:gdLst/>
            <a:ahLst/>
            <a:cxnLst/>
            <a:rect l="l" t="t" r="r" b="b"/>
            <a:pathLst>
              <a:path h="810260">
                <a:moveTo>
                  <a:pt x="0" y="0"/>
                </a:moveTo>
                <a:lnTo>
                  <a:pt x="0" y="81025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8906256" y="43022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4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8891016" y="4319015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0" y="0"/>
                </a:moveTo>
                <a:lnTo>
                  <a:pt x="888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8900159" y="5131308"/>
            <a:ext cx="0" cy="24765"/>
          </a:xfrm>
          <a:custGeom>
            <a:avLst/>
            <a:gdLst/>
            <a:ahLst/>
            <a:cxnLst/>
            <a:rect l="l" t="t" r="r" b="b"/>
            <a:pathLst>
              <a:path h="24764">
                <a:moveTo>
                  <a:pt x="0" y="0"/>
                </a:moveTo>
                <a:lnTo>
                  <a:pt x="0" y="242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8891016" y="4925567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8891016" y="4920996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8891016" y="4722876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8891016" y="4718303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8891016" y="4520184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8891016" y="4515611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888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8895588" y="4520184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0"/>
                </a:moveTo>
                <a:lnTo>
                  <a:pt x="0" y="1979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8895588" y="4722876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0"/>
                </a:moveTo>
                <a:lnTo>
                  <a:pt x="0" y="1976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8895588" y="4925567"/>
            <a:ext cx="0" cy="201295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1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9105900" y="4308347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1950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9105900" y="43022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4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9099804" y="43022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4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8906256" y="4308347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19469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9105900" y="3278123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1950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9105900" y="32735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4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9099804" y="3273552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4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9012935" y="327812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74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9008364" y="3282696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>
                <a:moveTo>
                  <a:pt x="0" y="0"/>
                </a:moveTo>
                <a:lnTo>
                  <a:pt x="3077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9008364" y="3273552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>
                <a:moveTo>
                  <a:pt x="0" y="0"/>
                </a:moveTo>
                <a:lnTo>
                  <a:pt x="3077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8904731" y="3198876"/>
            <a:ext cx="109727" cy="1310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3541776" y="4770120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3541776" y="4657344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3558540" y="4770120"/>
            <a:ext cx="0" cy="202565"/>
          </a:xfrm>
          <a:custGeom>
            <a:avLst/>
            <a:gdLst/>
            <a:ahLst/>
            <a:cxnLst/>
            <a:rect l="l" t="t" r="r" b="b"/>
            <a:pathLst>
              <a:path h="202564">
                <a:moveTo>
                  <a:pt x="0" y="0"/>
                </a:moveTo>
                <a:lnTo>
                  <a:pt x="0" y="20256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5821679" y="4314444"/>
            <a:ext cx="0" cy="817880"/>
          </a:xfrm>
          <a:custGeom>
            <a:avLst/>
            <a:gdLst/>
            <a:ahLst/>
            <a:cxnLst/>
            <a:rect l="l" t="t" r="r" b="b"/>
            <a:pathLst>
              <a:path h="817879">
                <a:moveTo>
                  <a:pt x="0" y="0"/>
                </a:moveTo>
                <a:lnTo>
                  <a:pt x="0" y="8178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5841491" y="4314444"/>
            <a:ext cx="0" cy="403860"/>
          </a:xfrm>
          <a:custGeom>
            <a:avLst/>
            <a:gdLst/>
            <a:ahLst/>
            <a:cxnLst/>
            <a:rect l="l" t="t" r="r" b="b"/>
            <a:pathLst>
              <a:path h="403860">
                <a:moveTo>
                  <a:pt x="0" y="0"/>
                </a:moveTo>
                <a:lnTo>
                  <a:pt x="0" y="40360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5850635" y="4319015"/>
            <a:ext cx="0" cy="384175"/>
          </a:xfrm>
          <a:custGeom>
            <a:avLst/>
            <a:gdLst/>
            <a:ahLst/>
            <a:cxnLst/>
            <a:rect l="l" t="t" r="r" b="b"/>
            <a:pathLst>
              <a:path h="384175">
                <a:moveTo>
                  <a:pt x="0" y="0"/>
                </a:moveTo>
                <a:lnTo>
                  <a:pt x="0" y="3837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5841491" y="4718303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4">
                <a:moveTo>
                  <a:pt x="0" y="0"/>
                </a:moveTo>
                <a:lnTo>
                  <a:pt x="0" y="4142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5850635" y="4718303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2380488" y="4323588"/>
            <a:ext cx="115824" cy="929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2484120" y="3604259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106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2398776" y="3739896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9588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2484120" y="3587496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2398776" y="3587496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2488692" y="3587496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2392679" y="3587496"/>
            <a:ext cx="6350" cy="16510"/>
          </a:xfrm>
          <a:custGeom>
            <a:avLst/>
            <a:gdLst/>
            <a:ahLst/>
            <a:cxnLst/>
            <a:rect l="l" t="t" r="r" b="b"/>
            <a:pathLst>
              <a:path w="6350" h="16510">
                <a:moveTo>
                  <a:pt x="6095" y="16382"/>
                </a:moveTo>
                <a:lnTo>
                  <a:pt x="0" y="16382"/>
                </a:lnTo>
                <a:lnTo>
                  <a:pt x="0" y="0"/>
                </a:lnTo>
                <a:lnTo>
                  <a:pt x="609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7391400" y="2453639"/>
            <a:ext cx="0" cy="315595"/>
          </a:xfrm>
          <a:custGeom>
            <a:avLst/>
            <a:gdLst/>
            <a:ahLst/>
            <a:cxnLst/>
            <a:rect l="l" t="t" r="r" b="b"/>
            <a:pathLst>
              <a:path h="315594">
                <a:moveTo>
                  <a:pt x="0" y="3152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7371588" y="2453639"/>
            <a:ext cx="0" cy="315595"/>
          </a:xfrm>
          <a:custGeom>
            <a:avLst/>
            <a:gdLst/>
            <a:ahLst/>
            <a:cxnLst/>
            <a:rect l="l" t="t" r="r" b="b"/>
            <a:pathLst>
              <a:path h="315594">
                <a:moveTo>
                  <a:pt x="0" y="3152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7371588" y="2904744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3314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7391400" y="2881883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26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7371588" y="3051048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7371588" y="2938272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7371588" y="2881883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7371588" y="2769107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5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7371588" y="2881883"/>
            <a:ext cx="0" cy="22860"/>
          </a:xfrm>
          <a:custGeom>
            <a:avLst/>
            <a:gdLst/>
            <a:ahLst/>
            <a:cxnLst/>
            <a:rect l="l" t="t" r="r" b="b"/>
            <a:pathLst>
              <a:path h="22860">
                <a:moveTo>
                  <a:pt x="0" y="2247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6216396" y="4837176"/>
            <a:ext cx="0" cy="309245"/>
          </a:xfrm>
          <a:custGeom>
            <a:avLst/>
            <a:gdLst/>
            <a:ahLst/>
            <a:cxnLst/>
            <a:rect l="l" t="t" r="r" b="b"/>
            <a:pathLst>
              <a:path h="309245">
                <a:moveTo>
                  <a:pt x="0" y="3088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6216396" y="4718303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1638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6230111" y="4837176"/>
            <a:ext cx="0" cy="309245"/>
          </a:xfrm>
          <a:custGeom>
            <a:avLst/>
            <a:gdLst/>
            <a:ahLst/>
            <a:cxnLst/>
            <a:rect l="l" t="t" r="r" b="b"/>
            <a:pathLst>
              <a:path h="309245">
                <a:moveTo>
                  <a:pt x="0" y="30886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6141720" y="4716779"/>
            <a:ext cx="89914" cy="1264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3576828" y="2453639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0"/>
                </a:moveTo>
                <a:lnTo>
                  <a:pt x="0" y="335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2781300" y="3265932"/>
            <a:ext cx="71755" cy="70485"/>
          </a:xfrm>
          <a:custGeom>
            <a:avLst/>
            <a:gdLst/>
            <a:ahLst/>
            <a:cxnLst/>
            <a:rect l="l" t="t" r="r" b="b"/>
            <a:pathLst>
              <a:path w="71755" h="70485">
                <a:moveTo>
                  <a:pt x="71374" y="0"/>
                </a:moveTo>
                <a:lnTo>
                  <a:pt x="71374" y="70103"/>
                </a:lnTo>
                <a:lnTo>
                  <a:pt x="0" y="70103"/>
                </a:lnTo>
                <a:lnTo>
                  <a:pt x="0" y="0"/>
                </a:lnTo>
                <a:lnTo>
                  <a:pt x="713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2298192" y="2878835"/>
            <a:ext cx="7620" cy="53340"/>
          </a:xfrm>
          <a:custGeom>
            <a:avLst/>
            <a:gdLst/>
            <a:ahLst/>
            <a:cxnLst/>
            <a:rect l="l" t="t" r="r" b="b"/>
            <a:pathLst>
              <a:path w="7619" h="53339">
                <a:moveTo>
                  <a:pt x="7238" y="5308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1331975" y="2849879"/>
            <a:ext cx="989330" cy="86995"/>
          </a:xfrm>
          <a:custGeom>
            <a:avLst/>
            <a:gdLst/>
            <a:ahLst/>
            <a:cxnLst/>
            <a:rect l="l" t="t" r="r" b="b"/>
            <a:pathLst>
              <a:path w="989330" h="86994">
                <a:moveTo>
                  <a:pt x="988822" y="86868"/>
                </a:moveTo>
                <a:lnTo>
                  <a:pt x="979297" y="12827"/>
                </a:lnTo>
                <a:lnTo>
                  <a:pt x="903859" y="20828"/>
                </a:lnTo>
                <a:lnTo>
                  <a:pt x="828801" y="27178"/>
                </a:lnTo>
                <a:lnTo>
                  <a:pt x="753363" y="32131"/>
                </a:lnTo>
                <a:lnTo>
                  <a:pt x="678053" y="35560"/>
                </a:lnTo>
                <a:lnTo>
                  <a:pt x="602615" y="37337"/>
                </a:lnTo>
                <a:lnTo>
                  <a:pt x="526796" y="37719"/>
                </a:lnTo>
                <a:lnTo>
                  <a:pt x="451357" y="36575"/>
                </a:lnTo>
                <a:lnTo>
                  <a:pt x="375919" y="34417"/>
                </a:lnTo>
                <a:lnTo>
                  <a:pt x="300481" y="30225"/>
                </a:lnTo>
                <a:lnTo>
                  <a:pt x="225171" y="24892"/>
                </a:lnTo>
                <a:lnTo>
                  <a:pt x="150114" y="18161"/>
                </a:lnTo>
                <a:lnTo>
                  <a:pt x="75057" y="977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1328927" y="2866644"/>
            <a:ext cx="969644" cy="34925"/>
          </a:xfrm>
          <a:custGeom>
            <a:avLst/>
            <a:gdLst/>
            <a:ahLst/>
            <a:cxnLst/>
            <a:rect l="l" t="t" r="r" b="b"/>
            <a:pathLst>
              <a:path w="969644" h="34925">
                <a:moveTo>
                  <a:pt x="0" y="0"/>
                </a:moveTo>
                <a:lnTo>
                  <a:pt x="80390" y="9525"/>
                </a:lnTo>
                <a:lnTo>
                  <a:pt x="160655" y="18033"/>
                </a:lnTo>
                <a:lnTo>
                  <a:pt x="241427" y="24510"/>
                </a:lnTo>
                <a:lnTo>
                  <a:pt x="322579" y="29463"/>
                </a:lnTo>
                <a:lnTo>
                  <a:pt x="403352" y="32892"/>
                </a:lnTo>
                <a:lnTo>
                  <a:pt x="484378" y="34797"/>
                </a:lnTo>
                <a:lnTo>
                  <a:pt x="565149" y="34797"/>
                </a:lnTo>
                <a:lnTo>
                  <a:pt x="646303" y="33654"/>
                </a:lnTo>
                <a:lnTo>
                  <a:pt x="727074" y="30606"/>
                </a:lnTo>
                <a:lnTo>
                  <a:pt x="808101" y="25653"/>
                </a:lnTo>
                <a:lnTo>
                  <a:pt x="888872" y="19557"/>
                </a:lnTo>
                <a:lnTo>
                  <a:pt x="969264" y="1142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2252472" y="2439923"/>
            <a:ext cx="6350" cy="46990"/>
          </a:xfrm>
          <a:custGeom>
            <a:avLst/>
            <a:gdLst/>
            <a:ahLst/>
            <a:cxnLst/>
            <a:rect l="l" t="t" r="r" b="b"/>
            <a:pathLst>
              <a:path w="6350" h="46989">
                <a:moveTo>
                  <a:pt x="0" y="0"/>
                </a:moveTo>
                <a:lnTo>
                  <a:pt x="5841" y="467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2246376" y="2439923"/>
            <a:ext cx="12065" cy="46990"/>
          </a:xfrm>
          <a:custGeom>
            <a:avLst/>
            <a:gdLst/>
            <a:ahLst/>
            <a:cxnLst/>
            <a:rect l="l" t="t" r="r" b="b"/>
            <a:pathLst>
              <a:path w="12064" h="46989">
                <a:moveTo>
                  <a:pt x="0" y="0"/>
                </a:moveTo>
                <a:lnTo>
                  <a:pt x="6223" y="46736"/>
                </a:lnTo>
                <a:lnTo>
                  <a:pt x="11937" y="4673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1175003" y="2442972"/>
            <a:ext cx="158496" cy="4312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1306067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1261872" y="4850891"/>
            <a:ext cx="38100" cy="304800"/>
          </a:xfrm>
          <a:custGeom>
            <a:avLst/>
            <a:gdLst/>
            <a:ahLst/>
            <a:cxnLst/>
            <a:rect l="l" t="t" r="r" b="b"/>
            <a:pathLst>
              <a:path w="38100" h="304800">
                <a:moveTo>
                  <a:pt x="37846" y="304291"/>
                </a:moveTo>
                <a:lnTo>
                  <a:pt x="37846" y="29438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1248155" y="4744211"/>
            <a:ext cx="1270" cy="5715"/>
          </a:xfrm>
          <a:custGeom>
            <a:avLst/>
            <a:gdLst/>
            <a:ahLst/>
            <a:cxnLst/>
            <a:rect l="l" t="t" r="r" b="b"/>
            <a:pathLst>
              <a:path w="1269" h="5714">
                <a:moveTo>
                  <a:pt x="914" y="571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1251203" y="4852415"/>
            <a:ext cx="41275" cy="303530"/>
          </a:xfrm>
          <a:custGeom>
            <a:avLst/>
            <a:gdLst/>
            <a:ahLst/>
            <a:cxnLst/>
            <a:rect l="l" t="t" r="r" b="b"/>
            <a:pathLst>
              <a:path w="41275" h="303529">
                <a:moveTo>
                  <a:pt x="40767" y="30314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1237488" y="4745735"/>
            <a:ext cx="1270" cy="5080"/>
          </a:xfrm>
          <a:custGeom>
            <a:avLst/>
            <a:gdLst/>
            <a:ahLst/>
            <a:cxnLst/>
            <a:rect l="l" t="t" r="r" b="b"/>
            <a:pathLst>
              <a:path w="1269" h="5079">
                <a:moveTo>
                  <a:pt x="914" y="457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1290827" y="5146547"/>
            <a:ext cx="8890" cy="1905"/>
          </a:xfrm>
          <a:custGeom>
            <a:avLst/>
            <a:gdLst/>
            <a:ahLst/>
            <a:cxnLst/>
            <a:rect l="l" t="t" r="r" b="b"/>
            <a:pathLst>
              <a:path w="8890" h="1904">
                <a:moveTo>
                  <a:pt x="8890" y="0"/>
                </a:moveTo>
                <a:lnTo>
                  <a:pt x="0" y="13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1289303" y="5140452"/>
            <a:ext cx="10795" cy="1905"/>
          </a:xfrm>
          <a:custGeom>
            <a:avLst/>
            <a:gdLst/>
            <a:ahLst/>
            <a:cxnLst/>
            <a:rect l="l" t="t" r="r" b="b"/>
            <a:pathLst>
              <a:path w="10794" h="1904">
                <a:moveTo>
                  <a:pt x="10414" y="0"/>
                </a:moveTo>
                <a:lnTo>
                  <a:pt x="0" y="13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1309116" y="4849367"/>
            <a:ext cx="32384" cy="249554"/>
          </a:xfrm>
          <a:custGeom>
            <a:avLst/>
            <a:gdLst/>
            <a:ahLst/>
            <a:cxnLst/>
            <a:rect l="l" t="t" r="r" b="b"/>
            <a:pathLst>
              <a:path w="32384" h="249554">
                <a:moveTo>
                  <a:pt x="32003" y="24955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2298192" y="4646676"/>
            <a:ext cx="8890" cy="60960"/>
          </a:xfrm>
          <a:custGeom>
            <a:avLst/>
            <a:gdLst/>
            <a:ahLst/>
            <a:cxnLst/>
            <a:rect l="l" t="t" r="r" b="b"/>
            <a:pathLst>
              <a:path w="8889" h="60960">
                <a:moveTo>
                  <a:pt x="8889" y="0"/>
                </a:moveTo>
                <a:lnTo>
                  <a:pt x="0" y="608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2295144" y="4721352"/>
            <a:ext cx="2540" cy="19685"/>
          </a:xfrm>
          <a:custGeom>
            <a:avLst/>
            <a:gdLst/>
            <a:ahLst/>
            <a:cxnLst/>
            <a:rect l="l" t="t" r="r" b="b"/>
            <a:pathLst>
              <a:path w="2539" h="19685">
                <a:moveTo>
                  <a:pt x="2539" y="0"/>
                </a:moveTo>
                <a:lnTo>
                  <a:pt x="0" y="1955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2308860" y="4648200"/>
            <a:ext cx="12065" cy="94615"/>
          </a:xfrm>
          <a:custGeom>
            <a:avLst/>
            <a:gdLst/>
            <a:ahLst/>
            <a:cxnLst/>
            <a:rect l="l" t="t" r="r" b="b"/>
            <a:pathLst>
              <a:path w="12064" h="94614">
                <a:moveTo>
                  <a:pt x="11683" y="0"/>
                </a:moveTo>
                <a:lnTo>
                  <a:pt x="0" y="9436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1331975" y="4698491"/>
            <a:ext cx="965835" cy="38100"/>
          </a:xfrm>
          <a:custGeom>
            <a:avLst/>
            <a:gdLst/>
            <a:ahLst/>
            <a:cxnLst/>
            <a:rect l="l" t="t" r="r" b="b"/>
            <a:pathLst>
              <a:path w="965835" h="38100">
                <a:moveTo>
                  <a:pt x="965835" y="23240"/>
                </a:moveTo>
                <a:lnTo>
                  <a:pt x="891540" y="15747"/>
                </a:lnTo>
                <a:lnTo>
                  <a:pt x="817626" y="9778"/>
                </a:lnTo>
                <a:lnTo>
                  <a:pt x="742823" y="5206"/>
                </a:lnTo>
                <a:lnTo>
                  <a:pt x="668528" y="2285"/>
                </a:lnTo>
                <a:lnTo>
                  <a:pt x="594232" y="380"/>
                </a:lnTo>
                <a:lnTo>
                  <a:pt x="519556" y="0"/>
                </a:lnTo>
                <a:lnTo>
                  <a:pt x="445135" y="1142"/>
                </a:lnTo>
                <a:lnTo>
                  <a:pt x="370840" y="3682"/>
                </a:lnTo>
                <a:lnTo>
                  <a:pt x="296544" y="7873"/>
                </a:lnTo>
                <a:lnTo>
                  <a:pt x="222250" y="13080"/>
                </a:lnTo>
                <a:lnTo>
                  <a:pt x="147828" y="19811"/>
                </a:lnTo>
                <a:lnTo>
                  <a:pt x="73914" y="28066"/>
                </a:lnTo>
                <a:lnTo>
                  <a:pt x="0" y="3784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1328927" y="4684776"/>
            <a:ext cx="970280" cy="34925"/>
          </a:xfrm>
          <a:custGeom>
            <a:avLst/>
            <a:gdLst/>
            <a:ahLst/>
            <a:cxnLst/>
            <a:rect l="l" t="t" r="r" b="b"/>
            <a:pathLst>
              <a:path w="970280" h="34925">
                <a:moveTo>
                  <a:pt x="970279" y="22860"/>
                </a:moveTo>
                <a:lnTo>
                  <a:pt x="889889" y="14986"/>
                </a:lnTo>
                <a:lnTo>
                  <a:pt x="809116" y="9017"/>
                </a:lnTo>
                <a:lnTo>
                  <a:pt x="727964" y="4444"/>
                </a:lnTo>
                <a:lnTo>
                  <a:pt x="646810" y="1524"/>
                </a:lnTo>
                <a:lnTo>
                  <a:pt x="566039" y="0"/>
                </a:lnTo>
                <a:lnTo>
                  <a:pt x="484885" y="0"/>
                </a:lnTo>
                <a:lnTo>
                  <a:pt x="403859" y="1905"/>
                </a:lnTo>
                <a:lnTo>
                  <a:pt x="323088" y="5206"/>
                </a:lnTo>
                <a:lnTo>
                  <a:pt x="241934" y="10160"/>
                </a:lnTo>
                <a:lnTo>
                  <a:pt x="161162" y="16891"/>
                </a:lnTo>
                <a:lnTo>
                  <a:pt x="80390" y="24765"/>
                </a:lnTo>
                <a:lnTo>
                  <a:pt x="0" y="345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1237488" y="4736591"/>
            <a:ext cx="93980" cy="9525"/>
          </a:xfrm>
          <a:custGeom>
            <a:avLst/>
            <a:gdLst/>
            <a:ahLst/>
            <a:cxnLst/>
            <a:rect l="l" t="t" r="r" b="b"/>
            <a:pathLst>
              <a:path w="93980" h="9525">
                <a:moveTo>
                  <a:pt x="-1713" y="4508"/>
                </a:moveTo>
                <a:lnTo>
                  <a:pt x="95693" y="4508"/>
                </a:lnTo>
              </a:path>
            </a:pathLst>
          </a:custGeom>
          <a:ln w="124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1239011" y="4750308"/>
            <a:ext cx="9525" cy="1905"/>
          </a:xfrm>
          <a:custGeom>
            <a:avLst/>
            <a:gdLst/>
            <a:ahLst/>
            <a:cxnLst/>
            <a:rect l="l" t="t" r="r" b="b"/>
            <a:pathLst>
              <a:path w="9525" h="1904">
                <a:moveTo>
                  <a:pt x="8915" y="0"/>
                </a:moveTo>
                <a:lnTo>
                  <a:pt x="0" y="13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1251203" y="4850891"/>
            <a:ext cx="10795" cy="1270"/>
          </a:xfrm>
          <a:custGeom>
            <a:avLst/>
            <a:gdLst/>
            <a:ahLst/>
            <a:cxnLst/>
            <a:rect l="l" t="t" r="r" b="b"/>
            <a:pathLst>
              <a:path w="10794" h="1270">
                <a:moveTo>
                  <a:pt x="-1713" y="634"/>
                </a:moveTo>
                <a:lnTo>
                  <a:pt x="12115" y="634"/>
                </a:lnTo>
              </a:path>
            </a:pathLst>
          </a:custGeom>
          <a:ln w="46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1252727" y="4855464"/>
            <a:ext cx="10795" cy="1905"/>
          </a:xfrm>
          <a:custGeom>
            <a:avLst/>
            <a:gdLst/>
            <a:ahLst/>
            <a:cxnLst/>
            <a:rect l="l" t="t" r="r" b="b"/>
            <a:pathLst>
              <a:path w="10794" h="1904">
                <a:moveTo>
                  <a:pt x="10401" y="0"/>
                </a:moveTo>
                <a:lnTo>
                  <a:pt x="0" y="13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1234439" y="4713732"/>
            <a:ext cx="3175" cy="32384"/>
          </a:xfrm>
          <a:custGeom>
            <a:avLst/>
            <a:gdLst/>
            <a:ahLst/>
            <a:cxnLst/>
            <a:rect l="l" t="t" r="r" b="b"/>
            <a:pathLst>
              <a:path w="3175" h="32385">
                <a:moveTo>
                  <a:pt x="1460" y="-1713"/>
                </a:moveTo>
                <a:lnTo>
                  <a:pt x="1460" y="33590"/>
                </a:lnTo>
              </a:path>
            </a:pathLst>
          </a:custGeom>
          <a:ln w="63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1275588" y="5001767"/>
            <a:ext cx="18415" cy="140335"/>
          </a:xfrm>
          <a:custGeom>
            <a:avLst/>
            <a:gdLst/>
            <a:ahLst/>
            <a:cxnLst/>
            <a:rect l="l" t="t" r="r" b="b"/>
            <a:pathLst>
              <a:path w="18415" h="140335">
                <a:moveTo>
                  <a:pt x="18161" y="13995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1257300" y="4856988"/>
            <a:ext cx="18415" cy="139065"/>
          </a:xfrm>
          <a:custGeom>
            <a:avLst/>
            <a:gdLst/>
            <a:ahLst/>
            <a:cxnLst/>
            <a:rect l="l" t="t" r="r" b="b"/>
            <a:pathLst>
              <a:path w="18415" h="139064">
                <a:moveTo>
                  <a:pt x="18161" y="13868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1271016" y="4995671"/>
            <a:ext cx="9525" cy="1905"/>
          </a:xfrm>
          <a:custGeom>
            <a:avLst/>
            <a:gdLst/>
            <a:ahLst/>
            <a:cxnLst/>
            <a:rect l="l" t="t" r="r" b="b"/>
            <a:pathLst>
              <a:path w="9525" h="1904">
                <a:moveTo>
                  <a:pt x="0" y="1396"/>
                </a:moveTo>
                <a:lnTo>
                  <a:pt x="91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1271016" y="5000244"/>
            <a:ext cx="10795" cy="2540"/>
          </a:xfrm>
          <a:custGeom>
            <a:avLst/>
            <a:gdLst/>
            <a:ahLst/>
            <a:cxnLst/>
            <a:rect l="l" t="t" r="r" b="b"/>
            <a:pathLst>
              <a:path w="10794" h="2539">
                <a:moveTo>
                  <a:pt x="0" y="2412"/>
                </a:moveTo>
                <a:lnTo>
                  <a:pt x="106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1176527" y="4831079"/>
            <a:ext cx="74295" cy="21590"/>
          </a:xfrm>
          <a:custGeom>
            <a:avLst/>
            <a:gdLst/>
            <a:ahLst/>
            <a:cxnLst/>
            <a:rect l="l" t="t" r="r" b="b"/>
            <a:pathLst>
              <a:path w="74294" h="21589">
                <a:moveTo>
                  <a:pt x="0" y="0"/>
                </a:moveTo>
                <a:lnTo>
                  <a:pt x="16776" y="10795"/>
                </a:lnTo>
                <a:lnTo>
                  <a:pt x="35102" y="17907"/>
                </a:lnTo>
                <a:lnTo>
                  <a:pt x="54406" y="21209"/>
                </a:lnTo>
                <a:lnTo>
                  <a:pt x="74168" y="205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1176527" y="4750308"/>
            <a:ext cx="62230" cy="81915"/>
          </a:xfrm>
          <a:custGeom>
            <a:avLst/>
            <a:gdLst/>
            <a:ahLst/>
            <a:cxnLst/>
            <a:rect l="l" t="t" r="r" b="b"/>
            <a:pathLst>
              <a:path w="62230" h="81914">
                <a:moveTo>
                  <a:pt x="61975" y="0"/>
                </a:moveTo>
                <a:lnTo>
                  <a:pt x="0" y="817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1261872" y="4849367"/>
            <a:ext cx="46990" cy="7620"/>
          </a:xfrm>
          <a:custGeom>
            <a:avLst/>
            <a:gdLst/>
            <a:ahLst/>
            <a:cxnLst/>
            <a:rect l="l" t="t" r="r" b="b"/>
            <a:pathLst>
              <a:path w="46990" h="7620">
                <a:moveTo>
                  <a:pt x="0" y="7365"/>
                </a:moveTo>
                <a:lnTo>
                  <a:pt x="4699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2278379" y="4733544"/>
            <a:ext cx="92963" cy="1173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1495044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1488947" y="514654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1306067" y="515112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1838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3541776" y="2487167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>
                <a:moveTo>
                  <a:pt x="0" y="0"/>
                </a:moveTo>
                <a:lnTo>
                  <a:pt x="349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562355" y="2293620"/>
            <a:ext cx="716280" cy="0"/>
          </a:xfrm>
          <a:custGeom>
            <a:avLst/>
            <a:gdLst/>
            <a:ahLst/>
            <a:cxnLst/>
            <a:rect l="l" t="t" r="r" b="b"/>
            <a:pathLst>
              <a:path w="716280">
                <a:moveTo>
                  <a:pt x="71602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1277111" y="2293620"/>
            <a:ext cx="6812280" cy="42545"/>
          </a:xfrm>
          <a:custGeom>
            <a:avLst/>
            <a:gdLst/>
            <a:ahLst/>
            <a:cxnLst/>
            <a:rect l="l" t="t" r="r" b="b"/>
            <a:pathLst>
              <a:path w="6812280" h="42544">
                <a:moveTo>
                  <a:pt x="6812280" y="0"/>
                </a:moveTo>
                <a:lnTo>
                  <a:pt x="6106287" y="0"/>
                </a:lnTo>
                <a:lnTo>
                  <a:pt x="6106287" y="42163"/>
                </a:lnTo>
                <a:lnTo>
                  <a:pt x="6055233" y="42163"/>
                </a:lnTo>
                <a:lnTo>
                  <a:pt x="6055233" y="0"/>
                </a:lnTo>
                <a:lnTo>
                  <a:pt x="5349240" y="0"/>
                </a:lnTo>
                <a:lnTo>
                  <a:pt x="5349240" y="42163"/>
                </a:lnTo>
                <a:lnTo>
                  <a:pt x="5298567" y="42163"/>
                </a:lnTo>
                <a:lnTo>
                  <a:pt x="5298567" y="0"/>
                </a:lnTo>
                <a:lnTo>
                  <a:pt x="4592193" y="0"/>
                </a:lnTo>
                <a:lnTo>
                  <a:pt x="4592193" y="42163"/>
                </a:lnTo>
                <a:lnTo>
                  <a:pt x="4541520" y="42163"/>
                </a:lnTo>
                <a:lnTo>
                  <a:pt x="4541520" y="0"/>
                </a:lnTo>
                <a:lnTo>
                  <a:pt x="3835527" y="0"/>
                </a:lnTo>
                <a:lnTo>
                  <a:pt x="3835527" y="42163"/>
                </a:lnTo>
                <a:lnTo>
                  <a:pt x="3784473" y="42163"/>
                </a:lnTo>
                <a:lnTo>
                  <a:pt x="3784473" y="0"/>
                </a:lnTo>
                <a:lnTo>
                  <a:pt x="3078479" y="0"/>
                </a:lnTo>
                <a:lnTo>
                  <a:pt x="3078479" y="42163"/>
                </a:lnTo>
                <a:lnTo>
                  <a:pt x="3027807" y="42163"/>
                </a:lnTo>
                <a:lnTo>
                  <a:pt x="3027807" y="0"/>
                </a:lnTo>
                <a:lnTo>
                  <a:pt x="2321433" y="0"/>
                </a:lnTo>
                <a:lnTo>
                  <a:pt x="2321433" y="42163"/>
                </a:lnTo>
                <a:lnTo>
                  <a:pt x="2270760" y="42163"/>
                </a:lnTo>
                <a:lnTo>
                  <a:pt x="2270760" y="0"/>
                </a:lnTo>
                <a:lnTo>
                  <a:pt x="1564767" y="0"/>
                </a:lnTo>
                <a:lnTo>
                  <a:pt x="1564767" y="42163"/>
                </a:lnTo>
                <a:lnTo>
                  <a:pt x="1513713" y="42163"/>
                </a:lnTo>
                <a:lnTo>
                  <a:pt x="1513713" y="0"/>
                </a:lnTo>
                <a:lnTo>
                  <a:pt x="807719" y="0"/>
                </a:lnTo>
                <a:lnTo>
                  <a:pt x="807719" y="42163"/>
                </a:lnTo>
                <a:lnTo>
                  <a:pt x="756665" y="42163"/>
                </a:lnTo>
                <a:lnTo>
                  <a:pt x="756665" y="0"/>
                </a:lnTo>
                <a:lnTo>
                  <a:pt x="50672" y="0"/>
                </a:lnTo>
                <a:lnTo>
                  <a:pt x="50672" y="42163"/>
                </a:lnTo>
                <a:lnTo>
                  <a:pt x="0" y="4216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9611868" y="4255008"/>
            <a:ext cx="18415" cy="1037590"/>
          </a:xfrm>
          <a:custGeom>
            <a:avLst/>
            <a:gdLst/>
            <a:ahLst/>
            <a:cxnLst/>
            <a:rect l="l" t="t" r="r" b="b"/>
            <a:pathLst>
              <a:path w="18415" h="1037589">
                <a:moveTo>
                  <a:pt x="0" y="1037462"/>
                </a:moveTo>
                <a:lnTo>
                  <a:pt x="0" y="995171"/>
                </a:lnTo>
                <a:lnTo>
                  <a:pt x="17906" y="995171"/>
                </a:lnTo>
                <a:lnTo>
                  <a:pt x="17906" y="59054"/>
                </a:lnTo>
                <a:lnTo>
                  <a:pt x="0" y="59054"/>
                </a:lnTo>
                <a:lnTo>
                  <a:pt x="0" y="0"/>
                </a:lnTo>
                <a:lnTo>
                  <a:pt x="1790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545591" y="2293620"/>
            <a:ext cx="18415" cy="1961514"/>
          </a:xfrm>
          <a:custGeom>
            <a:avLst/>
            <a:gdLst/>
            <a:ahLst/>
            <a:cxnLst/>
            <a:rect l="l" t="t" r="r" b="b"/>
            <a:pathLst>
              <a:path w="18415" h="1961514">
                <a:moveTo>
                  <a:pt x="8940" y="-1713"/>
                </a:moveTo>
                <a:lnTo>
                  <a:pt x="8940" y="1962720"/>
                </a:lnTo>
              </a:path>
            </a:pathLst>
          </a:custGeom>
          <a:ln w="213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545591" y="4255008"/>
            <a:ext cx="18415" cy="1037590"/>
          </a:xfrm>
          <a:custGeom>
            <a:avLst/>
            <a:gdLst/>
            <a:ahLst/>
            <a:cxnLst/>
            <a:rect l="l" t="t" r="r" b="b"/>
            <a:pathLst>
              <a:path w="18415" h="1037589">
                <a:moveTo>
                  <a:pt x="17881" y="1037462"/>
                </a:moveTo>
                <a:lnTo>
                  <a:pt x="17881" y="995171"/>
                </a:lnTo>
                <a:lnTo>
                  <a:pt x="0" y="995171"/>
                </a:lnTo>
                <a:lnTo>
                  <a:pt x="0" y="59054"/>
                </a:lnTo>
                <a:lnTo>
                  <a:pt x="17881" y="59054"/>
                </a:lnTo>
                <a:lnTo>
                  <a:pt x="17881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8089392" y="5250179"/>
            <a:ext cx="1524000" cy="42545"/>
          </a:xfrm>
          <a:custGeom>
            <a:avLst/>
            <a:gdLst/>
            <a:ahLst/>
            <a:cxnLst/>
            <a:rect l="l" t="t" r="r" b="b"/>
            <a:pathLst>
              <a:path w="1524000" h="42545">
                <a:moveTo>
                  <a:pt x="0" y="42418"/>
                </a:moveTo>
                <a:lnTo>
                  <a:pt x="0" y="0"/>
                </a:lnTo>
                <a:lnTo>
                  <a:pt x="51053" y="0"/>
                </a:lnTo>
                <a:lnTo>
                  <a:pt x="51053" y="42418"/>
                </a:lnTo>
                <a:lnTo>
                  <a:pt x="757681" y="42418"/>
                </a:lnTo>
                <a:lnTo>
                  <a:pt x="757681" y="0"/>
                </a:lnTo>
                <a:lnTo>
                  <a:pt x="808354" y="0"/>
                </a:lnTo>
                <a:lnTo>
                  <a:pt x="808354" y="42418"/>
                </a:lnTo>
                <a:lnTo>
                  <a:pt x="1523746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562355" y="5292852"/>
            <a:ext cx="716280" cy="0"/>
          </a:xfrm>
          <a:custGeom>
            <a:avLst/>
            <a:gdLst/>
            <a:ahLst/>
            <a:cxnLst/>
            <a:rect l="l" t="t" r="r" b="b"/>
            <a:pathLst>
              <a:path w="716280">
                <a:moveTo>
                  <a:pt x="71602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1328927" y="5250179"/>
            <a:ext cx="6761480" cy="42545"/>
          </a:xfrm>
          <a:custGeom>
            <a:avLst/>
            <a:gdLst/>
            <a:ahLst/>
            <a:cxnLst/>
            <a:rect l="l" t="t" r="r" b="b"/>
            <a:pathLst>
              <a:path w="6761480" h="42545">
                <a:moveTo>
                  <a:pt x="6761480" y="42418"/>
                </a:moveTo>
                <a:lnTo>
                  <a:pt x="6055487" y="42418"/>
                </a:lnTo>
                <a:lnTo>
                  <a:pt x="6055487" y="0"/>
                </a:lnTo>
                <a:lnTo>
                  <a:pt x="6004433" y="0"/>
                </a:lnTo>
                <a:lnTo>
                  <a:pt x="6004433" y="42418"/>
                </a:lnTo>
                <a:lnTo>
                  <a:pt x="5298440" y="42418"/>
                </a:lnTo>
                <a:lnTo>
                  <a:pt x="5298440" y="0"/>
                </a:lnTo>
                <a:lnTo>
                  <a:pt x="5247767" y="0"/>
                </a:lnTo>
                <a:lnTo>
                  <a:pt x="5247767" y="42418"/>
                </a:lnTo>
                <a:lnTo>
                  <a:pt x="4541393" y="42418"/>
                </a:lnTo>
                <a:lnTo>
                  <a:pt x="4541393" y="0"/>
                </a:lnTo>
                <a:lnTo>
                  <a:pt x="4490720" y="0"/>
                </a:lnTo>
                <a:lnTo>
                  <a:pt x="4490720" y="42418"/>
                </a:lnTo>
                <a:lnTo>
                  <a:pt x="3784727" y="42418"/>
                </a:lnTo>
                <a:lnTo>
                  <a:pt x="3784727" y="0"/>
                </a:lnTo>
                <a:lnTo>
                  <a:pt x="3733673" y="0"/>
                </a:lnTo>
                <a:lnTo>
                  <a:pt x="3733673" y="42418"/>
                </a:lnTo>
                <a:lnTo>
                  <a:pt x="3027807" y="42418"/>
                </a:lnTo>
                <a:lnTo>
                  <a:pt x="3027807" y="0"/>
                </a:lnTo>
                <a:lnTo>
                  <a:pt x="2977134" y="0"/>
                </a:lnTo>
                <a:lnTo>
                  <a:pt x="2977134" y="42418"/>
                </a:lnTo>
                <a:lnTo>
                  <a:pt x="2270760" y="42418"/>
                </a:lnTo>
                <a:lnTo>
                  <a:pt x="2270760" y="0"/>
                </a:lnTo>
                <a:lnTo>
                  <a:pt x="2220087" y="0"/>
                </a:lnTo>
                <a:lnTo>
                  <a:pt x="2220087" y="42418"/>
                </a:lnTo>
                <a:lnTo>
                  <a:pt x="1514094" y="42418"/>
                </a:lnTo>
                <a:lnTo>
                  <a:pt x="1514094" y="0"/>
                </a:lnTo>
                <a:lnTo>
                  <a:pt x="1463040" y="0"/>
                </a:lnTo>
                <a:lnTo>
                  <a:pt x="1463040" y="42418"/>
                </a:lnTo>
                <a:lnTo>
                  <a:pt x="757047" y="42418"/>
                </a:lnTo>
                <a:lnTo>
                  <a:pt x="757047" y="0"/>
                </a:lnTo>
                <a:lnTo>
                  <a:pt x="705992" y="0"/>
                </a:lnTo>
                <a:lnTo>
                  <a:pt x="705992" y="42418"/>
                </a:lnTo>
                <a:lnTo>
                  <a:pt x="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2775204" y="4395215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2660904" y="4395215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3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2667000" y="441655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60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2667000" y="439521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1016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2298192" y="2878835"/>
            <a:ext cx="8890" cy="60960"/>
          </a:xfrm>
          <a:custGeom>
            <a:avLst/>
            <a:gdLst/>
            <a:ahLst/>
            <a:cxnLst/>
            <a:rect l="l" t="t" r="r" b="b"/>
            <a:pathLst>
              <a:path w="8889" h="60960">
                <a:moveTo>
                  <a:pt x="8889" y="6057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2247900" y="2487167"/>
            <a:ext cx="33020" cy="257810"/>
          </a:xfrm>
          <a:custGeom>
            <a:avLst/>
            <a:gdLst/>
            <a:ahLst/>
            <a:cxnLst/>
            <a:rect l="l" t="t" r="r" b="b"/>
            <a:pathLst>
              <a:path w="33019" h="257810">
                <a:moveTo>
                  <a:pt x="33019" y="25730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2261616" y="2487167"/>
            <a:ext cx="33020" cy="257810"/>
          </a:xfrm>
          <a:custGeom>
            <a:avLst/>
            <a:gdLst/>
            <a:ahLst/>
            <a:cxnLst/>
            <a:rect l="l" t="t" r="r" b="b"/>
            <a:pathLst>
              <a:path w="33019" h="257810">
                <a:moveTo>
                  <a:pt x="18922" y="257302"/>
                </a:moveTo>
                <a:lnTo>
                  <a:pt x="33019" y="25539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2217420" y="2734055"/>
            <a:ext cx="92963" cy="1325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2247900" y="5099303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2247900" y="248716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5071871" y="3268979"/>
            <a:ext cx="48895" cy="53340"/>
          </a:xfrm>
          <a:custGeom>
            <a:avLst/>
            <a:gdLst/>
            <a:ahLst/>
            <a:cxnLst/>
            <a:rect l="l" t="t" r="r" b="b"/>
            <a:pathLst>
              <a:path w="48895" h="53339">
                <a:moveTo>
                  <a:pt x="0" y="0"/>
                </a:moveTo>
                <a:lnTo>
                  <a:pt x="48513" y="0"/>
                </a:lnTo>
                <a:lnTo>
                  <a:pt x="48513" y="528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7225283" y="3587496"/>
            <a:ext cx="0" cy="781685"/>
          </a:xfrm>
          <a:custGeom>
            <a:avLst/>
            <a:gdLst/>
            <a:ahLst/>
            <a:cxnLst/>
            <a:rect l="l" t="t" r="r" b="b"/>
            <a:pathLst>
              <a:path h="781685">
                <a:moveTo>
                  <a:pt x="0" y="0"/>
                </a:moveTo>
                <a:lnTo>
                  <a:pt x="0" y="78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6409944" y="360578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8801100" y="3273552"/>
            <a:ext cx="99060" cy="56515"/>
          </a:xfrm>
          <a:custGeom>
            <a:avLst/>
            <a:gdLst/>
            <a:ahLst/>
            <a:cxnLst/>
            <a:rect l="l" t="t" r="r" b="b"/>
            <a:pathLst>
              <a:path w="99059" h="56514">
                <a:moveTo>
                  <a:pt x="99059" y="0"/>
                </a:moveTo>
                <a:lnTo>
                  <a:pt x="0" y="0"/>
                </a:lnTo>
                <a:lnTo>
                  <a:pt x="0" y="56261"/>
                </a:lnTo>
                <a:lnTo>
                  <a:pt x="99059" y="56261"/>
                </a:lnTo>
                <a:lnTo>
                  <a:pt x="990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8087868" y="4256532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56260" y="0"/>
                </a:moveTo>
                <a:lnTo>
                  <a:pt x="0" y="0"/>
                </a:lnTo>
                <a:lnTo>
                  <a:pt x="0" y="56006"/>
                </a:lnTo>
                <a:lnTo>
                  <a:pt x="56260" y="56006"/>
                </a:lnTo>
                <a:lnTo>
                  <a:pt x="562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2264664" y="4841747"/>
            <a:ext cx="17145" cy="130810"/>
          </a:xfrm>
          <a:custGeom>
            <a:avLst/>
            <a:gdLst/>
            <a:ahLst/>
            <a:cxnLst/>
            <a:rect l="l" t="t" r="r" b="b"/>
            <a:pathLst>
              <a:path w="17144" h="130810">
                <a:moveTo>
                  <a:pt x="16763" y="0"/>
                </a:moveTo>
                <a:lnTo>
                  <a:pt x="0" y="1306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2278379" y="4843271"/>
            <a:ext cx="16510" cy="132715"/>
          </a:xfrm>
          <a:custGeom>
            <a:avLst/>
            <a:gdLst/>
            <a:ahLst/>
            <a:cxnLst/>
            <a:rect l="l" t="t" r="r" b="b"/>
            <a:pathLst>
              <a:path w="16510" h="132714">
                <a:moveTo>
                  <a:pt x="16382" y="0"/>
                </a:moveTo>
                <a:lnTo>
                  <a:pt x="0" y="1322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2261616" y="5087111"/>
            <a:ext cx="3175" cy="12065"/>
          </a:xfrm>
          <a:custGeom>
            <a:avLst/>
            <a:gdLst/>
            <a:ahLst/>
            <a:cxnLst/>
            <a:rect l="l" t="t" r="r" b="b"/>
            <a:pathLst>
              <a:path w="3175" h="12064">
                <a:moveTo>
                  <a:pt x="3047" y="0"/>
                </a:moveTo>
                <a:lnTo>
                  <a:pt x="0" y="116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2247900" y="5085588"/>
            <a:ext cx="1905" cy="13335"/>
          </a:xfrm>
          <a:custGeom>
            <a:avLst/>
            <a:gdLst/>
            <a:ahLst/>
            <a:cxnLst/>
            <a:rect l="l" t="t" r="r" b="b"/>
            <a:pathLst>
              <a:path w="1905" h="13335">
                <a:moveTo>
                  <a:pt x="762" y="-1713"/>
                </a:moveTo>
                <a:lnTo>
                  <a:pt x="762" y="14921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7545323" y="3587496"/>
            <a:ext cx="81280" cy="27305"/>
          </a:xfrm>
          <a:custGeom>
            <a:avLst/>
            <a:gdLst/>
            <a:ahLst/>
            <a:cxnLst/>
            <a:rect l="l" t="t" r="r" b="b"/>
            <a:pathLst>
              <a:path w="81279" h="27304">
                <a:moveTo>
                  <a:pt x="80772" y="0"/>
                </a:moveTo>
                <a:lnTo>
                  <a:pt x="0" y="0"/>
                </a:lnTo>
                <a:lnTo>
                  <a:pt x="0" y="27304"/>
                </a:lnTo>
                <a:lnTo>
                  <a:pt x="80772" y="27304"/>
                </a:lnTo>
                <a:lnTo>
                  <a:pt x="807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5678423" y="3747515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>
                <a:moveTo>
                  <a:pt x="0" y="0"/>
                </a:moveTo>
                <a:lnTo>
                  <a:pt x="1431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5678423" y="3747515"/>
            <a:ext cx="143510" cy="62865"/>
          </a:xfrm>
          <a:custGeom>
            <a:avLst/>
            <a:gdLst/>
            <a:ahLst/>
            <a:cxnLst/>
            <a:rect l="l" t="t" r="r" b="b"/>
            <a:pathLst>
              <a:path w="143510" h="62864">
                <a:moveTo>
                  <a:pt x="143128" y="623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5678423" y="3747515"/>
            <a:ext cx="143510" cy="62865"/>
          </a:xfrm>
          <a:custGeom>
            <a:avLst/>
            <a:gdLst/>
            <a:ahLst/>
            <a:cxnLst/>
            <a:rect l="l" t="t" r="r" b="b"/>
            <a:pathLst>
              <a:path w="143510" h="62864">
                <a:moveTo>
                  <a:pt x="0" y="62357"/>
                </a:moveTo>
                <a:lnTo>
                  <a:pt x="1431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2526792" y="3587496"/>
            <a:ext cx="79375" cy="27305"/>
          </a:xfrm>
          <a:custGeom>
            <a:avLst/>
            <a:gdLst/>
            <a:ahLst/>
            <a:cxnLst/>
            <a:rect l="l" t="t" r="r" b="b"/>
            <a:pathLst>
              <a:path w="79375" h="27304">
                <a:moveTo>
                  <a:pt x="79247" y="0"/>
                </a:moveTo>
                <a:lnTo>
                  <a:pt x="0" y="0"/>
                </a:lnTo>
                <a:lnTo>
                  <a:pt x="0" y="27304"/>
                </a:lnTo>
                <a:lnTo>
                  <a:pt x="79247" y="27304"/>
                </a:lnTo>
                <a:lnTo>
                  <a:pt x="792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4774691" y="3945635"/>
            <a:ext cx="27305" cy="80645"/>
          </a:xfrm>
          <a:custGeom>
            <a:avLst/>
            <a:gdLst/>
            <a:ahLst/>
            <a:cxnLst/>
            <a:rect l="l" t="t" r="r" b="b"/>
            <a:pathLst>
              <a:path w="27304" h="80645">
                <a:moveTo>
                  <a:pt x="27305" y="80517"/>
                </a:moveTo>
                <a:lnTo>
                  <a:pt x="27305" y="0"/>
                </a:lnTo>
                <a:lnTo>
                  <a:pt x="0" y="0"/>
                </a:lnTo>
                <a:lnTo>
                  <a:pt x="0" y="80517"/>
                </a:lnTo>
                <a:lnTo>
                  <a:pt x="27305" y="805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2264664" y="4972811"/>
            <a:ext cx="13335" cy="1905"/>
          </a:xfrm>
          <a:custGeom>
            <a:avLst/>
            <a:gdLst/>
            <a:ahLst/>
            <a:cxnLst/>
            <a:rect l="l" t="t" r="r" b="b"/>
            <a:pathLst>
              <a:path w="13335" h="1904">
                <a:moveTo>
                  <a:pt x="-1713" y="762"/>
                </a:moveTo>
                <a:lnTo>
                  <a:pt x="14921" y="762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2249423" y="5085588"/>
            <a:ext cx="15240" cy="1905"/>
          </a:xfrm>
          <a:custGeom>
            <a:avLst/>
            <a:gdLst/>
            <a:ahLst/>
            <a:cxnLst/>
            <a:rect l="l" t="t" r="r" b="b"/>
            <a:pathLst>
              <a:path w="15239" h="1904">
                <a:moveTo>
                  <a:pt x="-1713" y="762"/>
                </a:moveTo>
                <a:lnTo>
                  <a:pt x="16445" y="762"/>
                </a:lnTo>
              </a:path>
            </a:pathLst>
          </a:custGeom>
          <a:ln w="49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3541776" y="327202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29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3874008" y="3340608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82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5384291" y="3587496"/>
            <a:ext cx="314960" cy="18415"/>
          </a:xfrm>
          <a:custGeom>
            <a:avLst/>
            <a:gdLst/>
            <a:ahLst/>
            <a:cxnLst/>
            <a:rect l="l" t="t" r="r" b="b"/>
            <a:pathLst>
              <a:path w="314960" h="18414">
                <a:moveTo>
                  <a:pt x="0" y="18033"/>
                </a:moveTo>
                <a:lnTo>
                  <a:pt x="0" y="0"/>
                </a:lnTo>
                <a:lnTo>
                  <a:pt x="3149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5632703" y="3826764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4559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2098548" y="4674108"/>
            <a:ext cx="39370" cy="33655"/>
          </a:xfrm>
          <a:custGeom>
            <a:avLst/>
            <a:gdLst/>
            <a:ahLst/>
            <a:cxnLst/>
            <a:rect l="l" t="t" r="r" b="b"/>
            <a:pathLst>
              <a:path w="39369" h="33654">
                <a:moveTo>
                  <a:pt x="39243" y="33528"/>
                </a:moveTo>
                <a:lnTo>
                  <a:pt x="0" y="33528"/>
                </a:lnTo>
                <a:lnTo>
                  <a:pt x="0" y="0"/>
                </a:lnTo>
                <a:lnTo>
                  <a:pt x="39243" y="0"/>
                </a:lnTo>
                <a:lnTo>
                  <a:pt x="39243" y="335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2798064" y="3585971"/>
            <a:ext cx="31750" cy="33655"/>
          </a:xfrm>
          <a:custGeom>
            <a:avLst/>
            <a:gdLst/>
            <a:ahLst/>
            <a:cxnLst/>
            <a:rect l="l" t="t" r="r" b="b"/>
            <a:pathLst>
              <a:path w="31750" h="33654">
                <a:moveTo>
                  <a:pt x="31623" y="33527"/>
                </a:moveTo>
                <a:lnTo>
                  <a:pt x="0" y="33527"/>
                </a:lnTo>
                <a:lnTo>
                  <a:pt x="0" y="0"/>
                </a:lnTo>
                <a:lnTo>
                  <a:pt x="31623" y="0"/>
                </a:lnTo>
                <a:lnTo>
                  <a:pt x="31623" y="335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5847588" y="3875532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5469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5847588" y="3861815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5469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7391400" y="2938272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37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7371588" y="2938272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37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7391400" y="2769107"/>
            <a:ext cx="0" cy="112395"/>
          </a:xfrm>
          <a:custGeom>
            <a:avLst/>
            <a:gdLst/>
            <a:ahLst/>
            <a:cxnLst/>
            <a:rect l="l" t="t" r="r" b="b"/>
            <a:pathLst>
              <a:path h="112394">
                <a:moveTo>
                  <a:pt x="0" y="0"/>
                </a:moveTo>
                <a:lnTo>
                  <a:pt x="0" y="1122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7371588" y="2769107"/>
            <a:ext cx="0" cy="112395"/>
          </a:xfrm>
          <a:custGeom>
            <a:avLst/>
            <a:gdLst/>
            <a:ahLst/>
            <a:cxnLst/>
            <a:rect l="l" t="t" r="r" b="b"/>
            <a:pathLst>
              <a:path h="112394">
                <a:moveTo>
                  <a:pt x="0" y="0"/>
                </a:moveTo>
                <a:lnTo>
                  <a:pt x="0" y="1122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2249423" y="4972811"/>
            <a:ext cx="15240" cy="112395"/>
          </a:xfrm>
          <a:custGeom>
            <a:avLst/>
            <a:gdLst/>
            <a:ahLst/>
            <a:cxnLst/>
            <a:rect l="l" t="t" r="r" b="b"/>
            <a:pathLst>
              <a:path w="15239" h="112395">
                <a:moveTo>
                  <a:pt x="15112" y="0"/>
                </a:moveTo>
                <a:lnTo>
                  <a:pt x="0" y="1123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5632703" y="3826764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413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7749540" y="4369308"/>
            <a:ext cx="394335" cy="0"/>
          </a:xfrm>
          <a:custGeom>
            <a:avLst/>
            <a:gdLst/>
            <a:ahLst/>
            <a:cxnLst/>
            <a:rect l="l" t="t" r="r" b="b"/>
            <a:pathLst>
              <a:path w="394334">
                <a:moveTo>
                  <a:pt x="0" y="0"/>
                </a:moveTo>
                <a:lnTo>
                  <a:pt x="39433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3875532" y="4276344"/>
            <a:ext cx="20955" cy="34925"/>
          </a:xfrm>
          <a:custGeom>
            <a:avLst/>
            <a:gdLst/>
            <a:ahLst/>
            <a:cxnLst/>
            <a:rect l="l" t="t" r="r" b="b"/>
            <a:pathLst>
              <a:path w="20954" h="34925">
                <a:moveTo>
                  <a:pt x="20827" y="0"/>
                </a:moveTo>
                <a:lnTo>
                  <a:pt x="0" y="0"/>
                </a:lnTo>
                <a:lnTo>
                  <a:pt x="0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4300728" y="4314444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4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5052059" y="4250435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7137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4308347" y="2964179"/>
            <a:ext cx="29209" cy="71120"/>
          </a:xfrm>
          <a:custGeom>
            <a:avLst/>
            <a:gdLst/>
            <a:ahLst/>
            <a:cxnLst/>
            <a:rect l="l" t="t" r="r" b="b"/>
            <a:pathLst>
              <a:path w="29210" h="71119">
                <a:moveTo>
                  <a:pt x="28828" y="0"/>
                </a:moveTo>
                <a:lnTo>
                  <a:pt x="16510" y="15240"/>
                </a:lnTo>
                <a:lnTo>
                  <a:pt x="7492" y="32639"/>
                </a:lnTo>
                <a:lnTo>
                  <a:pt x="1904" y="51308"/>
                </a:lnTo>
                <a:lnTo>
                  <a:pt x="0" y="709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4337303" y="2964179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5">
                <a:moveTo>
                  <a:pt x="72771" y="7124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7719059" y="332079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30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2398776" y="3759708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9588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3558540" y="4657344"/>
            <a:ext cx="0" cy="112395"/>
          </a:xfrm>
          <a:custGeom>
            <a:avLst/>
            <a:gdLst/>
            <a:ahLst/>
            <a:cxnLst/>
            <a:rect l="l" t="t" r="r" b="b"/>
            <a:pathLst>
              <a:path h="112395">
                <a:moveTo>
                  <a:pt x="0" y="0"/>
                </a:moveTo>
                <a:lnTo>
                  <a:pt x="0" y="1122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3886200" y="2927604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0" y="1082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3546347" y="2927604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32766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3532632" y="2453639"/>
            <a:ext cx="82550" cy="54610"/>
          </a:xfrm>
          <a:custGeom>
            <a:avLst/>
            <a:gdLst/>
            <a:ahLst/>
            <a:cxnLst/>
            <a:rect l="l" t="t" r="r" b="b"/>
            <a:pathLst>
              <a:path w="82550" h="54610">
                <a:moveTo>
                  <a:pt x="82041" y="0"/>
                </a:moveTo>
                <a:lnTo>
                  <a:pt x="82041" y="54610"/>
                </a:lnTo>
                <a:lnTo>
                  <a:pt x="0" y="546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8098535" y="4312920"/>
            <a:ext cx="33655" cy="42545"/>
          </a:xfrm>
          <a:custGeom>
            <a:avLst/>
            <a:gdLst/>
            <a:ahLst/>
            <a:cxnLst/>
            <a:rect l="l" t="t" r="r" b="b"/>
            <a:pathLst>
              <a:path w="33654" h="42545">
                <a:moveTo>
                  <a:pt x="0" y="0"/>
                </a:moveTo>
                <a:lnTo>
                  <a:pt x="0" y="42417"/>
                </a:lnTo>
                <a:lnTo>
                  <a:pt x="33147" y="42417"/>
                </a:lnTo>
                <a:lnTo>
                  <a:pt x="331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8813292" y="4300728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1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8813292" y="4267200"/>
            <a:ext cx="33655" cy="34925"/>
          </a:xfrm>
          <a:custGeom>
            <a:avLst/>
            <a:gdLst/>
            <a:ahLst/>
            <a:cxnLst/>
            <a:rect l="l" t="t" r="r" b="b"/>
            <a:pathLst>
              <a:path w="33654" h="34925">
                <a:moveTo>
                  <a:pt x="0" y="34671"/>
                </a:moveTo>
                <a:lnTo>
                  <a:pt x="0" y="0"/>
                </a:lnTo>
                <a:lnTo>
                  <a:pt x="331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734568" y="2804160"/>
            <a:ext cx="7620" cy="1270"/>
          </a:xfrm>
          <a:custGeom>
            <a:avLst/>
            <a:gdLst/>
            <a:ahLst/>
            <a:cxnLst/>
            <a:rect l="l" t="t" r="r" b="b"/>
            <a:pathLst>
              <a:path w="7620" h="1269">
                <a:moveTo>
                  <a:pt x="7505" y="126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691895" y="3416808"/>
            <a:ext cx="89535" cy="5715"/>
          </a:xfrm>
          <a:custGeom>
            <a:avLst/>
            <a:gdLst/>
            <a:ahLst/>
            <a:cxnLst/>
            <a:rect l="l" t="t" r="r" b="b"/>
            <a:pathLst>
              <a:path w="89534" h="5714">
                <a:moveTo>
                  <a:pt x="89408" y="571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693419" y="3389376"/>
            <a:ext cx="89535" cy="7620"/>
          </a:xfrm>
          <a:custGeom>
            <a:avLst/>
            <a:gdLst/>
            <a:ahLst/>
            <a:cxnLst/>
            <a:rect l="l" t="t" r="r" b="b"/>
            <a:pathLst>
              <a:path w="89534" h="7620">
                <a:moveTo>
                  <a:pt x="-1713" y="3555"/>
                </a:moveTo>
                <a:lnTo>
                  <a:pt x="91121" y="3555"/>
                </a:lnTo>
              </a:path>
            </a:pathLst>
          </a:custGeom>
          <a:ln w="105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694944" y="3361944"/>
            <a:ext cx="90170" cy="7620"/>
          </a:xfrm>
          <a:custGeom>
            <a:avLst/>
            <a:gdLst/>
            <a:ahLst/>
            <a:cxnLst/>
            <a:rect l="l" t="t" r="r" b="b"/>
            <a:pathLst>
              <a:path w="90170" h="7620">
                <a:moveTo>
                  <a:pt x="-1713" y="3746"/>
                </a:moveTo>
                <a:lnTo>
                  <a:pt x="91375" y="3746"/>
                </a:lnTo>
              </a:path>
            </a:pathLst>
          </a:custGeom>
          <a:ln w="10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696468" y="3334511"/>
            <a:ext cx="90170" cy="7620"/>
          </a:xfrm>
          <a:custGeom>
            <a:avLst/>
            <a:gdLst/>
            <a:ahLst/>
            <a:cxnLst/>
            <a:rect l="l" t="t" r="r" b="b"/>
            <a:pathLst>
              <a:path w="90170" h="7620">
                <a:moveTo>
                  <a:pt x="-1713" y="3810"/>
                </a:moveTo>
                <a:lnTo>
                  <a:pt x="91375" y="3810"/>
                </a:lnTo>
              </a:path>
            </a:pathLst>
          </a:custGeom>
          <a:ln w="110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697991" y="3307079"/>
            <a:ext cx="91440" cy="8890"/>
          </a:xfrm>
          <a:custGeom>
            <a:avLst/>
            <a:gdLst/>
            <a:ahLst/>
            <a:cxnLst/>
            <a:rect l="l" t="t" r="r" b="b"/>
            <a:pathLst>
              <a:path w="91440" h="8889">
                <a:moveTo>
                  <a:pt x="-1713" y="4445"/>
                </a:moveTo>
                <a:lnTo>
                  <a:pt x="92899" y="4445"/>
                </a:lnTo>
              </a:path>
            </a:pathLst>
          </a:custGeom>
          <a:ln w="12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701040" y="3279647"/>
            <a:ext cx="90170" cy="8890"/>
          </a:xfrm>
          <a:custGeom>
            <a:avLst/>
            <a:gdLst/>
            <a:ahLst/>
            <a:cxnLst/>
            <a:rect l="l" t="t" r="r" b="b"/>
            <a:pathLst>
              <a:path w="90170" h="8889">
                <a:moveTo>
                  <a:pt x="-1713" y="4318"/>
                </a:moveTo>
                <a:lnTo>
                  <a:pt x="91375" y="4318"/>
                </a:lnTo>
              </a:path>
            </a:pathLst>
          </a:custGeom>
          <a:ln w="12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702563" y="3252215"/>
            <a:ext cx="91440" cy="9525"/>
          </a:xfrm>
          <a:custGeom>
            <a:avLst/>
            <a:gdLst/>
            <a:ahLst/>
            <a:cxnLst/>
            <a:rect l="l" t="t" r="r" b="b"/>
            <a:pathLst>
              <a:path w="91440" h="9525">
                <a:moveTo>
                  <a:pt x="-1713" y="4508"/>
                </a:moveTo>
                <a:lnTo>
                  <a:pt x="92899" y="4508"/>
                </a:lnTo>
              </a:path>
            </a:pathLst>
          </a:custGeom>
          <a:ln w="124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705612" y="3224783"/>
            <a:ext cx="90170" cy="8890"/>
          </a:xfrm>
          <a:custGeom>
            <a:avLst/>
            <a:gdLst/>
            <a:ahLst/>
            <a:cxnLst/>
            <a:rect l="l" t="t" r="r" b="b"/>
            <a:pathLst>
              <a:path w="90170" h="8889">
                <a:moveTo>
                  <a:pt x="-1713" y="4381"/>
                </a:moveTo>
                <a:lnTo>
                  <a:pt x="91375" y="4381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708659" y="3197351"/>
            <a:ext cx="88900" cy="10795"/>
          </a:xfrm>
          <a:custGeom>
            <a:avLst/>
            <a:gdLst/>
            <a:ahLst/>
            <a:cxnLst/>
            <a:rect l="l" t="t" r="r" b="b"/>
            <a:pathLst>
              <a:path w="88900" h="10794">
                <a:moveTo>
                  <a:pt x="88392" y="104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710183" y="3169920"/>
            <a:ext cx="90170" cy="10795"/>
          </a:xfrm>
          <a:custGeom>
            <a:avLst/>
            <a:gdLst/>
            <a:ahLst/>
            <a:cxnLst/>
            <a:rect l="l" t="t" r="r" b="b"/>
            <a:pathLst>
              <a:path w="90170" h="10794">
                <a:moveTo>
                  <a:pt x="89915" y="1054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713231" y="3142488"/>
            <a:ext cx="90170" cy="10795"/>
          </a:xfrm>
          <a:custGeom>
            <a:avLst/>
            <a:gdLst/>
            <a:ahLst/>
            <a:cxnLst/>
            <a:rect l="l" t="t" r="r" b="b"/>
            <a:pathLst>
              <a:path w="90170" h="10794">
                <a:moveTo>
                  <a:pt x="89916" y="1028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716280" y="3115055"/>
            <a:ext cx="90170" cy="10795"/>
          </a:xfrm>
          <a:custGeom>
            <a:avLst/>
            <a:gdLst/>
            <a:ahLst/>
            <a:cxnLst/>
            <a:rect l="l" t="t" r="r" b="b"/>
            <a:pathLst>
              <a:path w="90170" h="10794">
                <a:moveTo>
                  <a:pt x="89662" y="106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719327" y="3087623"/>
            <a:ext cx="90170" cy="12065"/>
          </a:xfrm>
          <a:custGeom>
            <a:avLst/>
            <a:gdLst/>
            <a:ahLst/>
            <a:cxnLst/>
            <a:rect l="l" t="t" r="r" b="b"/>
            <a:pathLst>
              <a:path w="90170" h="12064">
                <a:moveTo>
                  <a:pt x="89915" y="1193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722376" y="3060192"/>
            <a:ext cx="90170" cy="12065"/>
          </a:xfrm>
          <a:custGeom>
            <a:avLst/>
            <a:gdLst/>
            <a:ahLst/>
            <a:cxnLst/>
            <a:rect l="l" t="t" r="r" b="b"/>
            <a:pathLst>
              <a:path w="90170" h="12064">
                <a:moveTo>
                  <a:pt x="89915" y="1168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725423" y="3032760"/>
            <a:ext cx="89535" cy="12065"/>
          </a:xfrm>
          <a:custGeom>
            <a:avLst/>
            <a:gdLst/>
            <a:ahLst/>
            <a:cxnLst/>
            <a:rect l="l" t="t" r="r" b="b"/>
            <a:pathLst>
              <a:path w="89534" h="12064">
                <a:moveTo>
                  <a:pt x="89535" y="1206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728472" y="3005327"/>
            <a:ext cx="90170" cy="13970"/>
          </a:xfrm>
          <a:custGeom>
            <a:avLst/>
            <a:gdLst/>
            <a:ahLst/>
            <a:cxnLst/>
            <a:rect l="l" t="t" r="r" b="b"/>
            <a:pathLst>
              <a:path w="90169" h="13969">
                <a:moveTo>
                  <a:pt x="89915" y="1371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731519" y="2977895"/>
            <a:ext cx="90170" cy="13970"/>
          </a:xfrm>
          <a:custGeom>
            <a:avLst/>
            <a:gdLst/>
            <a:ahLst/>
            <a:cxnLst/>
            <a:rect l="l" t="t" r="r" b="b"/>
            <a:pathLst>
              <a:path w="90169" h="13969">
                <a:moveTo>
                  <a:pt x="89916" y="134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736091" y="2950464"/>
            <a:ext cx="89535" cy="13970"/>
          </a:xfrm>
          <a:custGeom>
            <a:avLst/>
            <a:gdLst/>
            <a:ahLst/>
            <a:cxnLst/>
            <a:rect l="l" t="t" r="r" b="b"/>
            <a:pathLst>
              <a:path w="89534" h="13969">
                <a:moveTo>
                  <a:pt x="89535" y="1346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691895" y="4163567"/>
            <a:ext cx="89535" cy="4445"/>
          </a:xfrm>
          <a:custGeom>
            <a:avLst/>
            <a:gdLst/>
            <a:ahLst/>
            <a:cxnLst/>
            <a:rect l="l" t="t" r="r" b="b"/>
            <a:pathLst>
              <a:path w="89534" h="4445">
                <a:moveTo>
                  <a:pt x="89408" y="0"/>
                </a:moveTo>
                <a:lnTo>
                  <a:pt x="0" y="43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693419" y="4189476"/>
            <a:ext cx="89535" cy="6350"/>
          </a:xfrm>
          <a:custGeom>
            <a:avLst/>
            <a:gdLst/>
            <a:ahLst/>
            <a:cxnLst/>
            <a:rect l="l" t="t" r="r" b="b"/>
            <a:pathLst>
              <a:path w="89534" h="6350">
                <a:moveTo>
                  <a:pt x="-1713" y="2984"/>
                </a:moveTo>
                <a:lnTo>
                  <a:pt x="91121" y="2984"/>
                </a:lnTo>
              </a:path>
            </a:pathLst>
          </a:custGeom>
          <a:ln w="93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694944" y="4216908"/>
            <a:ext cx="90170" cy="7620"/>
          </a:xfrm>
          <a:custGeom>
            <a:avLst/>
            <a:gdLst/>
            <a:ahLst/>
            <a:cxnLst/>
            <a:rect l="l" t="t" r="r" b="b"/>
            <a:pathLst>
              <a:path w="90170" h="7620">
                <a:moveTo>
                  <a:pt x="-1713" y="3619"/>
                </a:moveTo>
                <a:lnTo>
                  <a:pt x="91375" y="3619"/>
                </a:lnTo>
              </a:path>
            </a:pathLst>
          </a:custGeom>
          <a:ln w="10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696468" y="4242815"/>
            <a:ext cx="90170" cy="7620"/>
          </a:xfrm>
          <a:custGeom>
            <a:avLst/>
            <a:gdLst/>
            <a:ahLst/>
            <a:cxnLst/>
            <a:rect l="l" t="t" r="r" b="b"/>
            <a:pathLst>
              <a:path w="90170" h="7620">
                <a:moveTo>
                  <a:pt x="-1713" y="3810"/>
                </a:moveTo>
                <a:lnTo>
                  <a:pt x="91375" y="3810"/>
                </a:lnTo>
              </a:path>
            </a:pathLst>
          </a:custGeom>
          <a:ln w="110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697991" y="4270247"/>
            <a:ext cx="91440" cy="8890"/>
          </a:xfrm>
          <a:custGeom>
            <a:avLst/>
            <a:gdLst/>
            <a:ahLst/>
            <a:cxnLst/>
            <a:rect l="l" t="t" r="r" b="b"/>
            <a:pathLst>
              <a:path w="91440" h="8889">
                <a:moveTo>
                  <a:pt x="-1713" y="4445"/>
                </a:moveTo>
                <a:lnTo>
                  <a:pt x="92899" y="4445"/>
                </a:lnTo>
              </a:path>
            </a:pathLst>
          </a:custGeom>
          <a:ln w="12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701040" y="4297679"/>
            <a:ext cx="90170" cy="9525"/>
          </a:xfrm>
          <a:custGeom>
            <a:avLst/>
            <a:gdLst/>
            <a:ahLst/>
            <a:cxnLst/>
            <a:rect l="l" t="t" r="r" b="b"/>
            <a:pathLst>
              <a:path w="90170" h="9525">
                <a:moveTo>
                  <a:pt x="-1713" y="4508"/>
                </a:moveTo>
                <a:lnTo>
                  <a:pt x="91375" y="4508"/>
                </a:lnTo>
              </a:path>
            </a:pathLst>
          </a:custGeom>
          <a:ln w="124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702563" y="4325111"/>
            <a:ext cx="91440" cy="8890"/>
          </a:xfrm>
          <a:custGeom>
            <a:avLst/>
            <a:gdLst/>
            <a:ahLst/>
            <a:cxnLst/>
            <a:rect l="l" t="t" r="r" b="b"/>
            <a:pathLst>
              <a:path w="91440" h="8889">
                <a:moveTo>
                  <a:pt x="-1713" y="4381"/>
                </a:moveTo>
                <a:lnTo>
                  <a:pt x="92899" y="4381"/>
                </a:lnTo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705612" y="4351020"/>
            <a:ext cx="90170" cy="10795"/>
          </a:xfrm>
          <a:custGeom>
            <a:avLst/>
            <a:gdLst/>
            <a:ahLst/>
            <a:cxnLst/>
            <a:rect l="l" t="t" r="r" b="b"/>
            <a:pathLst>
              <a:path w="90170" h="10795">
                <a:moveTo>
                  <a:pt x="89661" y="0"/>
                </a:moveTo>
                <a:lnTo>
                  <a:pt x="0" y="106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708659" y="4378452"/>
            <a:ext cx="88900" cy="10795"/>
          </a:xfrm>
          <a:custGeom>
            <a:avLst/>
            <a:gdLst/>
            <a:ahLst/>
            <a:cxnLst/>
            <a:rect l="l" t="t" r="r" b="b"/>
            <a:pathLst>
              <a:path w="88900" h="10795">
                <a:moveTo>
                  <a:pt x="88392" y="0"/>
                </a:moveTo>
                <a:lnTo>
                  <a:pt x="0" y="104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710183" y="4405884"/>
            <a:ext cx="90170" cy="10160"/>
          </a:xfrm>
          <a:custGeom>
            <a:avLst/>
            <a:gdLst/>
            <a:ahLst/>
            <a:cxnLst/>
            <a:rect l="l" t="t" r="r" b="b"/>
            <a:pathLst>
              <a:path w="90170" h="10160">
                <a:moveTo>
                  <a:pt x="89915" y="0"/>
                </a:moveTo>
                <a:lnTo>
                  <a:pt x="0" y="101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713231" y="4433315"/>
            <a:ext cx="90170" cy="10795"/>
          </a:xfrm>
          <a:custGeom>
            <a:avLst/>
            <a:gdLst/>
            <a:ahLst/>
            <a:cxnLst/>
            <a:rect l="l" t="t" r="r" b="b"/>
            <a:pathLst>
              <a:path w="90170" h="10795">
                <a:moveTo>
                  <a:pt x="89916" y="0"/>
                </a:moveTo>
                <a:lnTo>
                  <a:pt x="0" y="1054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716280" y="4459223"/>
            <a:ext cx="90170" cy="12065"/>
          </a:xfrm>
          <a:custGeom>
            <a:avLst/>
            <a:gdLst/>
            <a:ahLst/>
            <a:cxnLst/>
            <a:rect l="l" t="t" r="r" b="b"/>
            <a:pathLst>
              <a:path w="90170" h="12064">
                <a:moveTo>
                  <a:pt x="89662" y="0"/>
                </a:moveTo>
                <a:lnTo>
                  <a:pt x="0" y="1181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719327" y="4486655"/>
            <a:ext cx="90170" cy="12065"/>
          </a:xfrm>
          <a:custGeom>
            <a:avLst/>
            <a:gdLst/>
            <a:ahLst/>
            <a:cxnLst/>
            <a:rect l="l" t="t" r="r" b="b"/>
            <a:pathLst>
              <a:path w="90170" h="12064">
                <a:moveTo>
                  <a:pt x="89915" y="0"/>
                </a:moveTo>
                <a:lnTo>
                  <a:pt x="0" y="1193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722376" y="4514088"/>
            <a:ext cx="90170" cy="12065"/>
          </a:xfrm>
          <a:custGeom>
            <a:avLst/>
            <a:gdLst/>
            <a:ahLst/>
            <a:cxnLst/>
            <a:rect l="l" t="t" r="r" b="b"/>
            <a:pathLst>
              <a:path w="90170" h="12064">
                <a:moveTo>
                  <a:pt x="89915" y="0"/>
                </a:moveTo>
                <a:lnTo>
                  <a:pt x="0" y="116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725423" y="4539996"/>
            <a:ext cx="89535" cy="13970"/>
          </a:xfrm>
          <a:custGeom>
            <a:avLst/>
            <a:gdLst/>
            <a:ahLst/>
            <a:cxnLst/>
            <a:rect l="l" t="t" r="r" b="b"/>
            <a:pathLst>
              <a:path w="89534" h="13970">
                <a:moveTo>
                  <a:pt x="89535" y="0"/>
                </a:moveTo>
                <a:lnTo>
                  <a:pt x="0" y="135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728472" y="4567428"/>
            <a:ext cx="90170" cy="13335"/>
          </a:xfrm>
          <a:custGeom>
            <a:avLst/>
            <a:gdLst/>
            <a:ahLst/>
            <a:cxnLst/>
            <a:rect l="l" t="t" r="r" b="b"/>
            <a:pathLst>
              <a:path w="90169" h="13335">
                <a:moveTo>
                  <a:pt x="89915" y="0"/>
                </a:moveTo>
                <a:lnTo>
                  <a:pt x="0" y="133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731519" y="4594859"/>
            <a:ext cx="90170" cy="13970"/>
          </a:xfrm>
          <a:custGeom>
            <a:avLst/>
            <a:gdLst/>
            <a:ahLst/>
            <a:cxnLst/>
            <a:rect l="l" t="t" r="r" b="b"/>
            <a:pathLst>
              <a:path w="90169" h="13970">
                <a:moveTo>
                  <a:pt x="89916" y="0"/>
                </a:moveTo>
                <a:lnTo>
                  <a:pt x="0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736091" y="4620767"/>
            <a:ext cx="89535" cy="15240"/>
          </a:xfrm>
          <a:custGeom>
            <a:avLst/>
            <a:gdLst/>
            <a:ahLst/>
            <a:cxnLst/>
            <a:rect l="l" t="t" r="r" b="b"/>
            <a:pathLst>
              <a:path w="89534" h="15239">
                <a:moveTo>
                  <a:pt x="89535" y="0"/>
                </a:moveTo>
                <a:lnTo>
                  <a:pt x="0" y="14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798576" y="3412235"/>
            <a:ext cx="182880" cy="13970"/>
          </a:xfrm>
          <a:custGeom>
            <a:avLst/>
            <a:gdLst/>
            <a:ahLst/>
            <a:cxnLst/>
            <a:rect l="l" t="t" r="r" b="b"/>
            <a:pathLst>
              <a:path w="182880" h="13970">
                <a:moveTo>
                  <a:pt x="182498" y="1358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798576" y="3360420"/>
            <a:ext cx="4445" cy="52069"/>
          </a:xfrm>
          <a:custGeom>
            <a:avLst/>
            <a:gdLst/>
            <a:ahLst/>
            <a:cxnLst/>
            <a:rect l="l" t="t" r="r" b="b"/>
            <a:pathLst>
              <a:path w="4445" h="52070">
                <a:moveTo>
                  <a:pt x="3962" y="0"/>
                </a:moveTo>
                <a:lnTo>
                  <a:pt x="2933" y="12953"/>
                </a:lnTo>
                <a:lnTo>
                  <a:pt x="1917" y="25780"/>
                </a:lnTo>
                <a:lnTo>
                  <a:pt x="939" y="38734"/>
                </a:lnTo>
                <a:lnTo>
                  <a:pt x="0" y="516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801623" y="3360420"/>
            <a:ext cx="184150" cy="13970"/>
          </a:xfrm>
          <a:custGeom>
            <a:avLst/>
            <a:gdLst/>
            <a:ahLst/>
            <a:cxnLst/>
            <a:rect l="l" t="t" r="r" b="b"/>
            <a:pathLst>
              <a:path w="184150" h="13970">
                <a:moveTo>
                  <a:pt x="0" y="0"/>
                </a:moveTo>
                <a:lnTo>
                  <a:pt x="184150" y="135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981455" y="3372611"/>
            <a:ext cx="4445" cy="53340"/>
          </a:xfrm>
          <a:custGeom>
            <a:avLst/>
            <a:gdLst/>
            <a:ahLst/>
            <a:cxnLst/>
            <a:rect l="l" t="t" r="r" b="b"/>
            <a:pathLst>
              <a:path w="4444" h="53339">
                <a:moveTo>
                  <a:pt x="4114" y="0"/>
                </a:moveTo>
                <a:lnTo>
                  <a:pt x="3035" y="13335"/>
                </a:lnTo>
                <a:lnTo>
                  <a:pt x="1993" y="26670"/>
                </a:lnTo>
                <a:lnTo>
                  <a:pt x="977" y="40004"/>
                </a:lnTo>
                <a:lnTo>
                  <a:pt x="0" y="533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798576" y="4160520"/>
            <a:ext cx="182880" cy="12065"/>
          </a:xfrm>
          <a:custGeom>
            <a:avLst/>
            <a:gdLst/>
            <a:ahLst/>
            <a:cxnLst/>
            <a:rect l="l" t="t" r="r" b="b"/>
            <a:pathLst>
              <a:path w="182880" h="12064">
                <a:moveTo>
                  <a:pt x="0" y="12064"/>
                </a:moveTo>
                <a:lnTo>
                  <a:pt x="18249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981455" y="4160520"/>
            <a:ext cx="4445" cy="52069"/>
          </a:xfrm>
          <a:custGeom>
            <a:avLst/>
            <a:gdLst/>
            <a:ahLst/>
            <a:cxnLst/>
            <a:rect l="l" t="t" r="r" b="b"/>
            <a:pathLst>
              <a:path w="4444" h="52070">
                <a:moveTo>
                  <a:pt x="0" y="0"/>
                </a:moveTo>
                <a:lnTo>
                  <a:pt x="977" y="12953"/>
                </a:lnTo>
                <a:lnTo>
                  <a:pt x="1993" y="25907"/>
                </a:lnTo>
                <a:lnTo>
                  <a:pt x="3035" y="38862"/>
                </a:lnTo>
                <a:lnTo>
                  <a:pt x="4114" y="518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801623" y="4212335"/>
            <a:ext cx="184150" cy="12065"/>
          </a:xfrm>
          <a:custGeom>
            <a:avLst/>
            <a:gdLst/>
            <a:ahLst/>
            <a:cxnLst/>
            <a:rect l="l" t="t" r="r" b="b"/>
            <a:pathLst>
              <a:path w="184150" h="12064">
                <a:moveTo>
                  <a:pt x="184150" y="0"/>
                </a:moveTo>
                <a:lnTo>
                  <a:pt x="0" y="1206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798576" y="4172711"/>
            <a:ext cx="4445" cy="52069"/>
          </a:xfrm>
          <a:custGeom>
            <a:avLst/>
            <a:gdLst/>
            <a:ahLst/>
            <a:cxnLst/>
            <a:rect l="l" t="t" r="r" b="b"/>
            <a:pathLst>
              <a:path w="4445" h="52070">
                <a:moveTo>
                  <a:pt x="0" y="0"/>
                </a:moveTo>
                <a:lnTo>
                  <a:pt x="939" y="12953"/>
                </a:lnTo>
                <a:lnTo>
                  <a:pt x="1930" y="25780"/>
                </a:lnTo>
                <a:lnTo>
                  <a:pt x="2933" y="38735"/>
                </a:lnTo>
                <a:lnTo>
                  <a:pt x="3975" y="516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2058923" y="4614671"/>
            <a:ext cx="243840" cy="8890"/>
          </a:xfrm>
          <a:custGeom>
            <a:avLst/>
            <a:gdLst/>
            <a:ahLst/>
            <a:cxnLst/>
            <a:rect l="l" t="t" r="r" b="b"/>
            <a:pathLst>
              <a:path w="243839" h="8889">
                <a:moveTo>
                  <a:pt x="243586" y="8762"/>
                </a:moveTo>
                <a:lnTo>
                  <a:pt x="194944" y="4952"/>
                </a:lnTo>
                <a:lnTo>
                  <a:pt x="146303" y="2158"/>
                </a:lnTo>
                <a:lnTo>
                  <a:pt x="97536" y="507"/>
                </a:lnTo>
                <a:lnTo>
                  <a:pt x="48768" y="0"/>
                </a:lnTo>
                <a:lnTo>
                  <a:pt x="0" y="5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752855" y="4614671"/>
            <a:ext cx="1308100" cy="142240"/>
          </a:xfrm>
          <a:custGeom>
            <a:avLst/>
            <a:gdLst/>
            <a:ahLst/>
            <a:cxnLst/>
            <a:rect l="l" t="t" r="r" b="b"/>
            <a:pathLst>
              <a:path w="1308100" h="142239">
                <a:moveTo>
                  <a:pt x="1307592" y="0"/>
                </a:moveTo>
                <a:lnTo>
                  <a:pt x="1176401" y="8000"/>
                </a:lnTo>
                <a:lnTo>
                  <a:pt x="1044956" y="17271"/>
                </a:lnTo>
                <a:lnTo>
                  <a:pt x="913764" y="27939"/>
                </a:lnTo>
                <a:lnTo>
                  <a:pt x="782701" y="39877"/>
                </a:lnTo>
                <a:lnTo>
                  <a:pt x="651891" y="53212"/>
                </a:lnTo>
                <a:lnTo>
                  <a:pt x="521081" y="68198"/>
                </a:lnTo>
                <a:lnTo>
                  <a:pt x="390372" y="84708"/>
                </a:lnTo>
                <a:lnTo>
                  <a:pt x="259994" y="102234"/>
                </a:lnTo>
                <a:lnTo>
                  <a:pt x="129997" y="121411"/>
                </a:lnTo>
                <a:lnTo>
                  <a:pt x="0" y="1417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679704" y="2828544"/>
            <a:ext cx="73025" cy="1927225"/>
          </a:xfrm>
          <a:custGeom>
            <a:avLst/>
            <a:gdLst/>
            <a:ahLst/>
            <a:cxnLst/>
            <a:rect l="l" t="t" r="r" b="b"/>
            <a:pathLst>
              <a:path w="73025" h="1927225">
                <a:moveTo>
                  <a:pt x="72923" y="0"/>
                </a:moveTo>
                <a:lnTo>
                  <a:pt x="65455" y="50418"/>
                </a:lnTo>
                <a:lnTo>
                  <a:pt x="58381" y="100964"/>
                </a:lnTo>
                <a:lnTo>
                  <a:pt x="51714" y="151510"/>
                </a:lnTo>
                <a:lnTo>
                  <a:pt x="45465" y="202056"/>
                </a:lnTo>
                <a:lnTo>
                  <a:pt x="39598" y="252602"/>
                </a:lnTo>
                <a:lnTo>
                  <a:pt x="34150" y="303275"/>
                </a:lnTo>
                <a:lnTo>
                  <a:pt x="29095" y="353948"/>
                </a:lnTo>
                <a:lnTo>
                  <a:pt x="24460" y="404621"/>
                </a:lnTo>
                <a:lnTo>
                  <a:pt x="20205" y="455421"/>
                </a:lnTo>
                <a:lnTo>
                  <a:pt x="16370" y="506221"/>
                </a:lnTo>
                <a:lnTo>
                  <a:pt x="12941" y="556894"/>
                </a:lnTo>
                <a:lnTo>
                  <a:pt x="9905" y="607694"/>
                </a:lnTo>
                <a:lnTo>
                  <a:pt x="7277" y="658494"/>
                </a:lnTo>
                <a:lnTo>
                  <a:pt x="5054" y="709421"/>
                </a:lnTo>
                <a:lnTo>
                  <a:pt x="3238" y="760221"/>
                </a:lnTo>
                <a:lnTo>
                  <a:pt x="1828" y="811021"/>
                </a:lnTo>
                <a:lnTo>
                  <a:pt x="812" y="861948"/>
                </a:lnTo>
                <a:lnTo>
                  <a:pt x="203" y="912748"/>
                </a:lnTo>
                <a:lnTo>
                  <a:pt x="0" y="963676"/>
                </a:lnTo>
                <a:lnTo>
                  <a:pt x="203" y="1014476"/>
                </a:lnTo>
                <a:lnTo>
                  <a:pt x="800" y="1065402"/>
                </a:lnTo>
                <a:lnTo>
                  <a:pt x="1803" y="1116202"/>
                </a:lnTo>
                <a:lnTo>
                  <a:pt x="3225" y="1167002"/>
                </a:lnTo>
                <a:lnTo>
                  <a:pt x="5029" y="1217929"/>
                </a:lnTo>
                <a:lnTo>
                  <a:pt x="7251" y="1268729"/>
                </a:lnTo>
                <a:lnTo>
                  <a:pt x="9880" y="1319529"/>
                </a:lnTo>
                <a:lnTo>
                  <a:pt x="12903" y="1370329"/>
                </a:lnTo>
                <a:lnTo>
                  <a:pt x="16332" y="1421129"/>
                </a:lnTo>
                <a:lnTo>
                  <a:pt x="20167" y="1471802"/>
                </a:lnTo>
                <a:lnTo>
                  <a:pt x="24396" y="1522602"/>
                </a:lnTo>
                <a:lnTo>
                  <a:pt x="29044" y="1573276"/>
                </a:lnTo>
                <a:lnTo>
                  <a:pt x="34086" y="1623948"/>
                </a:lnTo>
                <a:lnTo>
                  <a:pt x="39535" y="1674621"/>
                </a:lnTo>
                <a:lnTo>
                  <a:pt x="45389" y="1725167"/>
                </a:lnTo>
                <a:lnTo>
                  <a:pt x="51638" y="1775840"/>
                </a:lnTo>
                <a:lnTo>
                  <a:pt x="58305" y="1826259"/>
                </a:lnTo>
                <a:lnTo>
                  <a:pt x="65366" y="1876805"/>
                </a:lnTo>
                <a:lnTo>
                  <a:pt x="72834" y="192722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752855" y="2830067"/>
            <a:ext cx="1308100" cy="140335"/>
          </a:xfrm>
          <a:custGeom>
            <a:avLst/>
            <a:gdLst/>
            <a:ahLst/>
            <a:cxnLst/>
            <a:rect l="l" t="t" r="r" b="b"/>
            <a:pathLst>
              <a:path w="1308100" h="140335">
                <a:moveTo>
                  <a:pt x="0" y="0"/>
                </a:moveTo>
                <a:lnTo>
                  <a:pt x="129997" y="20447"/>
                </a:lnTo>
                <a:lnTo>
                  <a:pt x="259994" y="39370"/>
                </a:lnTo>
                <a:lnTo>
                  <a:pt x="390753" y="56896"/>
                </a:lnTo>
                <a:lnTo>
                  <a:pt x="521081" y="72771"/>
                </a:lnTo>
                <a:lnTo>
                  <a:pt x="651891" y="87503"/>
                </a:lnTo>
                <a:lnTo>
                  <a:pt x="782701" y="100837"/>
                </a:lnTo>
                <a:lnTo>
                  <a:pt x="913764" y="112903"/>
                </a:lnTo>
                <a:lnTo>
                  <a:pt x="1044956" y="123571"/>
                </a:lnTo>
                <a:lnTo>
                  <a:pt x="1176401" y="132587"/>
                </a:lnTo>
                <a:lnTo>
                  <a:pt x="1307592" y="1402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2058923" y="2961132"/>
            <a:ext cx="243840" cy="10795"/>
          </a:xfrm>
          <a:custGeom>
            <a:avLst/>
            <a:gdLst/>
            <a:ahLst/>
            <a:cxnLst/>
            <a:rect l="l" t="t" r="r" b="b"/>
            <a:pathLst>
              <a:path w="243839" h="10794">
                <a:moveTo>
                  <a:pt x="0" y="9651"/>
                </a:moveTo>
                <a:lnTo>
                  <a:pt x="48768" y="10287"/>
                </a:lnTo>
                <a:lnTo>
                  <a:pt x="97536" y="9651"/>
                </a:lnTo>
                <a:lnTo>
                  <a:pt x="146303" y="7746"/>
                </a:lnTo>
                <a:lnTo>
                  <a:pt x="194944" y="4444"/>
                </a:lnTo>
                <a:lnTo>
                  <a:pt x="24358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2302764" y="2962655"/>
            <a:ext cx="73025" cy="1661160"/>
          </a:xfrm>
          <a:custGeom>
            <a:avLst/>
            <a:gdLst/>
            <a:ahLst/>
            <a:cxnLst/>
            <a:rect l="l" t="t" r="r" b="b"/>
            <a:pathLst>
              <a:path w="73025" h="1661160">
                <a:moveTo>
                  <a:pt x="0" y="1660652"/>
                </a:moveTo>
                <a:lnTo>
                  <a:pt x="13843" y="1578356"/>
                </a:lnTo>
                <a:lnTo>
                  <a:pt x="26288" y="1495806"/>
                </a:lnTo>
                <a:lnTo>
                  <a:pt x="37084" y="1413129"/>
                </a:lnTo>
                <a:lnTo>
                  <a:pt x="46481" y="1330198"/>
                </a:lnTo>
                <a:lnTo>
                  <a:pt x="54737" y="1247140"/>
                </a:lnTo>
                <a:lnTo>
                  <a:pt x="61087" y="1163828"/>
                </a:lnTo>
                <a:lnTo>
                  <a:pt x="66421" y="1080389"/>
                </a:lnTo>
                <a:lnTo>
                  <a:pt x="70104" y="997077"/>
                </a:lnTo>
                <a:lnTo>
                  <a:pt x="72390" y="913638"/>
                </a:lnTo>
                <a:lnTo>
                  <a:pt x="72771" y="830326"/>
                </a:lnTo>
                <a:lnTo>
                  <a:pt x="72390" y="746506"/>
                </a:lnTo>
                <a:lnTo>
                  <a:pt x="70104" y="663194"/>
                </a:lnTo>
                <a:lnTo>
                  <a:pt x="66421" y="579882"/>
                </a:lnTo>
                <a:lnTo>
                  <a:pt x="61087" y="496443"/>
                </a:lnTo>
                <a:lnTo>
                  <a:pt x="54737" y="413512"/>
                </a:lnTo>
                <a:lnTo>
                  <a:pt x="46481" y="330454"/>
                </a:lnTo>
                <a:lnTo>
                  <a:pt x="37084" y="247523"/>
                </a:lnTo>
                <a:lnTo>
                  <a:pt x="26288" y="164465"/>
                </a:lnTo>
                <a:lnTo>
                  <a:pt x="13843" y="8216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734568" y="4637532"/>
            <a:ext cx="1351915" cy="144780"/>
          </a:xfrm>
          <a:custGeom>
            <a:avLst/>
            <a:gdLst/>
            <a:ahLst/>
            <a:cxnLst/>
            <a:rect l="l" t="t" r="r" b="b"/>
            <a:pathLst>
              <a:path w="1351914" h="144779">
                <a:moveTo>
                  <a:pt x="1351661" y="0"/>
                </a:moveTo>
                <a:lnTo>
                  <a:pt x="1351661" y="28448"/>
                </a:lnTo>
                <a:lnTo>
                  <a:pt x="1300988" y="28448"/>
                </a:lnTo>
                <a:lnTo>
                  <a:pt x="1300988" y="2286"/>
                </a:lnTo>
                <a:lnTo>
                  <a:pt x="1159637" y="11049"/>
                </a:lnTo>
                <a:lnTo>
                  <a:pt x="1018286" y="21590"/>
                </a:lnTo>
                <a:lnTo>
                  <a:pt x="876935" y="33401"/>
                </a:lnTo>
                <a:lnTo>
                  <a:pt x="735965" y="46990"/>
                </a:lnTo>
                <a:lnTo>
                  <a:pt x="595122" y="62230"/>
                </a:lnTo>
                <a:lnTo>
                  <a:pt x="595122" y="96012"/>
                </a:lnTo>
                <a:lnTo>
                  <a:pt x="544068" y="96012"/>
                </a:lnTo>
                <a:lnTo>
                  <a:pt x="544068" y="68326"/>
                </a:lnTo>
                <a:lnTo>
                  <a:pt x="407631" y="84963"/>
                </a:lnTo>
                <a:lnTo>
                  <a:pt x="271627" y="103124"/>
                </a:lnTo>
                <a:lnTo>
                  <a:pt x="135623" y="123317"/>
                </a:lnTo>
                <a:lnTo>
                  <a:pt x="0" y="144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2086355" y="4637532"/>
            <a:ext cx="234950" cy="12065"/>
          </a:xfrm>
          <a:custGeom>
            <a:avLst/>
            <a:gdLst/>
            <a:ahLst/>
            <a:cxnLst/>
            <a:rect l="l" t="t" r="r" b="b"/>
            <a:pathLst>
              <a:path w="234950" h="12064">
                <a:moveTo>
                  <a:pt x="234569" y="11684"/>
                </a:moveTo>
                <a:lnTo>
                  <a:pt x="187832" y="7112"/>
                </a:lnTo>
                <a:lnTo>
                  <a:pt x="140969" y="3683"/>
                </a:lnTo>
                <a:lnTo>
                  <a:pt x="93980" y="1397"/>
                </a:lnTo>
                <a:lnTo>
                  <a:pt x="46989" y="12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2321051" y="2936748"/>
            <a:ext cx="78105" cy="1711325"/>
          </a:xfrm>
          <a:custGeom>
            <a:avLst/>
            <a:gdLst/>
            <a:ahLst/>
            <a:cxnLst/>
            <a:rect l="l" t="t" r="r" b="b"/>
            <a:pathLst>
              <a:path w="78105" h="1711325">
                <a:moveTo>
                  <a:pt x="0" y="1711197"/>
                </a:moveTo>
                <a:lnTo>
                  <a:pt x="14731" y="1625091"/>
                </a:lnTo>
                <a:lnTo>
                  <a:pt x="28448" y="1538604"/>
                </a:lnTo>
                <a:lnTo>
                  <a:pt x="40131" y="1452117"/>
                </a:lnTo>
                <a:lnTo>
                  <a:pt x="50418" y="1365250"/>
                </a:lnTo>
                <a:lnTo>
                  <a:pt x="58800" y="1278001"/>
                </a:lnTo>
                <a:lnTo>
                  <a:pt x="65912" y="1191132"/>
                </a:lnTo>
                <a:lnTo>
                  <a:pt x="71247" y="1103884"/>
                </a:lnTo>
                <a:lnTo>
                  <a:pt x="75056" y="1016253"/>
                </a:lnTo>
                <a:lnTo>
                  <a:pt x="76962" y="929004"/>
                </a:lnTo>
                <a:lnTo>
                  <a:pt x="77724" y="841248"/>
                </a:lnTo>
                <a:lnTo>
                  <a:pt x="76581" y="753999"/>
                </a:lnTo>
                <a:lnTo>
                  <a:pt x="73914" y="666368"/>
                </a:lnTo>
                <a:lnTo>
                  <a:pt x="72009" y="666368"/>
                </a:lnTo>
                <a:lnTo>
                  <a:pt x="72009" y="649604"/>
                </a:lnTo>
                <a:lnTo>
                  <a:pt x="73152" y="649604"/>
                </a:lnTo>
                <a:lnTo>
                  <a:pt x="68961" y="567689"/>
                </a:lnTo>
                <a:lnTo>
                  <a:pt x="63373" y="486155"/>
                </a:lnTo>
                <a:lnTo>
                  <a:pt x="56134" y="404622"/>
                </a:lnTo>
                <a:lnTo>
                  <a:pt x="47752" y="323468"/>
                </a:lnTo>
                <a:lnTo>
                  <a:pt x="37973" y="242315"/>
                </a:lnTo>
                <a:lnTo>
                  <a:pt x="26543" y="161162"/>
                </a:lnTo>
                <a:lnTo>
                  <a:pt x="13970" y="8039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2086355" y="2936748"/>
            <a:ext cx="234950" cy="12065"/>
          </a:xfrm>
          <a:custGeom>
            <a:avLst/>
            <a:gdLst/>
            <a:ahLst/>
            <a:cxnLst/>
            <a:rect l="l" t="t" r="r" b="b"/>
            <a:pathLst>
              <a:path w="234950" h="12064">
                <a:moveTo>
                  <a:pt x="0" y="11684"/>
                </a:moveTo>
                <a:lnTo>
                  <a:pt x="46989" y="11429"/>
                </a:lnTo>
                <a:lnTo>
                  <a:pt x="93980" y="10287"/>
                </a:lnTo>
                <a:lnTo>
                  <a:pt x="140969" y="7874"/>
                </a:lnTo>
                <a:lnTo>
                  <a:pt x="187832" y="4444"/>
                </a:lnTo>
                <a:lnTo>
                  <a:pt x="2345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734568" y="2804160"/>
            <a:ext cx="1351915" cy="144780"/>
          </a:xfrm>
          <a:custGeom>
            <a:avLst/>
            <a:gdLst/>
            <a:ahLst/>
            <a:cxnLst/>
            <a:rect l="l" t="t" r="r" b="b"/>
            <a:pathLst>
              <a:path w="1351914" h="144780">
                <a:moveTo>
                  <a:pt x="1351661" y="144525"/>
                </a:moveTo>
                <a:lnTo>
                  <a:pt x="1351661" y="116077"/>
                </a:lnTo>
                <a:lnTo>
                  <a:pt x="1300988" y="116077"/>
                </a:lnTo>
                <a:lnTo>
                  <a:pt x="1300988" y="142239"/>
                </a:lnTo>
                <a:lnTo>
                  <a:pt x="1159637" y="133476"/>
                </a:lnTo>
                <a:lnTo>
                  <a:pt x="1018286" y="123316"/>
                </a:lnTo>
                <a:lnTo>
                  <a:pt x="876935" y="111125"/>
                </a:lnTo>
                <a:lnTo>
                  <a:pt x="735965" y="97536"/>
                </a:lnTo>
                <a:lnTo>
                  <a:pt x="595122" y="82295"/>
                </a:lnTo>
                <a:lnTo>
                  <a:pt x="595122" y="48513"/>
                </a:lnTo>
                <a:lnTo>
                  <a:pt x="544068" y="48513"/>
                </a:lnTo>
                <a:lnTo>
                  <a:pt x="544068" y="76580"/>
                </a:lnTo>
                <a:lnTo>
                  <a:pt x="409917" y="59943"/>
                </a:lnTo>
                <a:lnTo>
                  <a:pt x="275818" y="42163"/>
                </a:lnTo>
                <a:lnTo>
                  <a:pt x="142100" y="22351"/>
                </a:lnTo>
                <a:lnTo>
                  <a:pt x="8762" y="152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656844" y="2802635"/>
            <a:ext cx="77470" cy="1979930"/>
          </a:xfrm>
          <a:custGeom>
            <a:avLst/>
            <a:gdLst/>
            <a:ahLst/>
            <a:cxnLst/>
            <a:rect l="l" t="t" r="r" b="b"/>
            <a:pathLst>
              <a:path w="77470" h="1979929">
                <a:moveTo>
                  <a:pt x="77355" y="0"/>
                </a:moveTo>
                <a:lnTo>
                  <a:pt x="69621" y="50418"/>
                </a:lnTo>
                <a:lnTo>
                  <a:pt x="62306" y="100964"/>
                </a:lnTo>
                <a:lnTo>
                  <a:pt x="55384" y="151511"/>
                </a:lnTo>
                <a:lnTo>
                  <a:pt x="48869" y="202184"/>
                </a:lnTo>
                <a:lnTo>
                  <a:pt x="42760" y="252856"/>
                </a:lnTo>
                <a:lnTo>
                  <a:pt x="37058" y="303529"/>
                </a:lnTo>
                <a:lnTo>
                  <a:pt x="31775" y="354202"/>
                </a:lnTo>
                <a:lnTo>
                  <a:pt x="26885" y="404875"/>
                </a:lnTo>
                <a:lnTo>
                  <a:pt x="22402" y="455675"/>
                </a:lnTo>
                <a:lnTo>
                  <a:pt x="18338" y="506475"/>
                </a:lnTo>
                <a:lnTo>
                  <a:pt x="14668" y="557276"/>
                </a:lnTo>
                <a:lnTo>
                  <a:pt x="11417" y="608076"/>
                </a:lnTo>
                <a:lnTo>
                  <a:pt x="8559" y="659002"/>
                </a:lnTo>
                <a:lnTo>
                  <a:pt x="6121" y="709802"/>
                </a:lnTo>
                <a:lnTo>
                  <a:pt x="4076" y="760729"/>
                </a:lnTo>
                <a:lnTo>
                  <a:pt x="2451" y="811656"/>
                </a:lnTo>
                <a:lnTo>
                  <a:pt x="1231" y="862456"/>
                </a:lnTo>
                <a:lnTo>
                  <a:pt x="406" y="913384"/>
                </a:lnTo>
                <a:lnTo>
                  <a:pt x="0" y="964311"/>
                </a:lnTo>
                <a:lnTo>
                  <a:pt x="0" y="1015238"/>
                </a:lnTo>
                <a:lnTo>
                  <a:pt x="406" y="1066164"/>
                </a:lnTo>
                <a:lnTo>
                  <a:pt x="1219" y="1117091"/>
                </a:lnTo>
                <a:lnTo>
                  <a:pt x="2438" y="1167891"/>
                </a:lnTo>
                <a:lnTo>
                  <a:pt x="4064" y="1218818"/>
                </a:lnTo>
                <a:lnTo>
                  <a:pt x="6096" y="1269746"/>
                </a:lnTo>
                <a:lnTo>
                  <a:pt x="8534" y="1320546"/>
                </a:lnTo>
                <a:lnTo>
                  <a:pt x="11379" y="1371473"/>
                </a:lnTo>
                <a:lnTo>
                  <a:pt x="14630" y="1422273"/>
                </a:lnTo>
                <a:lnTo>
                  <a:pt x="18287" y="1473073"/>
                </a:lnTo>
                <a:lnTo>
                  <a:pt x="22351" y="1523873"/>
                </a:lnTo>
                <a:lnTo>
                  <a:pt x="26822" y="1574673"/>
                </a:lnTo>
                <a:lnTo>
                  <a:pt x="31711" y="1625346"/>
                </a:lnTo>
                <a:lnTo>
                  <a:pt x="36995" y="1676018"/>
                </a:lnTo>
                <a:lnTo>
                  <a:pt x="42684" y="1726691"/>
                </a:lnTo>
                <a:lnTo>
                  <a:pt x="48793" y="1777364"/>
                </a:lnTo>
                <a:lnTo>
                  <a:pt x="55295" y="1827911"/>
                </a:lnTo>
                <a:lnTo>
                  <a:pt x="62217" y="1878583"/>
                </a:lnTo>
                <a:lnTo>
                  <a:pt x="69532" y="1929002"/>
                </a:lnTo>
                <a:lnTo>
                  <a:pt x="77266" y="197954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731519" y="2801111"/>
            <a:ext cx="502920" cy="71755"/>
          </a:xfrm>
          <a:custGeom>
            <a:avLst/>
            <a:gdLst/>
            <a:ahLst/>
            <a:cxnLst/>
            <a:rect l="l" t="t" r="r" b="b"/>
            <a:pathLst>
              <a:path w="502919" h="71755">
                <a:moveTo>
                  <a:pt x="0" y="0"/>
                </a:moveTo>
                <a:lnTo>
                  <a:pt x="11429" y="1904"/>
                </a:lnTo>
                <a:lnTo>
                  <a:pt x="134111" y="20700"/>
                </a:lnTo>
                <a:lnTo>
                  <a:pt x="256793" y="38862"/>
                </a:lnTo>
                <a:lnTo>
                  <a:pt x="379857" y="55752"/>
                </a:lnTo>
                <a:lnTo>
                  <a:pt x="502920" y="712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655319" y="2801111"/>
            <a:ext cx="76200" cy="1984375"/>
          </a:xfrm>
          <a:custGeom>
            <a:avLst/>
            <a:gdLst/>
            <a:ahLst/>
            <a:cxnLst/>
            <a:rect l="l" t="t" r="r" b="b"/>
            <a:pathLst>
              <a:path w="76200" h="1984375">
                <a:moveTo>
                  <a:pt x="75628" y="0"/>
                </a:moveTo>
                <a:lnTo>
                  <a:pt x="68059" y="50546"/>
                </a:lnTo>
                <a:lnTo>
                  <a:pt x="60896" y="101218"/>
                </a:lnTo>
                <a:lnTo>
                  <a:pt x="54127" y="151891"/>
                </a:lnTo>
                <a:lnTo>
                  <a:pt x="47764" y="202564"/>
                </a:lnTo>
                <a:lnTo>
                  <a:pt x="41795" y="253364"/>
                </a:lnTo>
                <a:lnTo>
                  <a:pt x="36220" y="304164"/>
                </a:lnTo>
                <a:lnTo>
                  <a:pt x="31051" y="354964"/>
                </a:lnTo>
                <a:lnTo>
                  <a:pt x="26263" y="405891"/>
                </a:lnTo>
                <a:lnTo>
                  <a:pt x="21894" y="456691"/>
                </a:lnTo>
                <a:lnTo>
                  <a:pt x="17906" y="507618"/>
                </a:lnTo>
                <a:lnTo>
                  <a:pt x="14325" y="558546"/>
                </a:lnTo>
                <a:lnTo>
                  <a:pt x="11150" y="609473"/>
                </a:lnTo>
                <a:lnTo>
                  <a:pt x="8356" y="660526"/>
                </a:lnTo>
                <a:lnTo>
                  <a:pt x="5968" y="711453"/>
                </a:lnTo>
                <a:lnTo>
                  <a:pt x="3975" y="762508"/>
                </a:lnTo>
                <a:lnTo>
                  <a:pt x="2387" y="813435"/>
                </a:lnTo>
                <a:lnTo>
                  <a:pt x="1193" y="864488"/>
                </a:lnTo>
                <a:lnTo>
                  <a:pt x="393" y="915542"/>
                </a:lnTo>
                <a:lnTo>
                  <a:pt x="0" y="966470"/>
                </a:lnTo>
                <a:lnTo>
                  <a:pt x="0" y="1017524"/>
                </a:lnTo>
                <a:lnTo>
                  <a:pt x="393" y="1068577"/>
                </a:lnTo>
                <a:lnTo>
                  <a:pt x="1193" y="1119632"/>
                </a:lnTo>
                <a:lnTo>
                  <a:pt x="2387" y="1170559"/>
                </a:lnTo>
                <a:lnTo>
                  <a:pt x="3975" y="1221613"/>
                </a:lnTo>
                <a:lnTo>
                  <a:pt x="5968" y="1272666"/>
                </a:lnTo>
                <a:lnTo>
                  <a:pt x="8356" y="1323593"/>
                </a:lnTo>
                <a:lnTo>
                  <a:pt x="11150" y="1374521"/>
                </a:lnTo>
                <a:lnTo>
                  <a:pt x="14325" y="1425448"/>
                </a:lnTo>
                <a:lnTo>
                  <a:pt x="17906" y="1476502"/>
                </a:lnTo>
                <a:lnTo>
                  <a:pt x="21894" y="1527302"/>
                </a:lnTo>
                <a:lnTo>
                  <a:pt x="26263" y="1578228"/>
                </a:lnTo>
                <a:lnTo>
                  <a:pt x="31051" y="1629028"/>
                </a:lnTo>
                <a:lnTo>
                  <a:pt x="36220" y="1679955"/>
                </a:lnTo>
                <a:lnTo>
                  <a:pt x="41795" y="1730629"/>
                </a:lnTo>
                <a:lnTo>
                  <a:pt x="47764" y="1781429"/>
                </a:lnTo>
                <a:lnTo>
                  <a:pt x="54127" y="1832102"/>
                </a:lnTo>
                <a:lnTo>
                  <a:pt x="60896" y="1882902"/>
                </a:lnTo>
                <a:lnTo>
                  <a:pt x="68059" y="1933448"/>
                </a:lnTo>
                <a:lnTo>
                  <a:pt x="75628" y="198412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731519" y="4713732"/>
            <a:ext cx="502920" cy="71755"/>
          </a:xfrm>
          <a:custGeom>
            <a:avLst/>
            <a:gdLst/>
            <a:ahLst/>
            <a:cxnLst/>
            <a:rect l="l" t="t" r="r" b="b"/>
            <a:pathLst>
              <a:path w="502919" h="71754">
                <a:moveTo>
                  <a:pt x="502920" y="0"/>
                </a:moveTo>
                <a:lnTo>
                  <a:pt x="376808" y="15875"/>
                </a:lnTo>
                <a:lnTo>
                  <a:pt x="251079" y="32766"/>
                </a:lnTo>
                <a:lnTo>
                  <a:pt x="125348" y="51308"/>
                </a:lnTo>
                <a:lnTo>
                  <a:pt x="0" y="712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981455" y="4160520"/>
            <a:ext cx="4445" cy="52069"/>
          </a:xfrm>
          <a:custGeom>
            <a:avLst/>
            <a:gdLst/>
            <a:ahLst/>
            <a:cxnLst/>
            <a:rect l="l" t="t" r="r" b="b"/>
            <a:pathLst>
              <a:path w="4444" h="52070">
                <a:moveTo>
                  <a:pt x="0" y="0"/>
                </a:moveTo>
                <a:lnTo>
                  <a:pt x="977" y="12953"/>
                </a:lnTo>
                <a:lnTo>
                  <a:pt x="1993" y="25907"/>
                </a:lnTo>
                <a:lnTo>
                  <a:pt x="3035" y="38862"/>
                </a:lnTo>
                <a:lnTo>
                  <a:pt x="4114" y="518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801623" y="4212335"/>
            <a:ext cx="184150" cy="12065"/>
          </a:xfrm>
          <a:custGeom>
            <a:avLst/>
            <a:gdLst/>
            <a:ahLst/>
            <a:cxnLst/>
            <a:rect l="l" t="t" r="r" b="b"/>
            <a:pathLst>
              <a:path w="184150" h="12064">
                <a:moveTo>
                  <a:pt x="184150" y="0"/>
                </a:moveTo>
                <a:lnTo>
                  <a:pt x="0" y="1206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798576" y="4172711"/>
            <a:ext cx="4445" cy="52069"/>
          </a:xfrm>
          <a:custGeom>
            <a:avLst/>
            <a:gdLst/>
            <a:ahLst/>
            <a:cxnLst/>
            <a:rect l="l" t="t" r="r" b="b"/>
            <a:pathLst>
              <a:path w="4445" h="52070">
                <a:moveTo>
                  <a:pt x="0" y="0"/>
                </a:moveTo>
                <a:lnTo>
                  <a:pt x="939" y="12953"/>
                </a:lnTo>
                <a:lnTo>
                  <a:pt x="1930" y="25780"/>
                </a:lnTo>
                <a:lnTo>
                  <a:pt x="2933" y="38735"/>
                </a:lnTo>
                <a:lnTo>
                  <a:pt x="3975" y="516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798576" y="4160520"/>
            <a:ext cx="182880" cy="12065"/>
          </a:xfrm>
          <a:custGeom>
            <a:avLst/>
            <a:gdLst/>
            <a:ahLst/>
            <a:cxnLst/>
            <a:rect l="l" t="t" r="r" b="b"/>
            <a:pathLst>
              <a:path w="182880" h="12064">
                <a:moveTo>
                  <a:pt x="0" y="12064"/>
                </a:moveTo>
                <a:lnTo>
                  <a:pt x="18249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797051" y="3358897"/>
            <a:ext cx="190499" cy="6857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781812" y="4149852"/>
            <a:ext cx="200025" cy="13970"/>
          </a:xfrm>
          <a:custGeom>
            <a:avLst/>
            <a:gdLst/>
            <a:ahLst/>
            <a:cxnLst/>
            <a:rect l="l" t="t" r="r" b="b"/>
            <a:pathLst>
              <a:path w="200025" h="13970">
                <a:moveTo>
                  <a:pt x="199516" y="0"/>
                </a:moveTo>
                <a:lnTo>
                  <a:pt x="0" y="13462"/>
                </a:lnTo>
                <a:lnTo>
                  <a:pt x="0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781812" y="4162044"/>
            <a:ext cx="60960" cy="580390"/>
          </a:xfrm>
          <a:custGeom>
            <a:avLst/>
            <a:gdLst/>
            <a:ahLst/>
            <a:cxnLst/>
            <a:rect l="l" t="t" r="r" b="b"/>
            <a:pathLst>
              <a:path w="60959" h="580389">
                <a:moveTo>
                  <a:pt x="0" y="0"/>
                </a:moveTo>
                <a:lnTo>
                  <a:pt x="3327" y="52958"/>
                </a:lnTo>
                <a:lnTo>
                  <a:pt x="7086" y="105917"/>
                </a:lnTo>
                <a:lnTo>
                  <a:pt x="11290" y="158750"/>
                </a:lnTo>
                <a:lnTo>
                  <a:pt x="15938" y="211581"/>
                </a:lnTo>
                <a:lnTo>
                  <a:pt x="21031" y="264413"/>
                </a:lnTo>
                <a:lnTo>
                  <a:pt x="26568" y="317118"/>
                </a:lnTo>
                <a:lnTo>
                  <a:pt x="32537" y="369823"/>
                </a:lnTo>
                <a:lnTo>
                  <a:pt x="38950" y="422528"/>
                </a:lnTo>
                <a:lnTo>
                  <a:pt x="45808" y="475106"/>
                </a:lnTo>
                <a:lnTo>
                  <a:pt x="53098" y="527557"/>
                </a:lnTo>
                <a:lnTo>
                  <a:pt x="60832" y="5801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842772" y="4739640"/>
            <a:ext cx="16510" cy="2540"/>
          </a:xfrm>
          <a:custGeom>
            <a:avLst/>
            <a:gdLst/>
            <a:ahLst/>
            <a:cxnLst/>
            <a:rect l="l" t="t" r="r" b="b"/>
            <a:pathLst>
              <a:path w="16509" h="2539">
                <a:moveTo>
                  <a:pt x="16395" y="0"/>
                </a:moveTo>
                <a:lnTo>
                  <a:pt x="0" y="25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803148" y="4235196"/>
            <a:ext cx="55244" cy="504825"/>
          </a:xfrm>
          <a:custGeom>
            <a:avLst/>
            <a:gdLst/>
            <a:ahLst/>
            <a:cxnLst/>
            <a:rect l="l" t="t" r="r" b="b"/>
            <a:pathLst>
              <a:path w="55244" h="504825">
                <a:moveTo>
                  <a:pt x="0" y="0"/>
                </a:moveTo>
                <a:lnTo>
                  <a:pt x="3695" y="50673"/>
                </a:lnTo>
                <a:lnTo>
                  <a:pt x="7797" y="101218"/>
                </a:lnTo>
                <a:lnTo>
                  <a:pt x="12280" y="151764"/>
                </a:lnTo>
                <a:lnTo>
                  <a:pt x="17183" y="202311"/>
                </a:lnTo>
                <a:lnTo>
                  <a:pt x="22466" y="252729"/>
                </a:lnTo>
                <a:lnTo>
                  <a:pt x="28155" y="303148"/>
                </a:lnTo>
                <a:lnTo>
                  <a:pt x="34239" y="353567"/>
                </a:lnTo>
                <a:lnTo>
                  <a:pt x="40716" y="403859"/>
                </a:lnTo>
                <a:lnTo>
                  <a:pt x="47586" y="454151"/>
                </a:lnTo>
                <a:lnTo>
                  <a:pt x="54864" y="5043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803148" y="4223003"/>
            <a:ext cx="195580" cy="13970"/>
          </a:xfrm>
          <a:custGeom>
            <a:avLst/>
            <a:gdLst/>
            <a:ahLst/>
            <a:cxnLst/>
            <a:rect l="l" t="t" r="r" b="b"/>
            <a:pathLst>
              <a:path w="195580" h="13970">
                <a:moveTo>
                  <a:pt x="0" y="13716"/>
                </a:moveTo>
                <a:lnTo>
                  <a:pt x="1950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979932" y="3363467"/>
            <a:ext cx="18415" cy="859790"/>
          </a:xfrm>
          <a:custGeom>
            <a:avLst/>
            <a:gdLst/>
            <a:ahLst/>
            <a:cxnLst/>
            <a:rect l="l" t="t" r="r" b="b"/>
            <a:pathLst>
              <a:path w="18415" h="859789">
                <a:moveTo>
                  <a:pt x="17868" y="0"/>
                </a:moveTo>
                <a:lnTo>
                  <a:pt x="13893" y="50419"/>
                </a:lnTo>
                <a:lnTo>
                  <a:pt x="10426" y="100965"/>
                </a:lnTo>
                <a:lnTo>
                  <a:pt x="7442" y="151511"/>
                </a:lnTo>
                <a:lnTo>
                  <a:pt x="4965" y="202057"/>
                </a:lnTo>
                <a:lnTo>
                  <a:pt x="2984" y="252603"/>
                </a:lnTo>
                <a:lnTo>
                  <a:pt x="1485" y="303149"/>
                </a:lnTo>
                <a:lnTo>
                  <a:pt x="495" y="353822"/>
                </a:lnTo>
                <a:lnTo>
                  <a:pt x="0" y="404368"/>
                </a:lnTo>
                <a:lnTo>
                  <a:pt x="0" y="454914"/>
                </a:lnTo>
                <a:lnTo>
                  <a:pt x="495" y="505587"/>
                </a:lnTo>
                <a:lnTo>
                  <a:pt x="1485" y="556133"/>
                </a:lnTo>
                <a:lnTo>
                  <a:pt x="2984" y="606679"/>
                </a:lnTo>
                <a:lnTo>
                  <a:pt x="4965" y="657225"/>
                </a:lnTo>
                <a:lnTo>
                  <a:pt x="7442" y="707771"/>
                </a:lnTo>
                <a:lnTo>
                  <a:pt x="10426" y="758317"/>
                </a:lnTo>
                <a:lnTo>
                  <a:pt x="13893" y="808863"/>
                </a:lnTo>
                <a:lnTo>
                  <a:pt x="17868" y="8592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803148" y="3349752"/>
            <a:ext cx="194945" cy="13970"/>
          </a:xfrm>
          <a:custGeom>
            <a:avLst/>
            <a:gdLst/>
            <a:ahLst/>
            <a:cxnLst/>
            <a:rect l="l" t="t" r="r" b="b"/>
            <a:pathLst>
              <a:path w="194944" h="13970">
                <a:moveTo>
                  <a:pt x="194817" y="1371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803148" y="2846832"/>
            <a:ext cx="55244" cy="502920"/>
          </a:xfrm>
          <a:custGeom>
            <a:avLst/>
            <a:gdLst/>
            <a:ahLst/>
            <a:cxnLst/>
            <a:rect l="l" t="t" r="r" b="b"/>
            <a:pathLst>
              <a:path w="55244" h="502920">
                <a:moveTo>
                  <a:pt x="54813" y="0"/>
                </a:moveTo>
                <a:lnTo>
                  <a:pt x="47548" y="50037"/>
                </a:lnTo>
                <a:lnTo>
                  <a:pt x="40678" y="100202"/>
                </a:lnTo>
                <a:lnTo>
                  <a:pt x="34201" y="150367"/>
                </a:lnTo>
                <a:lnTo>
                  <a:pt x="28130" y="200532"/>
                </a:lnTo>
                <a:lnTo>
                  <a:pt x="22440" y="250825"/>
                </a:lnTo>
                <a:lnTo>
                  <a:pt x="17157" y="301116"/>
                </a:lnTo>
                <a:lnTo>
                  <a:pt x="12268" y="351535"/>
                </a:lnTo>
                <a:lnTo>
                  <a:pt x="7785" y="401954"/>
                </a:lnTo>
                <a:lnTo>
                  <a:pt x="3695" y="452373"/>
                </a:lnTo>
                <a:lnTo>
                  <a:pt x="0" y="5027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842772" y="2843783"/>
            <a:ext cx="16510" cy="2540"/>
          </a:xfrm>
          <a:custGeom>
            <a:avLst/>
            <a:gdLst/>
            <a:ahLst/>
            <a:cxnLst/>
            <a:rect l="l" t="t" r="r" b="b"/>
            <a:pathLst>
              <a:path w="16509" h="2539">
                <a:moveTo>
                  <a:pt x="0" y="0"/>
                </a:moveTo>
                <a:lnTo>
                  <a:pt x="16395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781812" y="2843783"/>
            <a:ext cx="60960" cy="579120"/>
          </a:xfrm>
          <a:custGeom>
            <a:avLst/>
            <a:gdLst/>
            <a:ahLst/>
            <a:cxnLst/>
            <a:rect l="l" t="t" r="r" b="b"/>
            <a:pathLst>
              <a:path w="60959" h="579120">
                <a:moveTo>
                  <a:pt x="60744" y="0"/>
                </a:moveTo>
                <a:lnTo>
                  <a:pt x="53022" y="52324"/>
                </a:lnTo>
                <a:lnTo>
                  <a:pt x="45745" y="104775"/>
                </a:lnTo>
                <a:lnTo>
                  <a:pt x="38900" y="157225"/>
                </a:lnTo>
                <a:lnTo>
                  <a:pt x="32499" y="209676"/>
                </a:lnTo>
                <a:lnTo>
                  <a:pt x="26530" y="262254"/>
                </a:lnTo>
                <a:lnTo>
                  <a:pt x="21005" y="314960"/>
                </a:lnTo>
                <a:lnTo>
                  <a:pt x="15925" y="367538"/>
                </a:lnTo>
                <a:lnTo>
                  <a:pt x="11277" y="420242"/>
                </a:lnTo>
                <a:lnTo>
                  <a:pt x="7073" y="473075"/>
                </a:lnTo>
                <a:lnTo>
                  <a:pt x="3314" y="525779"/>
                </a:lnTo>
                <a:lnTo>
                  <a:pt x="0" y="5786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781812" y="3422903"/>
            <a:ext cx="200025" cy="13970"/>
          </a:xfrm>
          <a:custGeom>
            <a:avLst/>
            <a:gdLst/>
            <a:ahLst/>
            <a:cxnLst/>
            <a:rect l="l" t="t" r="r" b="b"/>
            <a:pathLst>
              <a:path w="200025" h="13970">
                <a:moveTo>
                  <a:pt x="0" y="0"/>
                </a:moveTo>
                <a:lnTo>
                  <a:pt x="199516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967739" y="3436620"/>
            <a:ext cx="12065" cy="713105"/>
          </a:xfrm>
          <a:custGeom>
            <a:avLst/>
            <a:gdLst/>
            <a:ahLst/>
            <a:cxnLst/>
            <a:rect l="l" t="t" r="r" b="b"/>
            <a:pathLst>
              <a:path w="12065" h="713104">
                <a:moveTo>
                  <a:pt x="11874" y="0"/>
                </a:moveTo>
                <a:lnTo>
                  <a:pt x="8724" y="50926"/>
                </a:lnTo>
                <a:lnTo>
                  <a:pt x="6057" y="101726"/>
                </a:lnTo>
                <a:lnTo>
                  <a:pt x="3873" y="152653"/>
                </a:lnTo>
                <a:lnTo>
                  <a:pt x="2184" y="203707"/>
                </a:lnTo>
                <a:lnTo>
                  <a:pt x="965" y="254634"/>
                </a:lnTo>
                <a:lnTo>
                  <a:pt x="241" y="305562"/>
                </a:lnTo>
                <a:lnTo>
                  <a:pt x="0" y="356488"/>
                </a:lnTo>
                <a:lnTo>
                  <a:pt x="241" y="407542"/>
                </a:lnTo>
                <a:lnTo>
                  <a:pt x="965" y="458469"/>
                </a:lnTo>
                <a:lnTo>
                  <a:pt x="2184" y="509396"/>
                </a:lnTo>
                <a:lnTo>
                  <a:pt x="3873" y="560324"/>
                </a:lnTo>
                <a:lnTo>
                  <a:pt x="6057" y="611251"/>
                </a:lnTo>
                <a:lnTo>
                  <a:pt x="8724" y="662177"/>
                </a:lnTo>
                <a:lnTo>
                  <a:pt x="11874" y="7131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4895088" y="5099303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11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5036820" y="4322064"/>
            <a:ext cx="347345" cy="801370"/>
          </a:xfrm>
          <a:custGeom>
            <a:avLst/>
            <a:gdLst/>
            <a:ahLst/>
            <a:cxnLst/>
            <a:rect l="l" t="t" r="r" b="b"/>
            <a:pathLst>
              <a:path w="347345" h="801370">
                <a:moveTo>
                  <a:pt x="347217" y="801369"/>
                </a:moveTo>
                <a:lnTo>
                  <a:pt x="0" y="80136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5003291" y="4253484"/>
            <a:ext cx="5715" cy="13335"/>
          </a:xfrm>
          <a:custGeom>
            <a:avLst/>
            <a:gdLst/>
            <a:ahLst/>
            <a:cxnLst/>
            <a:rect l="l" t="t" r="r" b="b"/>
            <a:pathLst>
              <a:path w="5714" h="13335">
                <a:moveTo>
                  <a:pt x="5715" y="13207"/>
                </a:moveTo>
                <a:lnTo>
                  <a:pt x="0" y="13207"/>
                </a:lnTo>
                <a:lnTo>
                  <a:pt x="0" y="0"/>
                </a:lnTo>
                <a:lnTo>
                  <a:pt x="5715" y="0"/>
                </a:lnTo>
                <a:lnTo>
                  <a:pt x="5715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4895088" y="4253484"/>
            <a:ext cx="6350" cy="13335"/>
          </a:xfrm>
          <a:custGeom>
            <a:avLst/>
            <a:gdLst/>
            <a:ahLst/>
            <a:cxnLst/>
            <a:rect l="l" t="t" r="r" b="b"/>
            <a:pathLst>
              <a:path w="6350" h="13335">
                <a:moveTo>
                  <a:pt x="6096" y="13207"/>
                </a:moveTo>
                <a:lnTo>
                  <a:pt x="0" y="13207"/>
                </a:lnTo>
                <a:lnTo>
                  <a:pt x="0" y="0"/>
                </a:lnTo>
                <a:lnTo>
                  <a:pt x="6096" y="0"/>
                </a:lnTo>
                <a:lnTo>
                  <a:pt x="6096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5398008" y="4319015"/>
            <a:ext cx="416559" cy="804545"/>
          </a:xfrm>
          <a:custGeom>
            <a:avLst/>
            <a:gdLst/>
            <a:ahLst/>
            <a:cxnLst/>
            <a:rect l="l" t="t" r="r" b="b"/>
            <a:pathLst>
              <a:path w="416560" h="804545">
                <a:moveTo>
                  <a:pt x="0" y="804164"/>
                </a:moveTo>
                <a:lnTo>
                  <a:pt x="416051" y="804164"/>
                </a:lnTo>
                <a:lnTo>
                  <a:pt x="416051" y="0"/>
                </a:lnTo>
                <a:lnTo>
                  <a:pt x="4133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1248155" y="4744211"/>
            <a:ext cx="1270" cy="6350"/>
          </a:xfrm>
          <a:custGeom>
            <a:avLst/>
            <a:gdLst/>
            <a:ahLst/>
            <a:cxnLst/>
            <a:rect l="l" t="t" r="r" b="b"/>
            <a:pathLst>
              <a:path w="1269" h="6350">
                <a:moveTo>
                  <a:pt x="457" y="-1713"/>
                </a:moveTo>
                <a:lnTo>
                  <a:pt x="457" y="7809"/>
                </a:lnTo>
              </a:path>
            </a:pathLst>
          </a:custGeom>
          <a:ln w="43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1237488" y="4745735"/>
            <a:ext cx="10795" cy="5080"/>
          </a:xfrm>
          <a:custGeom>
            <a:avLst/>
            <a:gdLst/>
            <a:ahLst/>
            <a:cxnLst/>
            <a:rect l="l" t="t" r="r" b="b"/>
            <a:pathLst>
              <a:path w="10794" h="5079">
                <a:moveTo>
                  <a:pt x="10540" y="3682"/>
                </a:moveTo>
                <a:lnTo>
                  <a:pt x="749" y="4571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1251203" y="4850891"/>
            <a:ext cx="10795" cy="1270"/>
          </a:xfrm>
          <a:custGeom>
            <a:avLst/>
            <a:gdLst/>
            <a:ahLst/>
            <a:cxnLst/>
            <a:rect l="l" t="t" r="r" b="b"/>
            <a:pathLst>
              <a:path w="10794" h="1270">
                <a:moveTo>
                  <a:pt x="-1713" y="634"/>
                </a:moveTo>
                <a:lnTo>
                  <a:pt x="12115" y="634"/>
                </a:lnTo>
              </a:path>
            </a:pathLst>
          </a:custGeom>
          <a:ln w="46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1252727" y="4855464"/>
            <a:ext cx="10795" cy="1905"/>
          </a:xfrm>
          <a:custGeom>
            <a:avLst/>
            <a:gdLst/>
            <a:ahLst/>
            <a:cxnLst/>
            <a:rect l="l" t="t" r="r" b="b"/>
            <a:pathLst>
              <a:path w="10794" h="1904">
                <a:moveTo>
                  <a:pt x="10401" y="0"/>
                </a:moveTo>
                <a:lnTo>
                  <a:pt x="0" y="13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1234439" y="4713732"/>
            <a:ext cx="3175" cy="32384"/>
          </a:xfrm>
          <a:custGeom>
            <a:avLst/>
            <a:gdLst/>
            <a:ahLst/>
            <a:cxnLst/>
            <a:rect l="l" t="t" r="r" b="b"/>
            <a:pathLst>
              <a:path w="3175" h="32385">
                <a:moveTo>
                  <a:pt x="1460" y="-1713"/>
                </a:moveTo>
                <a:lnTo>
                  <a:pt x="1460" y="33590"/>
                </a:lnTo>
              </a:path>
            </a:pathLst>
          </a:custGeom>
          <a:ln w="63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7508747" y="3587496"/>
            <a:ext cx="5080" cy="30480"/>
          </a:xfrm>
          <a:custGeom>
            <a:avLst/>
            <a:gdLst/>
            <a:ahLst/>
            <a:cxnLst/>
            <a:rect l="l" t="t" r="r" b="b"/>
            <a:pathLst>
              <a:path w="5079" h="30479">
                <a:moveTo>
                  <a:pt x="4572" y="30225"/>
                </a:moveTo>
                <a:lnTo>
                  <a:pt x="0" y="30225"/>
                </a:lnTo>
                <a:lnTo>
                  <a:pt x="0" y="0"/>
                </a:lnTo>
                <a:lnTo>
                  <a:pt x="4572" y="0"/>
                </a:lnTo>
                <a:lnTo>
                  <a:pt x="4572" y="302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7400543" y="3587496"/>
            <a:ext cx="6350" cy="30480"/>
          </a:xfrm>
          <a:custGeom>
            <a:avLst/>
            <a:gdLst/>
            <a:ahLst/>
            <a:cxnLst/>
            <a:rect l="l" t="t" r="r" b="b"/>
            <a:pathLst>
              <a:path w="6350" h="30479">
                <a:moveTo>
                  <a:pt x="6096" y="30225"/>
                </a:moveTo>
                <a:lnTo>
                  <a:pt x="0" y="30225"/>
                </a:lnTo>
                <a:lnTo>
                  <a:pt x="0" y="0"/>
                </a:lnTo>
                <a:lnTo>
                  <a:pt x="6096" y="0"/>
                </a:lnTo>
                <a:lnTo>
                  <a:pt x="6096" y="302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7513319" y="358902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7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2660904" y="4395215"/>
            <a:ext cx="6350" cy="22860"/>
          </a:xfrm>
          <a:custGeom>
            <a:avLst/>
            <a:gdLst/>
            <a:ahLst/>
            <a:cxnLst/>
            <a:rect l="l" t="t" r="r" b="b"/>
            <a:pathLst>
              <a:path w="6350" h="22860">
                <a:moveTo>
                  <a:pt x="6095" y="22479"/>
                </a:moveTo>
                <a:lnTo>
                  <a:pt x="0" y="22479"/>
                </a:lnTo>
                <a:lnTo>
                  <a:pt x="0" y="0"/>
                </a:lnTo>
                <a:lnTo>
                  <a:pt x="6095" y="0"/>
                </a:lnTo>
                <a:lnTo>
                  <a:pt x="6095" y="224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2769107" y="4395215"/>
            <a:ext cx="6350" cy="22860"/>
          </a:xfrm>
          <a:custGeom>
            <a:avLst/>
            <a:gdLst/>
            <a:ahLst/>
            <a:cxnLst/>
            <a:rect l="l" t="t" r="r" b="b"/>
            <a:pathLst>
              <a:path w="6350" h="22860">
                <a:moveTo>
                  <a:pt x="6096" y="22479"/>
                </a:moveTo>
                <a:lnTo>
                  <a:pt x="0" y="22479"/>
                </a:lnTo>
                <a:lnTo>
                  <a:pt x="0" y="0"/>
                </a:lnTo>
                <a:lnTo>
                  <a:pt x="6096" y="0"/>
                </a:lnTo>
                <a:lnTo>
                  <a:pt x="6096" y="224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2776633" y="3589020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69"/>
                </a:lnTo>
              </a:path>
            </a:pathLst>
          </a:custGeom>
          <a:ln w="62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2660904" y="3587496"/>
            <a:ext cx="6350" cy="30480"/>
          </a:xfrm>
          <a:custGeom>
            <a:avLst/>
            <a:gdLst/>
            <a:ahLst/>
            <a:cxnLst/>
            <a:rect l="l" t="t" r="r" b="b"/>
            <a:pathLst>
              <a:path w="6350" h="30479">
                <a:moveTo>
                  <a:pt x="0" y="30225"/>
                </a:moveTo>
                <a:lnTo>
                  <a:pt x="0" y="0"/>
                </a:lnTo>
                <a:lnTo>
                  <a:pt x="6095" y="0"/>
                </a:lnTo>
                <a:lnTo>
                  <a:pt x="6095" y="30225"/>
                </a:lnTo>
                <a:lnTo>
                  <a:pt x="0" y="30225"/>
                </a:lnTo>
                <a:lnTo>
                  <a:pt x="0" y="26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2769107" y="3587496"/>
            <a:ext cx="6350" cy="30480"/>
          </a:xfrm>
          <a:custGeom>
            <a:avLst/>
            <a:gdLst/>
            <a:ahLst/>
            <a:cxnLst/>
            <a:rect l="l" t="t" r="r" b="b"/>
            <a:pathLst>
              <a:path w="6350" h="30479">
                <a:moveTo>
                  <a:pt x="6096" y="30225"/>
                </a:moveTo>
                <a:lnTo>
                  <a:pt x="0" y="30225"/>
                </a:lnTo>
                <a:lnTo>
                  <a:pt x="0" y="0"/>
                </a:lnTo>
                <a:lnTo>
                  <a:pt x="6096" y="0"/>
                </a:lnTo>
                <a:lnTo>
                  <a:pt x="6096" y="302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4692396" y="3587496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5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7388352" y="4349496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723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5678423" y="3810000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>
                <a:moveTo>
                  <a:pt x="0" y="0"/>
                </a:moveTo>
                <a:lnTo>
                  <a:pt x="1431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5646420" y="3826764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413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4175759" y="3605784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7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4192523" y="3605784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7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4474464" y="3605784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7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4491228" y="3605784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7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7391400" y="3741420"/>
            <a:ext cx="135635" cy="27432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2505455" y="3765803"/>
            <a:ext cx="280416" cy="48463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3576828" y="5099303"/>
            <a:ext cx="6350" cy="47625"/>
          </a:xfrm>
          <a:custGeom>
            <a:avLst/>
            <a:gdLst/>
            <a:ahLst/>
            <a:cxnLst/>
            <a:rect l="l" t="t" r="r" b="b"/>
            <a:pathLst>
              <a:path w="6350" h="47625">
                <a:moveTo>
                  <a:pt x="6096" y="47117"/>
                </a:moveTo>
                <a:lnTo>
                  <a:pt x="60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3890771" y="4276344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92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3587496" y="2453639"/>
            <a:ext cx="0" cy="54610"/>
          </a:xfrm>
          <a:custGeom>
            <a:avLst/>
            <a:gdLst/>
            <a:ahLst/>
            <a:cxnLst/>
            <a:rect l="l" t="t" r="r" b="b"/>
            <a:pathLst>
              <a:path h="54610">
                <a:moveTo>
                  <a:pt x="0" y="5461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7603108" y="3329940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7391400" y="3329940"/>
            <a:ext cx="26034" cy="0"/>
          </a:xfrm>
          <a:custGeom>
            <a:avLst/>
            <a:gdLst/>
            <a:ahLst/>
            <a:cxnLst/>
            <a:rect l="l" t="t" r="r" b="b"/>
            <a:pathLst>
              <a:path w="26034">
                <a:moveTo>
                  <a:pt x="0" y="0"/>
                </a:moveTo>
                <a:lnTo>
                  <a:pt x="259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7738871" y="3329940"/>
            <a:ext cx="405130" cy="0"/>
          </a:xfrm>
          <a:custGeom>
            <a:avLst/>
            <a:gdLst/>
            <a:ahLst/>
            <a:cxnLst/>
            <a:rect l="l" t="t" r="r" b="b"/>
            <a:pathLst>
              <a:path w="405129">
                <a:moveTo>
                  <a:pt x="40500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4901184" y="4267200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5" h="102235">
                <a:moveTo>
                  <a:pt x="0" y="0"/>
                </a:moveTo>
                <a:lnTo>
                  <a:pt x="8000" y="39750"/>
                </a:lnTo>
                <a:lnTo>
                  <a:pt x="29844" y="72136"/>
                </a:lnTo>
                <a:lnTo>
                  <a:pt x="62356" y="93979"/>
                </a:lnTo>
                <a:lnTo>
                  <a:pt x="101980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5003291" y="4267200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4300728" y="4322064"/>
            <a:ext cx="501650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1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4300728" y="4331208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1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4782311" y="4283964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1930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4360164" y="4302252"/>
            <a:ext cx="0" cy="12065"/>
          </a:xfrm>
          <a:custGeom>
            <a:avLst/>
            <a:gdLst/>
            <a:ahLst/>
            <a:cxnLst/>
            <a:rect l="l" t="t" r="r" b="b"/>
            <a:pathLst>
              <a:path h="12064">
                <a:moveTo>
                  <a:pt x="0" y="0"/>
                </a:moveTo>
                <a:lnTo>
                  <a:pt x="0" y="118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4331208" y="4314444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2882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4331208" y="4314444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49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4802123" y="3605784"/>
            <a:ext cx="0" cy="286385"/>
          </a:xfrm>
          <a:custGeom>
            <a:avLst/>
            <a:gdLst/>
            <a:ahLst/>
            <a:cxnLst/>
            <a:rect l="l" t="t" r="r" b="b"/>
            <a:pathLst>
              <a:path h="286385">
                <a:moveTo>
                  <a:pt x="0" y="0"/>
                </a:moveTo>
                <a:lnTo>
                  <a:pt x="0" y="28613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4774691" y="3605784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0"/>
                </a:moveTo>
                <a:lnTo>
                  <a:pt x="0" y="2237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4774691" y="3846576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4802123" y="3605784"/>
            <a:ext cx="0" cy="286385"/>
          </a:xfrm>
          <a:custGeom>
            <a:avLst/>
            <a:gdLst/>
            <a:ahLst/>
            <a:cxnLst/>
            <a:rect l="l" t="t" r="r" b="b"/>
            <a:pathLst>
              <a:path h="286385">
                <a:moveTo>
                  <a:pt x="0" y="0"/>
                </a:moveTo>
                <a:lnTo>
                  <a:pt x="0" y="28613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4774691" y="3605784"/>
            <a:ext cx="0" cy="286385"/>
          </a:xfrm>
          <a:custGeom>
            <a:avLst/>
            <a:gdLst/>
            <a:ahLst/>
            <a:cxnLst/>
            <a:rect l="l" t="t" r="r" b="b"/>
            <a:pathLst>
              <a:path h="286385">
                <a:moveTo>
                  <a:pt x="0" y="0"/>
                </a:moveTo>
                <a:lnTo>
                  <a:pt x="0" y="28613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3875532" y="3829811"/>
            <a:ext cx="85090" cy="42545"/>
          </a:xfrm>
          <a:custGeom>
            <a:avLst/>
            <a:gdLst/>
            <a:ahLst/>
            <a:cxnLst/>
            <a:rect l="l" t="t" r="r" b="b"/>
            <a:pathLst>
              <a:path w="85089" h="42545">
                <a:moveTo>
                  <a:pt x="84835" y="0"/>
                </a:moveTo>
                <a:lnTo>
                  <a:pt x="0" y="0"/>
                </a:lnTo>
                <a:lnTo>
                  <a:pt x="0" y="42417"/>
                </a:lnTo>
                <a:lnTo>
                  <a:pt x="84835" y="42417"/>
                </a:lnTo>
                <a:lnTo>
                  <a:pt x="848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4774691" y="3892296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>
                <a:moveTo>
                  <a:pt x="270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4774691" y="3605784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>
                <a:moveTo>
                  <a:pt x="0" y="0"/>
                </a:moveTo>
                <a:lnTo>
                  <a:pt x="2705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2214372" y="4843271"/>
            <a:ext cx="66040" cy="255904"/>
          </a:xfrm>
          <a:custGeom>
            <a:avLst/>
            <a:gdLst/>
            <a:ahLst/>
            <a:cxnLst/>
            <a:rect l="l" t="t" r="r" b="b"/>
            <a:pathLst>
              <a:path w="66039" h="255904">
                <a:moveTo>
                  <a:pt x="65531" y="4571"/>
                </a:moveTo>
                <a:lnTo>
                  <a:pt x="32892" y="0"/>
                </a:lnTo>
                <a:lnTo>
                  <a:pt x="0" y="2555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2221992" y="4844796"/>
            <a:ext cx="33655" cy="255904"/>
          </a:xfrm>
          <a:custGeom>
            <a:avLst/>
            <a:gdLst/>
            <a:ahLst/>
            <a:cxnLst/>
            <a:rect l="l" t="t" r="r" b="b"/>
            <a:pathLst>
              <a:path w="33655" h="255904">
                <a:moveTo>
                  <a:pt x="33400" y="0"/>
                </a:moveTo>
                <a:lnTo>
                  <a:pt x="0" y="25552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2308860" y="2843783"/>
            <a:ext cx="2540" cy="19685"/>
          </a:xfrm>
          <a:custGeom>
            <a:avLst/>
            <a:gdLst/>
            <a:ahLst/>
            <a:cxnLst/>
            <a:rect l="l" t="t" r="r" b="b"/>
            <a:pathLst>
              <a:path w="2539" h="19685">
                <a:moveTo>
                  <a:pt x="2539" y="1955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1235963" y="2857500"/>
            <a:ext cx="43180" cy="4445"/>
          </a:xfrm>
          <a:custGeom>
            <a:avLst/>
            <a:gdLst/>
            <a:ahLst/>
            <a:cxnLst/>
            <a:rect l="l" t="t" r="r" b="b"/>
            <a:pathLst>
              <a:path w="43180" h="4444">
                <a:moveTo>
                  <a:pt x="-1713" y="2158"/>
                </a:moveTo>
                <a:lnTo>
                  <a:pt x="44385" y="2158"/>
                </a:lnTo>
              </a:path>
            </a:pathLst>
          </a:custGeom>
          <a:ln w="77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2511551" y="4052315"/>
            <a:ext cx="149225" cy="213360"/>
          </a:xfrm>
          <a:custGeom>
            <a:avLst/>
            <a:gdLst/>
            <a:ahLst/>
            <a:cxnLst/>
            <a:rect l="l" t="t" r="r" b="b"/>
            <a:pathLst>
              <a:path w="149225" h="213360">
                <a:moveTo>
                  <a:pt x="148971" y="0"/>
                </a:moveTo>
                <a:lnTo>
                  <a:pt x="148971" y="213360"/>
                </a:lnTo>
                <a:lnTo>
                  <a:pt x="0" y="2133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6880859" y="3985259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4">
                <a:moveTo>
                  <a:pt x="3444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6778752" y="39852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07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6880859" y="3971544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4">
                <a:moveTo>
                  <a:pt x="3444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6778752" y="39715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407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6409944" y="3605784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4">
                <a:moveTo>
                  <a:pt x="0" y="13258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6402323" y="3605784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4">
                <a:moveTo>
                  <a:pt x="0" y="0"/>
                </a:moveTo>
                <a:lnTo>
                  <a:pt x="0" y="138873"/>
                </a:lnTo>
              </a:path>
            </a:pathLst>
          </a:custGeom>
          <a:ln w="18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6394703" y="3851147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28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6409944" y="3851147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0"/>
                </a:moveTo>
                <a:lnTo>
                  <a:pt x="0" y="9867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5850635" y="4718303"/>
            <a:ext cx="558800" cy="0"/>
          </a:xfrm>
          <a:custGeom>
            <a:avLst/>
            <a:gdLst/>
            <a:ahLst/>
            <a:cxnLst/>
            <a:rect l="l" t="t" r="r" b="b"/>
            <a:pathLst>
              <a:path w="558800">
                <a:moveTo>
                  <a:pt x="5588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6402323" y="3851147"/>
            <a:ext cx="0" cy="100965"/>
          </a:xfrm>
          <a:custGeom>
            <a:avLst/>
            <a:gdLst/>
            <a:ahLst/>
            <a:cxnLst/>
            <a:rect l="l" t="t" r="r" b="b"/>
            <a:pathLst>
              <a:path h="100964">
                <a:moveTo>
                  <a:pt x="0" y="0"/>
                </a:moveTo>
                <a:lnTo>
                  <a:pt x="0" y="100773"/>
                </a:lnTo>
              </a:path>
            </a:pathLst>
          </a:custGeom>
          <a:ln w="18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5850635" y="4703064"/>
            <a:ext cx="544195" cy="0"/>
          </a:xfrm>
          <a:custGeom>
            <a:avLst/>
            <a:gdLst/>
            <a:ahLst/>
            <a:cxnLst/>
            <a:rect l="l" t="t" r="r" b="b"/>
            <a:pathLst>
              <a:path w="544195">
                <a:moveTo>
                  <a:pt x="54406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6291071" y="3942589"/>
            <a:ext cx="120396" cy="11582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8900159" y="3304032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11404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758951" y="4610100"/>
            <a:ext cx="34925" cy="19685"/>
          </a:xfrm>
          <a:custGeom>
            <a:avLst/>
            <a:gdLst/>
            <a:ahLst/>
            <a:cxnLst/>
            <a:rect l="l" t="t" r="r" b="b"/>
            <a:pathLst>
              <a:path w="34925" h="19685">
                <a:moveTo>
                  <a:pt x="34925" y="0"/>
                </a:moveTo>
                <a:lnTo>
                  <a:pt x="0" y="4063"/>
                </a:lnTo>
                <a:lnTo>
                  <a:pt x="19532" y="19304"/>
                </a:lnTo>
                <a:lnTo>
                  <a:pt x="349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758951" y="4610100"/>
            <a:ext cx="34925" cy="19685"/>
          </a:xfrm>
          <a:custGeom>
            <a:avLst/>
            <a:gdLst/>
            <a:ahLst/>
            <a:cxnLst/>
            <a:rect l="l" t="t" r="r" b="b"/>
            <a:pathLst>
              <a:path w="34925" h="19685">
                <a:moveTo>
                  <a:pt x="34925" y="0"/>
                </a:moveTo>
                <a:lnTo>
                  <a:pt x="0" y="4063"/>
                </a:lnTo>
                <a:lnTo>
                  <a:pt x="19532" y="19304"/>
                </a:lnTo>
                <a:lnTo>
                  <a:pt x="34925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736091" y="4165091"/>
            <a:ext cx="42545" cy="463550"/>
          </a:xfrm>
          <a:custGeom>
            <a:avLst/>
            <a:gdLst/>
            <a:ahLst/>
            <a:cxnLst/>
            <a:rect l="l" t="t" r="r" b="b"/>
            <a:pathLst>
              <a:path w="42545" h="463550">
                <a:moveTo>
                  <a:pt x="0" y="0"/>
                </a:moveTo>
                <a:lnTo>
                  <a:pt x="42417" y="4632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740663" y="4133088"/>
            <a:ext cx="10795" cy="22860"/>
          </a:xfrm>
          <a:custGeom>
            <a:avLst/>
            <a:gdLst/>
            <a:ahLst/>
            <a:cxnLst/>
            <a:rect l="l" t="t" r="r" b="b"/>
            <a:pathLst>
              <a:path w="10795" h="22860">
                <a:moveTo>
                  <a:pt x="10312" y="0"/>
                </a:moveTo>
                <a:lnTo>
                  <a:pt x="10312" y="22606"/>
                </a:lnTo>
                <a:lnTo>
                  <a:pt x="5334" y="22606"/>
                </a:lnTo>
                <a:lnTo>
                  <a:pt x="2844" y="21844"/>
                </a:lnTo>
                <a:lnTo>
                  <a:pt x="1422" y="19303"/>
                </a:lnTo>
                <a:lnTo>
                  <a:pt x="711" y="17399"/>
                </a:lnTo>
                <a:lnTo>
                  <a:pt x="0" y="14097"/>
                </a:lnTo>
                <a:lnTo>
                  <a:pt x="0" y="8889"/>
                </a:lnTo>
                <a:lnTo>
                  <a:pt x="711" y="5587"/>
                </a:lnTo>
                <a:lnTo>
                  <a:pt x="1422" y="3175"/>
                </a:lnTo>
                <a:lnTo>
                  <a:pt x="2844" y="1270"/>
                </a:lnTo>
                <a:lnTo>
                  <a:pt x="5334" y="0"/>
                </a:lnTo>
                <a:lnTo>
                  <a:pt x="103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723900" y="4133088"/>
            <a:ext cx="10795" cy="22860"/>
          </a:xfrm>
          <a:custGeom>
            <a:avLst/>
            <a:gdLst/>
            <a:ahLst/>
            <a:cxnLst/>
            <a:rect l="l" t="t" r="r" b="b"/>
            <a:pathLst>
              <a:path w="10795" h="22860">
                <a:moveTo>
                  <a:pt x="10668" y="0"/>
                </a:moveTo>
                <a:lnTo>
                  <a:pt x="10668" y="22606"/>
                </a:lnTo>
                <a:lnTo>
                  <a:pt x="0" y="0"/>
                </a:lnTo>
                <a:lnTo>
                  <a:pt x="0" y="226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762000" y="2956560"/>
            <a:ext cx="36830" cy="20955"/>
          </a:xfrm>
          <a:custGeom>
            <a:avLst/>
            <a:gdLst/>
            <a:ahLst/>
            <a:cxnLst/>
            <a:rect l="l" t="t" r="r" b="b"/>
            <a:pathLst>
              <a:path w="36829" h="20955">
                <a:moveTo>
                  <a:pt x="20383" y="0"/>
                </a:moveTo>
                <a:lnTo>
                  <a:pt x="0" y="16382"/>
                </a:lnTo>
                <a:lnTo>
                  <a:pt x="36448" y="20827"/>
                </a:lnTo>
                <a:lnTo>
                  <a:pt x="20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762000" y="2956560"/>
            <a:ext cx="36830" cy="20955"/>
          </a:xfrm>
          <a:custGeom>
            <a:avLst/>
            <a:gdLst/>
            <a:ahLst/>
            <a:cxnLst/>
            <a:rect l="l" t="t" r="r" b="b"/>
            <a:pathLst>
              <a:path w="36829" h="20955">
                <a:moveTo>
                  <a:pt x="36448" y="20827"/>
                </a:moveTo>
                <a:lnTo>
                  <a:pt x="0" y="16382"/>
                </a:lnTo>
                <a:lnTo>
                  <a:pt x="20383" y="0"/>
                </a:lnTo>
                <a:lnTo>
                  <a:pt x="36448" y="2082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739140" y="2958083"/>
            <a:ext cx="43180" cy="462915"/>
          </a:xfrm>
          <a:custGeom>
            <a:avLst/>
            <a:gdLst/>
            <a:ahLst/>
            <a:cxnLst/>
            <a:rect l="l" t="t" r="r" b="b"/>
            <a:pathLst>
              <a:path w="43179" h="462914">
                <a:moveTo>
                  <a:pt x="0" y="462914"/>
                </a:moveTo>
                <a:lnTo>
                  <a:pt x="426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740663" y="3430523"/>
            <a:ext cx="10795" cy="22860"/>
          </a:xfrm>
          <a:custGeom>
            <a:avLst/>
            <a:gdLst/>
            <a:ahLst/>
            <a:cxnLst/>
            <a:rect l="l" t="t" r="r" b="b"/>
            <a:pathLst>
              <a:path w="10795" h="22860">
                <a:moveTo>
                  <a:pt x="10312" y="0"/>
                </a:moveTo>
                <a:lnTo>
                  <a:pt x="10312" y="22605"/>
                </a:lnTo>
                <a:lnTo>
                  <a:pt x="5334" y="22605"/>
                </a:lnTo>
                <a:lnTo>
                  <a:pt x="2844" y="21336"/>
                </a:lnTo>
                <a:lnTo>
                  <a:pt x="1422" y="19303"/>
                </a:lnTo>
                <a:lnTo>
                  <a:pt x="711" y="16890"/>
                </a:lnTo>
                <a:lnTo>
                  <a:pt x="0" y="13715"/>
                </a:lnTo>
                <a:lnTo>
                  <a:pt x="0" y="8509"/>
                </a:lnTo>
                <a:lnTo>
                  <a:pt x="711" y="5206"/>
                </a:lnTo>
                <a:lnTo>
                  <a:pt x="1422" y="3175"/>
                </a:lnTo>
                <a:lnTo>
                  <a:pt x="2844" y="762"/>
                </a:lnTo>
                <a:lnTo>
                  <a:pt x="5334" y="0"/>
                </a:lnTo>
                <a:lnTo>
                  <a:pt x="103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723900" y="3430523"/>
            <a:ext cx="10795" cy="22860"/>
          </a:xfrm>
          <a:custGeom>
            <a:avLst/>
            <a:gdLst/>
            <a:ahLst/>
            <a:cxnLst/>
            <a:rect l="l" t="t" r="r" b="b"/>
            <a:pathLst>
              <a:path w="10795" h="22860">
                <a:moveTo>
                  <a:pt x="10668" y="0"/>
                </a:moveTo>
                <a:lnTo>
                  <a:pt x="10668" y="22605"/>
                </a:lnTo>
                <a:lnTo>
                  <a:pt x="0" y="0"/>
                </a:lnTo>
                <a:lnTo>
                  <a:pt x="0" y="2260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4895088" y="4267200"/>
            <a:ext cx="121920" cy="865505"/>
          </a:xfrm>
          <a:custGeom>
            <a:avLst/>
            <a:gdLst/>
            <a:ahLst/>
            <a:cxnLst/>
            <a:rect l="l" t="t" r="r" b="b"/>
            <a:pathLst>
              <a:path w="121920" h="865504">
                <a:moveTo>
                  <a:pt x="121538" y="0"/>
                </a:moveTo>
                <a:lnTo>
                  <a:pt x="121538" y="542670"/>
                </a:lnTo>
                <a:lnTo>
                  <a:pt x="0" y="542670"/>
                </a:lnTo>
                <a:lnTo>
                  <a:pt x="0" y="865251"/>
                </a:lnTo>
                <a:lnTo>
                  <a:pt x="5714" y="8652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6605016" y="3971544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730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6589776" y="398525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8839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6793992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6787895" y="24307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5384291" y="4290059"/>
            <a:ext cx="0" cy="833119"/>
          </a:xfrm>
          <a:custGeom>
            <a:avLst/>
            <a:gdLst/>
            <a:ahLst/>
            <a:cxnLst/>
            <a:rect l="l" t="t" r="r" b="b"/>
            <a:pathLst>
              <a:path h="833120">
                <a:moveTo>
                  <a:pt x="0" y="83311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5382767" y="3838955"/>
            <a:ext cx="118872" cy="40385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5398008" y="4236720"/>
            <a:ext cx="0" cy="886460"/>
          </a:xfrm>
          <a:custGeom>
            <a:avLst/>
            <a:gdLst/>
            <a:ahLst/>
            <a:cxnLst/>
            <a:rect l="l" t="t" r="r" b="b"/>
            <a:pathLst>
              <a:path h="886460">
                <a:moveTo>
                  <a:pt x="0" y="88645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5123688" y="4273296"/>
            <a:ext cx="260603" cy="11887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3887723" y="2529839"/>
            <a:ext cx="0" cy="285115"/>
          </a:xfrm>
          <a:custGeom>
            <a:avLst/>
            <a:gdLst/>
            <a:ahLst/>
            <a:cxnLst/>
            <a:rect l="l" t="t" r="r" b="b"/>
            <a:pathLst>
              <a:path h="285114">
                <a:moveTo>
                  <a:pt x="0" y="0"/>
                </a:moveTo>
                <a:lnTo>
                  <a:pt x="0" y="28498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6589776" y="3605784"/>
            <a:ext cx="0" cy="379095"/>
          </a:xfrm>
          <a:custGeom>
            <a:avLst/>
            <a:gdLst/>
            <a:ahLst/>
            <a:cxnLst/>
            <a:rect l="l" t="t" r="r" b="b"/>
            <a:pathLst>
              <a:path h="379095">
                <a:moveTo>
                  <a:pt x="0" y="37909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6605682" y="3613213"/>
            <a:ext cx="0" cy="358140"/>
          </a:xfrm>
          <a:custGeom>
            <a:avLst/>
            <a:gdLst/>
            <a:ahLst/>
            <a:cxnLst/>
            <a:rect l="l" t="t" r="r" b="b"/>
            <a:pathLst>
              <a:path h="358139">
                <a:moveTo>
                  <a:pt x="0" y="0"/>
                </a:moveTo>
                <a:lnTo>
                  <a:pt x="0" y="357948"/>
                </a:lnTo>
              </a:path>
            </a:pathLst>
          </a:custGeom>
          <a:ln w="47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8839200" y="4312920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>
                <a:moveTo>
                  <a:pt x="0" y="0"/>
                </a:moveTo>
                <a:lnTo>
                  <a:pt x="513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5384291" y="4236720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3949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5003291" y="425348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38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5003291" y="426720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1320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5052059" y="4322064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3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4811267" y="4267200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8940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4802123" y="425348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9906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5382767" y="3729228"/>
            <a:ext cx="118870" cy="1173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5536691" y="3604259"/>
            <a:ext cx="97534" cy="929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5582411" y="3773423"/>
            <a:ext cx="0" cy="51435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0"/>
                </a:moveTo>
                <a:lnTo>
                  <a:pt x="0" y="513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5583935" y="3826764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5632703" y="3770376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26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5583935" y="3770376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>
                <a:moveTo>
                  <a:pt x="4267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5582411" y="3770376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1270" y="0"/>
                </a:moveTo>
                <a:lnTo>
                  <a:pt x="508" y="0"/>
                </a:lnTo>
                <a:lnTo>
                  <a:pt x="0" y="1143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5582411" y="382524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0" y="0"/>
                </a:moveTo>
                <a:lnTo>
                  <a:pt x="0" y="635"/>
                </a:lnTo>
                <a:lnTo>
                  <a:pt x="508" y="1270"/>
                </a:lnTo>
                <a:lnTo>
                  <a:pt x="1270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5588508" y="3777996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6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5623559" y="3781044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3492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5591555" y="3819144"/>
            <a:ext cx="29209" cy="2540"/>
          </a:xfrm>
          <a:custGeom>
            <a:avLst/>
            <a:gdLst/>
            <a:ahLst/>
            <a:cxnLst/>
            <a:rect l="l" t="t" r="r" b="b"/>
            <a:pathLst>
              <a:path w="29210" h="2539">
                <a:moveTo>
                  <a:pt x="-1713" y="1270"/>
                </a:moveTo>
                <a:lnTo>
                  <a:pt x="30542" y="127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5591555" y="3776471"/>
            <a:ext cx="29209" cy="3175"/>
          </a:xfrm>
          <a:custGeom>
            <a:avLst/>
            <a:gdLst/>
            <a:ahLst/>
            <a:cxnLst/>
            <a:rect l="l" t="t" r="r" b="b"/>
            <a:pathLst>
              <a:path w="29210" h="3175">
                <a:moveTo>
                  <a:pt x="-1713" y="1397"/>
                </a:moveTo>
                <a:lnTo>
                  <a:pt x="30542" y="1397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5620511" y="3779520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70">
                <a:moveTo>
                  <a:pt x="2286" y="1269"/>
                </a:moveTo>
                <a:lnTo>
                  <a:pt x="2286" y="634"/>
                </a:lnTo>
                <a:lnTo>
                  <a:pt x="127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5588508" y="3776471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2666" y="0"/>
                </a:moveTo>
                <a:lnTo>
                  <a:pt x="2031" y="0"/>
                </a:lnTo>
                <a:lnTo>
                  <a:pt x="1269" y="126"/>
                </a:lnTo>
                <a:lnTo>
                  <a:pt x="762" y="380"/>
                </a:lnTo>
                <a:lnTo>
                  <a:pt x="253" y="635"/>
                </a:lnTo>
                <a:lnTo>
                  <a:pt x="0" y="888"/>
                </a:lnTo>
                <a:lnTo>
                  <a:pt x="0" y="126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5588508" y="3819144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0" y="0"/>
                </a:moveTo>
                <a:lnTo>
                  <a:pt x="0" y="761"/>
                </a:lnTo>
                <a:lnTo>
                  <a:pt x="253" y="1396"/>
                </a:lnTo>
                <a:lnTo>
                  <a:pt x="762" y="1904"/>
                </a:lnTo>
                <a:lnTo>
                  <a:pt x="1269" y="2285"/>
                </a:lnTo>
                <a:lnTo>
                  <a:pt x="2031" y="2539"/>
                </a:lnTo>
                <a:lnTo>
                  <a:pt x="2666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5620511" y="3816096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2539"/>
                </a:moveTo>
                <a:lnTo>
                  <a:pt x="1270" y="2412"/>
                </a:lnTo>
                <a:lnTo>
                  <a:pt x="2286" y="1269"/>
                </a:lnTo>
                <a:lnTo>
                  <a:pt x="228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5626608" y="3770376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5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5626608" y="3826764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596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5036820" y="432206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523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3558540" y="360730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3558540" y="3595115"/>
            <a:ext cx="47625" cy="4445"/>
          </a:xfrm>
          <a:custGeom>
            <a:avLst/>
            <a:gdLst/>
            <a:ahLst/>
            <a:cxnLst/>
            <a:rect l="l" t="t" r="r" b="b"/>
            <a:pathLst>
              <a:path w="47625" h="4445">
                <a:moveTo>
                  <a:pt x="0" y="0"/>
                </a:moveTo>
                <a:lnTo>
                  <a:pt x="47244" y="0"/>
                </a:lnTo>
                <a:lnTo>
                  <a:pt x="47244" y="406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6294120" y="3742944"/>
            <a:ext cx="100965" cy="102235"/>
          </a:xfrm>
          <a:custGeom>
            <a:avLst/>
            <a:gdLst/>
            <a:ahLst/>
            <a:cxnLst/>
            <a:rect l="l" t="t" r="r" b="b"/>
            <a:pathLst>
              <a:path w="100964" h="102235">
                <a:moveTo>
                  <a:pt x="100456" y="0"/>
                </a:moveTo>
                <a:lnTo>
                  <a:pt x="61340" y="8000"/>
                </a:lnTo>
                <a:lnTo>
                  <a:pt x="29463" y="29844"/>
                </a:lnTo>
                <a:lnTo>
                  <a:pt x="7874" y="62356"/>
                </a:lnTo>
                <a:lnTo>
                  <a:pt x="0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6333744" y="3845052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197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3541776" y="4972811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3541776" y="3570732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3541776" y="3355847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6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6230111" y="4703064"/>
            <a:ext cx="5715" cy="15240"/>
          </a:xfrm>
          <a:custGeom>
            <a:avLst/>
            <a:gdLst/>
            <a:ahLst/>
            <a:cxnLst/>
            <a:rect l="l" t="t" r="r" b="b"/>
            <a:pathLst>
              <a:path w="5714" h="15239">
                <a:moveTo>
                  <a:pt x="0" y="15112"/>
                </a:moveTo>
                <a:lnTo>
                  <a:pt x="5714" y="15112"/>
                </a:lnTo>
                <a:lnTo>
                  <a:pt x="5714" y="0"/>
                </a:lnTo>
                <a:lnTo>
                  <a:pt x="0" y="0"/>
                </a:ln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6390132" y="4703064"/>
            <a:ext cx="5080" cy="15240"/>
          </a:xfrm>
          <a:custGeom>
            <a:avLst/>
            <a:gdLst/>
            <a:ahLst/>
            <a:cxnLst/>
            <a:rect l="l" t="t" r="r" b="b"/>
            <a:pathLst>
              <a:path w="5079" h="15239">
                <a:moveTo>
                  <a:pt x="0" y="15112"/>
                </a:moveTo>
                <a:lnTo>
                  <a:pt x="4571" y="15112"/>
                </a:lnTo>
                <a:lnTo>
                  <a:pt x="4571" y="0"/>
                </a:lnTo>
                <a:lnTo>
                  <a:pt x="0" y="0"/>
                </a:ln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6230111" y="4703064"/>
            <a:ext cx="164465" cy="0"/>
          </a:xfrm>
          <a:custGeom>
            <a:avLst/>
            <a:gdLst/>
            <a:ahLst/>
            <a:cxnLst/>
            <a:rect l="l" t="t" r="r" b="b"/>
            <a:pathLst>
              <a:path w="164464">
                <a:moveTo>
                  <a:pt x="0" y="0"/>
                </a:moveTo>
                <a:lnTo>
                  <a:pt x="1644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6230111" y="4718303"/>
            <a:ext cx="164465" cy="0"/>
          </a:xfrm>
          <a:custGeom>
            <a:avLst/>
            <a:gdLst/>
            <a:ahLst/>
            <a:cxnLst/>
            <a:rect l="l" t="t" r="r" b="b"/>
            <a:pathLst>
              <a:path w="164464">
                <a:moveTo>
                  <a:pt x="0" y="0"/>
                </a:moveTo>
                <a:lnTo>
                  <a:pt x="1644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6236208" y="4710684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54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6394703" y="4341876"/>
            <a:ext cx="0" cy="356235"/>
          </a:xfrm>
          <a:custGeom>
            <a:avLst/>
            <a:gdLst/>
            <a:ahLst/>
            <a:cxnLst/>
            <a:rect l="l" t="t" r="r" b="b"/>
            <a:pathLst>
              <a:path h="356235">
                <a:moveTo>
                  <a:pt x="0" y="0"/>
                </a:moveTo>
                <a:lnTo>
                  <a:pt x="0" y="3562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6409944" y="4341876"/>
            <a:ext cx="0" cy="356235"/>
          </a:xfrm>
          <a:custGeom>
            <a:avLst/>
            <a:gdLst/>
            <a:ahLst/>
            <a:cxnLst/>
            <a:rect l="l" t="t" r="r" b="b"/>
            <a:pathLst>
              <a:path h="356235">
                <a:moveTo>
                  <a:pt x="0" y="0"/>
                </a:moveTo>
                <a:lnTo>
                  <a:pt x="0" y="3562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6402323" y="4523232"/>
            <a:ext cx="0" cy="175260"/>
          </a:xfrm>
          <a:custGeom>
            <a:avLst/>
            <a:gdLst/>
            <a:ahLst/>
            <a:cxnLst/>
            <a:rect l="l" t="t" r="r" b="b"/>
            <a:pathLst>
              <a:path h="175260">
                <a:moveTo>
                  <a:pt x="0" y="1752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6394703" y="4703064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0" y="15112"/>
                </a:moveTo>
                <a:lnTo>
                  <a:pt x="14732" y="15112"/>
                </a:lnTo>
                <a:lnTo>
                  <a:pt x="1473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7399019" y="2453639"/>
            <a:ext cx="1440180" cy="862330"/>
          </a:xfrm>
          <a:custGeom>
            <a:avLst/>
            <a:gdLst/>
            <a:ahLst/>
            <a:cxnLst/>
            <a:rect l="l" t="t" r="r" b="b"/>
            <a:pathLst>
              <a:path w="1440179" h="862329">
                <a:moveTo>
                  <a:pt x="0" y="862330"/>
                </a:moveTo>
                <a:lnTo>
                  <a:pt x="0" y="8382"/>
                </a:lnTo>
                <a:lnTo>
                  <a:pt x="1439672" y="8382"/>
                </a:lnTo>
                <a:lnTo>
                  <a:pt x="14396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7362443" y="2487167"/>
            <a:ext cx="9525" cy="781685"/>
          </a:xfrm>
          <a:custGeom>
            <a:avLst/>
            <a:gdLst/>
            <a:ahLst/>
            <a:cxnLst/>
            <a:rect l="l" t="t" r="r" b="b"/>
            <a:pathLst>
              <a:path w="9525" h="781685">
                <a:moveTo>
                  <a:pt x="0" y="781431"/>
                </a:moveTo>
                <a:lnTo>
                  <a:pt x="0" y="0"/>
                </a:lnTo>
                <a:lnTo>
                  <a:pt x="90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798576" y="4061459"/>
            <a:ext cx="6350" cy="100330"/>
          </a:xfrm>
          <a:custGeom>
            <a:avLst/>
            <a:gdLst/>
            <a:ahLst/>
            <a:cxnLst/>
            <a:rect l="l" t="t" r="r" b="b"/>
            <a:pathLst>
              <a:path w="6350" h="100329">
                <a:moveTo>
                  <a:pt x="6095" y="100075"/>
                </a:moveTo>
                <a:lnTo>
                  <a:pt x="609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798576" y="4047744"/>
            <a:ext cx="19685" cy="112395"/>
          </a:xfrm>
          <a:custGeom>
            <a:avLst/>
            <a:gdLst/>
            <a:ahLst/>
            <a:cxnLst/>
            <a:rect l="l" t="t" r="r" b="b"/>
            <a:pathLst>
              <a:path w="19684" h="112395">
                <a:moveTo>
                  <a:pt x="19557" y="112267"/>
                </a:moveTo>
                <a:lnTo>
                  <a:pt x="1955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792480" y="4047744"/>
            <a:ext cx="6350" cy="13335"/>
          </a:xfrm>
          <a:custGeom>
            <a:avLst/>
            <a:gdLst/>
            <a:ahLst/>
            <a:cxnLst/>
            <a:rect l="l" t="t" r="r" b="b"/>
            <a:pathLst>
              <a:path w="6350" h="13335">
                <a:moveTo>
                  <a:pt x="6096" y="13207"/>
                </a:moveTo>
                <a:lnTo>
                  <a:pt x="6096" y="0"/>
                </a:lnTo>
                <a:lnTo>
                  <a:pt x="0" y="0"/>
                </a:lnTo>
                <a:lnTo>
                  <a:pt x="0" y="13207"/>
                </a:lnTo>
                <a:lnTo>
                  <a:pt x="6096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696468" y="4047744"/>
            <a:ext cx="6350" cy="13335"/>
          </a:xfrm>
          <a:custGeom>
            <a:avLst/>
            <a:gdLst/>
            <a:ahLst/>
            <a:cxnLst/>
            <a:rect l="l" t="t" r="r" b="b"/>
            <a:pathLst>
              <a:path w="6350" h="13335">
                <a:moveTo>
                  <a:pt x="6095" y="13207"/>
                </a:moveTo>
                <a:lnTo>
                  <a:pt x="6095" y="0"/>
                </a:lnTo>
                <a:lnTo>
                  <a:pt x="0" y="0"/>
                </a:lnTo>
                <a:lnTo>
                  <a:pt x="0" y="13207"/>
                </a:lnTo>
                <a:lnTo>
                  <a:pt x="6095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685800" y="4047744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6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685800" y="4061459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1054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685800" y="3422903"/>
            <a:ext cx="134112" cy="2072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702563" y="3957828"/>
            <a:ext cx="0" cy="89535"/>
          </a:xfrm>
          <a:custGeom>
            <a:avLst/>
            <a:gdLst/>
            <a:ahLst/>
            <a:cxnLst/>
            <a:rect l="l" t="t" r="r" b="b"/>
            <a:pathLst>
              <a:path h="89535">
                <a:moveTo>
                  <a:pt x="0" y="8940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702563" y="3956303"/>
            <a:ext cx="90170" cy="91440"/>
          </a:xfrm>
          <a:custGeom>
            <a:avLst/>
            <a:gdLst/>
            <a:ahLst/>
            <a:cxnLst/>
            <a:rect l="l" t="t" r="r" b="b"/>
            <a:pathLst>
              <a:path w="90170" h="91439">
                <a:moveTo>
                  <a:pt x="89598" y="91059"/>
                </a:moveTo>
                <a:lnTo>
                  <a:pt x="82562" y="55625"/>
                </a:lnTo>
                <a:lnTo>
                  <a:pt x="63360" y="26670"/>
                </a:lnTo>
                <a:lnTo>
                  <a:pt x="34874" y="711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1277111" y="5250179"/>
            <a:ext cx="52069" cy="42545"/>
          </a:xfrm>
          <a:custGeom>
            <a:avLst/>
            <a:gdLst/>
            <a:ahLst/>
            <a:cxnLst/>
            <a:rect l="l" t="t" r="r" b="b"/>
            <a:pathLst>
              <a:path w="52069" h="42545">
                <a:moveTo>
                  <a:pt x="51688" y="42418"/>
                </a:moveTo>
                <a:lnTo>
                  <a:pt x="51688" y="0"/>
                </a:lnTo>
                <a:lnTo>
                  <a:pt x="0" y="0"/>
                </a:lnTo>
                <a:lnTo>
                  <a:pt x="0" y="424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505968" y="2253995"/>
            <a:ext cx="9162415" cy="3078480"/>
          </a:xfrm>
          <a:custGeom>
            <a:avLst/>
            <a:gdLst/>
            <a:ahLst/>
            <a:cxnLst/>
            <a:rect l="l" t="t" r="r" b="b"/>
            <a:pathLst>
              <a:path w="9162415" h="3078479">
                <a:moveTo>
                  <a:pt x="9162161" y="0"/>
                </a:moveTo>
                <a:lnTo>
                  <a:pt x="0" y="0"/>
                </a:lnTo>
                <a:lnTo>
                  <a:pt x="0" y="3078479"/>
                </a:lnTo>
                <a:lnTo>
                  <a:pt x="9162161" y="3078479"/>
                </a:lnTo>
                <a:lnTo>
                  <a:pt x="91621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84" name="object 1284"/>
          <p:cNvSpPr/>
          <p:nvPr/>
        </p:nvSpPr>
        <p:spPr>
          <a:xfrm>
            <a:off x="4895088" y="4809744"/>
            <a:ext cx="141605" cy="323215"/>
          </a:xfrm>
          <a:custGeom>
            <a:avLst/>
            <a:gdLst/>
            <a:ahLst/>
            <a:cxnLst/>
            <a:rect l="l" t="t" r="r" b="b"/>
            <a:pathLst>
              <a:path w="141604" h="323214">
                <a:moveTo>
                  <a:pt x="0" y="0"/>
                </a:moveTo>
                <a:lnTo>
                  <a:pt x="141477" y="0"/>
                </a:lnTo>
                <a:lnTo>
                  <a:pt x="141477" y="322833"/>
                </a:lnTo>
                <a:lnTo>
                  <a:pt x="0" y="32283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4907279" y="4820411"/>
            <a:ext cx="113030" cy="312420"/>
          </a:xfrm>
          <a:custGeom>
            <a:avLst/>
            <a:gdLst/>
            <a:ahLst/>
            <a:cxnLst/>
            <a:rect l="l" t="t" r="r" b="b"/>
            <a:pathLst>
              <a:path w="113029" h="312420">
                <a:moveTo>
                  <a:pt x="112522" y="0"/>
                </a:moveTo>
                <a:lnTo>
                  <a:pt x="0" y="31216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4907279" y="4820411"/>
            <a:ext cx="113030" cy="312420"/>
          </a:xfrm>
          <a:custGeom>
            <a:avLst/>
            <a:gdLst/>
            <a:ahLst/>
            <a:cxnLst/>
            <a:rect l="l" t="t" r="r" b="b"/>
            <a:pathLst>
              <a:path w="113029" h="312420">
                <a:moveTo>
                  <a:pt x="112522" y="31216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4953000" y="2453639"/>
            <a:ext cx="101600" cy="289560"/>
          </a:xfrm>
          <a:custGeom>
            <a:avLst/>
            <a:gdLst/>
            <a:ahLst/>
            <a:cxnLst/>
            <a:rect l="l" t="t" r="r" b="b"/>
            <a:pathLst>
              <a:path w="101600" h="289560">
                <a:moveTo>
                  <a:pt x="101600" y="0"/>
                </a:moveTo>
                <a:lnTo>
                  <a:pt x="0" y="2893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4953000" y="2453639"/>
            <a:ext cx="101600" cy="289560"/>
          </a:xfrm>
          <a:custGeom>
            <a:avLst/>
            <a:gdLst/>
            <a:ahLst/>
            <a:cxnLst/>
            <a:rect l="l" t="t" r="r" b="b"/>
            <a:pathLst>
              <a:path w="101600" h="289560">
                <a:moveTo>
                  <a:pt x="101600" y="28930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4437888" y="2453639"/>
            <a:ext cx="39370" cy="581660"/>
          </a:xfrm>
          <a:custGeom>
            <a:avLst/>
            <a:gdLst/>
            <a:ahLst/>
            <a:cxnLst/>
            <a:rect l="l" t="t" r="r" b="b"/>
            <a:pathLst>
              <a:path w="39370" h="581660">
                <a:moveTo>
                  <a:pt x="39242" y="0"/>
                </a:moveTo>
                <a:lnTo>
                  <a:pt x="0" y="5816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4437888" y="2453639"/>
            <a:ext cx="39370" cy="565785"/>
          </a:xfrm>
          <a:custGeom>
            <a:avLst/>
            <a:gdLst/>
            <a:ahLst/>
            <a:cxnLst/>
            <a:rect l="l" t="t" r="r" b="b"/>
            <a:pathLst>
              <a:path w="39370" h="565785">
                <a:moveTo>
                  <a:pt x="0" y="0"/>
                </a:moveTo>
                <a:lnTo>
                  <a:pt x="39242" y="5652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4437888" y="3019044"/>
            <a:ext cx="487680" cy="16510"/>
          </a:xfrm>
          <a:custGeom>
            <a:avLst/>
            <a:gdLst/>
            <a:ahLst/>
            <a:cxnLst/>
            <a:rect l="l" t="t" r="r" b="b"/>
            <a:pathLst>
              <a:path w="487679" h="16510">
                <a:moveTo>
                  <a:pt x="487299" y="0"/>
                </a:moveTo>
                <a:lnTo>
                  <a:pt x="0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4477511" y="3019044"/>
            <a:ext cx="448309" cy="16510"/>
          </a:xfrm>
          <a:custGeom>
            <a:avLst/>
            <a:gdLst/>
            <a:ahLst/>
            <a:cxnLst/>
            <a:rect l="l" t="t" r="r" b="b"/>
            <a:pathLst>
              <a:path w="448310" h="16510">
                <a:moveTo>
                  <a:pt x="0" y="0"/>
                </a:moveTo>
                <a:lnTo>
                  <a:pt x="448055" y="163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3980688" y="2453639"/>
            <a:ext cx="17145" cy="581660"/>
          </a:xfrm>
          <a:custGeom>
            <a:avLst/>
            <a:gdLst/>
            <a:ahLst/>
            <a:cxnLst/>
            <a:rect l="l" t="t" r="r" b="b"/>
            <a:pathLst>
              <a:path w="17145" h="581660">
                <a:moveTo>
                  <a:pt x="16763" y="0"/>
                </a:moveTo>
                <a:lnTo>
                  <a:pt x="0" y="5816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3980688" y="2453639"/>
            <a:ext cx="17145" cy="581660"/>
          </a:xfrm>
          <a:custGeom>
            <a:avLst/>
            <a:gdLst/>
            <a:ahLst/>
            <a:cxnLst/>
            <a:rect l="l" t="t" r="r" b="b"/>
            <a:pathLst>
              <a:path w="17145" h="581660">
                <a:moveTo>
                  <a:pt x="16763" y="5816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7245095" y="3605784"/>
            <a:ext cx="132715" cy="744220"/>
          </a:xfrm>
          <a:custGeom>
            <a:avLst/>
            <a:gdLst/>
            <a:ahLst/>
            <a:cxnLst/>
            <a:rect l="l" t="t" r="r" b="b"/>
            <a:pathLst>
              <a:path w="132715" h="744220">
                <a:moveTo>
                  <a:pt x="132460" y="0"/>
                </a:moveTo>
                <a:lnTo>
                  <a:pt x="0" y="7437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7245095" y="3605784"/>
            <a:ext cx="132715" cy="696595"/>
          </a:xfrm>
          <a:custGeom>
            <a:avLst/>
            <a:gdLst/>
            <a:ahLst/>
            <a:cxnLst/>
            <a:rect l="l" t="t" r="r" b="b"/>
            <a:pathLst>
              <a:path w="132715" h="696595">
                <a:moveTo>
                  <a:pt x="0" y="0"/>
                </a:moveTo>
                <a:lnTo>
                  <a:pt x="132460" y="6963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5649467" y="3605784"/>
            <a:ext cx="12700" cy="203835"/>
          </a:xfrm>
          <a:custGeom>
            <a:avLst/>
            <a:gdLst/>
            <a:ahLst/>
            <a:cxnLst/>
            <a:rect l="l" t="t" r="r" b="b"/>
            <a:pathLst>
              <a:path w="12700" h="203835">
                <a:moveTo>
                  <a:pt x="12192" y="0"/>
                </a:moveTo>
                <a:lnTo>
                  <a:pt x="0" y="2038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5649467" y="3605784"/>
            <a:ext cx="12700" cy="203835"/>
          </a:xfrm>
          <a:custGeom>
            <a:avLst/>
            <a:gdLst/>
            <a:ahLst/>
            <a:cxnLst/>
            <a:rect l="l" t="t" r="r" b="b"/>
            <a:pathLst>
              <a:path w="12700" h="203835">
                <a:moveTo>
                  <a:pt x="12192" y="20383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2357627" y="3759708"/>
            <a:ext cx="137160" cy="637540"/>
          </a:xfrm>
          <a:custGeom>
            <a:avLst/>
            <a:gdLst/>
            <a:ahLst/>
            <a:cxnLst/>
            <a:rect l="l" t="t" r="r" b="b"/>
            <a:pathLst>
              <a:path w="137160" h="637539">
                <a:moveTo>
                  <a:pt x="136906" y="0"/>
                </a:moveTo>
                <a:lnTo>
                  <a:pt x="0" y="6370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2398776" y="3759708"/>
            <a:ext cx="95885" cy="637540"/>
          </a:xfrm>
          <a:custGeom>
            <a:avLst/>
            <a:gdLst/>
            <a:ahLst/>
            <a:cxnLst/>
            <a:rect l="l" t="t" r="r" b="b"/>
            <a:pathLst>
              <a:path w="95885" h="637539">
                <a:moveTo>
                  <a:pt x="0" y="0"/>
                </a:moveTo>
                <a:lnTo>
                  <a:pt x="95885" y="63703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3817620" y="3317747"/>
            <a:ext cx="56515" cy="22860"/>
          </a:xfrm>
          <a:custGeom>
            <a:avLst/>
            <a:gdLst/>
            <a:ahLst/>
            <a:cxnLst/>
            <a:rect l="l" t="t" r="r" b="b"/>
            <a:pathLst>
              <a:path w="56514" h="22860">
                <a:moveTo>
                  <a:pt x="0" y="0"/>
                </a:moveTo>
                <a:lnTo>
                  <a:pt x="0" y="22732"/>
                </a:lnTo>
                <a:lnTo>
                  <a:pt x="56260" y="22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3826764" y="333146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4724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3817620" y="3317747"/>
            <a:ext cx="56515" cy="22860"/>
          </a:xfrm>
          <a:custGeom>
            <a:avLst/>
            <a:gdLst/>
            <a:ahLst/>
            <a:cxnLst/>
            <a:rect l="l" t="t" r="r" b="b"/>
            <a:pathLst>
              <a:path w="56514" h="22860">
                <a:moveTo>
                  <a:pt x="56260" y="0"/>
                </a:moveTo>
                <a:lnTo>
                  <a:pt x="0" y="0"/>
                </a:lnTo>
                <a:lnTo>
                  <a:pt x="0" y="227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3826764" y="3325367"/>
            <a:ext cx="47625" cy="7620"/>
          </a:xfrm>
          <a:custGeom>
            <a:avLst/>
            <a:gdLst/>
            <a:ahLst/>
            <a:cxnLst/>
            <a:rect l="l" t="t" r="r" b="b"/>
            <a:pathLst>
              <a:path w="47625" h="7620">
                <a:moveTo>
                  <a:pt x="47244" y="0"/>
                </a:moveTo>
                <a:lnTo>
                  <a:pt x="0" y="0"/>
                </a:lnTo>
                <a:lnTo>
                  <a:pt x="0" y="736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4796028" y="3276600"/>
            <a:ext cx="67310" cy="50165"/>
          </a:xfrm>
          <a:custGeom>
            <a:avLst/>
            <a:gdLst/>
            <a:ahLst/>
            <a:cxnLst/>
            <a:rect l="l" t="t" r="r" b="b"/>
            <a:pathLst>
              <a:path w="67310" h="50164">
                <a:moveTo>
                  <a:pt x="0" y="0"/>
                </a:moveTo>
                <a:lnTo>
                  <a:pt x="0" y="49911"/>
                </a:lnTo>
                <a:lnTo>
                  <a:pt x="33400" y="49911"/>
                </a:lnTo>
                <a:lnTo>
                  <a:pt x="33400" y="0"/>
                </a:lnTo>
                <a:lnTo>
                  <a:pt x="66929" y="0"/>
                </a:lnTo>
                <a:lnTo>
                  <a:pt x="66929" y="49911"/>
                </a:lnTo>
                <a:lnTo>
                  <a:pt x="33400" y="49911"/>
                </a:lnTo>
                <a:lnTo>
                  <a:pt x="3340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8129016" y="4244340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8129016" y="4143755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8129016" y="4250435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8129016" y="4137659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8028431" y="4143755"/>
            <a:ext cx="100965" cy="100965"/>
          </a:xfrm>
          <a:custGeom>
            <a:avLst/>
            <a:gdLst/>
            <a:ahLst/>
            <a:cxnLst/>
            <a:rect l="l" t="t" r="r" b="b"/>
            <a:pathLst>
              <a:path w="100965" h="100964">
                <a:moveTo>
                  <a:pt x="100584" y="0"/>
                </a:moveTo>
                <a:lnTo>
                  <a:pt x="61341" y="7874"/>
                </a:lnTo>
                <a:lnTo>
                  <a:pt x="29464" y="29464"/>
                </a:lnTo>
                <a:lnTo>
                  <a:pt x="7874" y="61341"/>
                </a:lnTo>
                <a:lnTo>
                  <a:pt x="0" y="1004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8068056" y="4244340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19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8129016" y="4041647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8129016" y="4035552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8136635" y="4041647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623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8144256" y="4041647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623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8129016" y="4041647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6235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8129016" y="4108703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1473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8129016" y="4104132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47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7469123" y="3212592"/>
            <a:ext cx="115822" cy="11734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7738871" y="3584447"/>
            <a:ext cx="118870" cy="33223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5062728" y="3584447"/>
            <a:ext cx="135636" cy="30937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7406640" y="3617976"/>
            <a:ext cx="100965" cy="100965"/>
          </a:xfrm>
          <a:custGeom>
            <a:avLst/>
            <a:gdLst/>
            <a:ahLst/>
            <a:cxnLst/>
            <a:rect l="l" t="t" r="r" b="b"/>
            <a:pathLst>
              <a:path w="100965" h="100964">
                <a:moveTo>
                  <a:pt x="0" y="100457"/>
                </a:moveTo>
                <a:lnTo>
                  <a:pt x="39115" y="92583"/>
                </a:lnTo>
                <a:lnTo>
                  <a:pt x="71119" y="71120"/>
                </a:lnTo>
                <a:lnTo>
                  <a:pt x="92582" y="39115"/>
                </a:lnTo>
                <a:lnTo>
                  <a:pt x="1004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7406640" y="3617976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2667000" y="4293108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5" h="102235">
                <a:moveTo>
                  <a:pt x="101981" y="0"/>
                </a:moveTo>
                <a:lnTo>
                  <a:pt x="62356" y="8000"/>
                </a:lnTo>
                <a:lnTo>
                  <a:pt x="29844" y="29844"/>
                </a:lnTo>
                <a:lnTo>
                  <a:pt x="8000" y="62356"/>
                </a:lnTo>
                <a:lnTo>
                  <a:pt x="0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2769107" y="4293108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10160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2667000" y="3617976"/>
            <a:ext cx="102235" cy="100965"/>
          </a:xfrm>
          <a:custGeom>
            <a:avLst/>
            <a:gdLst/>
            <a:ahLst/>
            <a:cxnLst/>
            <a:rect l="l" t="t" r="r" b="b"/>
            <a:pathLst>
              <a:path w="102235" h="100964">
                <a:moveTo>
                  <a:pt x="0" y="0"/>
                </a:moveTo>
                <a:lnTo>
                  <a:pt x="8000" y="39115"/>
                </a:lnTo>
                <a:lnTo>
                  <a:pt x="29844" y="71120"/>
                </a:lnTo>
                <a:lnTo>
                  <a:pt x="62356" y="92583"/>
                </a:lnTo>
                <a:lnTo>
                  <a:pt x="101981" y="1004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2769107" y="3617976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6449567" y="3605784"/>
            <a:ext cx="100965" cy="102235"/>
          </a:xfrm>
          <a:custGeom>
            <a:avLst/>
            <a:gdLst/>
            <a:ahLst/>
            <a:cxnLst/>
            <a:rect l="l" t="t" r="r" b="b"/>
            <a:pathLst>
              <a:path w="100965" h="102235">
                <a:moveTo>
                  <a:pt x="0" y="0"/>
                </a:moveTo>
                <a:lnTo>
                  <a:pt x="7874" y="39750"/>
                </a:lnTo>
                <a:lnTo>
                  <a:pt x="29464" y="72136"/>
                </a:lnTo>
                <a:lnTo>
                  <a:pt x="61340" y="93979"/>
                </a:lnTo>
                <a:lnTo>
                  <a:pt x="100584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6550152" y="363258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0"/>
                </a:moveTo>
                <a:lnTo>
                  <a:pt x="0" y="748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8144256" y="4104132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24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8129016" y="4104132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24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8144256" y="3916679"/>
            <a:ext cx="0" cy="125095"/>
          </a:xfrm>
          <a:custGeom>
            <a:avLst/>
            <a:gdLst/>
            <a:ahLst/>
            <a:cxnLst/>
            <a:rect l="l" t="t" r="r" b="b"/>
            <a:pathLst>
              <a:path h="125095">
                <a:moveTo>
                  <a:pt x="0" y="12471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8129016" y="3931920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10934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8182356" y="472897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>
                <a:moveTo>
                  <a:pt x="22682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8183880" y="4715255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>
                <a:moveTo>
                  <a:pt x="23926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8008619" y="4728971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730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7921752" y="4715255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16002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5841491" y="5099303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901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3890867" y="2641092"/>
            <a:ext cx="0" cy="86995"/>
          </a:xfrm>
          <a:custGeom>
            <a:avLst/>
            <a:gdLst/>
            <a:ahLst/>
            <a:cxnLst/>
            <a:rect l="l" t="t" r="r" b="b"/>
            <a:pathLst>
              <a:path h="86994">
                <a:moveTo>
                  <a:pt x="0" y="0"/>
                </a:moveTo>
                <a:lnTo>
                  <a:pt x="0" y="86613"/>
                </a:lnTo>
              </a:path>
            </a:pathLst>
          </a:custGeom>
          <a:ln w="32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3893820" y="2729483"/>
            <a:ext cx="54610" cy="0"/>
          </a:xfrm>
          <a:custGeom>
            <a:avLst/>
            <a:gdLst/>
            <a:ahLst/>
            <a:cxnLst/>
            <a:rect l="l" t="t" r="r" b="b"/>
            <a:pathLst>
              <a:path w="54610">
                <a:moveTo>
                  <a:pt x="0" y="0"/>
                </a:moveTo>
                <a:lnTo>
                  <a:pt x="5448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3950208" y="2641092"/>
            <a:ext cx="0" cy="86995"/>
          </a:xfrm>
          <a:custGeom>
            <a:avLst/>
            <a:gdLst/>
            <a:ahLst/>
            <a:cxnLst/>
            <a:rect l="l" t="t" r="r" b="b"/>
            <a:pathLst>
              <a:path h="86994">
                <a:moveTo>
                  <a:pt x="0" y="866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3893820" y="2639567"/>
            <a:ext cx="54610" cy="0"/>
          </a:xfrm>
          <a:custGeom>
            <a:avLst/>
            <a:gdLst/>
            <a:ahLst/>
            <a:cxnLst/>
            <a:rect l="l" t="t" r="r" b="b"/>
            <a:pathLst>
              <a:path w="54610">
                <a:moveTo>
                  <a:pt x="5448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3896867" y="2642616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396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3938015" y="2644139"/>
            <a:ext cx="0" cy="36830"/>
          </a:xfrm>
          <a:custGeom>
            <a:avLst/>
            <a:gdLst/>
            <a:ahLst/>
            <a:cxnLst/>
            <a:rect l="l" t="t" r="r" b="b"/>
            <a:pathLst>
              <a:path h="36830">
                <a:moveTo>
                  <a:pt x="0" y="0"/>
                </a:moveTo>
                <a:lnTo>
                  <a:pt x="0" y="365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3893820" y="2644139"/>
            <a:ext cx="0" cy="36830"/>
          </a:xfrm>
          <a:custGeom>
            <a:avLst/>
            <a:gdLst/>
            <a:ahLst/>
            <a:cxnLst/>
            <a:rect l="l" t="t" r="r" b="b"/>
            <a:pathLst>
              <a:path h="36830">
                <a:moveTo>
                  <a:pt x="0" y="0"/>
                </a:moveTo>
                <a:lnTo>
                  <a:pt x="0" y="365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3896867" y="268223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396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3936491" y="2642616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2540" y="1270"/>
                </a:moveTo>
                <a:lnTo>
                  <a:pt x="2540" y="508"/>
                </a:lnTo>
                <a:lnTo>
                  <a:pt x="139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3893820" y="2642616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2539" y="0"/>
                </a:moveTo>
                <a:lnTo>
                  <a:pt x="1142" y="0"/>
                </a:lnTo>
                <a:lnTo>
                  <a:pt x="0" y="508"/>
                </a:lnTo>
                <a:lnTo>
                  <a:pt x="0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3893820" y="2680716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0"/>
                </a:moveTo>
                <a:lnTo>
                  <a:pt x="0" y="635"/>
                </a:lnTo>
                <a:lnTo>
                  <a:pt x="1142" y="1270"/>
                </a:lnTo>
                <a:lnTo>
                  <a:pt x="2539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3936491" y="2680716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1270"/>
                </a:moveTo>
                <a:lnTo>
                  <a:pt x="1397" y="1270"/>
                </a:lnTo>
                <a:lnTo>
                  <a:pt x="2540" y="635"/>
                </a:lnTo>
                <a:lnTo>
                  <a:pt x="25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3948684" y="2639567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1269" y="1270"/>
                </a:moveTo>
                <a:lnTo>
                  <a:pt x="1269" y="508"/>
                </a:lnTo>
                <a:lnTo>
                  <a:pt x="635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3890771" y="2639567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2539" y="0"/>
                </a:moveTo>
                <a:lnTo>
                  <a:pt x="1142" y="0"/>
                </a:lnTo>
                <a:lnTo>
                  <a:pt x="0" y="508"/>
                </a:lnTo>
                <a:lnTo>
                  <a:pt x="0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3890771" y="2726435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0" y="0"/>
                </a:moveTo>
                <a:lnTo>
                  <a:pt x="0" y="1397"/>
                </a:lnTo>
                <a:lnTo>
                  <a:pt x="1142" y="2539"/>
                </a:lnTo>
                <a:lnTo>
                  <a:pt x="2539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3948684" y="2726435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539"/>
                </a:moveTo>
                <a:lnTo>
                  <a:pt x="635" y="2539"/>
                </a:lnTo>
                <a:lnTo>
                  <a:pt x="1269" y="1397"/>
                </a:lnTo>
                <a:lnTo>
                  <a:pt x="12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3936491" y="2685288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40" y="2539"/>
                </a:moveTo>
                <a:lnTo>
                  <a:pt x="2540" y="1142"/>
                </a:lnTo>
                <a:lnTo>
                  <a:pt x="139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3938015" y="2688335"/>
            <a:ext cx="0" cy="36830"/>
          </a:xfrm>
          <a:custGeom>
            <a:avLst/>
            <a:gdLst/>
            <a:ahLst/>
            <a:cxnLst/>
            <a:rect l="l" t="t" r="r" b="b"/>
            <a:pathLst>
              <a:path h="36830">
                <a:moveTo>
                  <a:pt x="0" y="3632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3896867" y="2685288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396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3893820" y="2685288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>
                <a:moveTo>
                  <a:pt x="2539" y="0"/>
                </a:moveTo>
                <a:lnTo>
                  <a:pt x="1142" y="0"/>
                </a:lnTo>
                <a:lnTo>
                  <a:pt x="0" y="1142"/>
                </a:lnTo>
                <a:lnTo>
                  <a:pt x="0" y="25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3893820" y="2688335"/>
            <a:ext cx="0" cy="36830"/>
          </a:xfrm>
          <a:custGeom>
            <a:avLst/>
            <a:gdLst/>
            <a:ahLst/>
            <a:cxnLst/>
            <a:rect l="l" t="t" r="r" b="b"/>
            <a:pathLst>
              <a:path h="36830">
                <a:moveTo>
                  <a:pt x="0" y="3632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3893820" y="2724911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0"/>
                </a:moveTo>
                <a:lnTo>
                  <a:pt x="0" y="635"/>
                </a:lnTo>
                <a:lnTo>
                  <a:pt x="1142" y="1270"/>
                </a:lnTo>
                <a:lnTo>
                  <a:pt x="2539" y="127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3896867" y="272643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3962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3936491" y="2724911"/>
            <a:ext cx="2540" cy="1270"/>
          </a:xfrm>
          <a:custGeom>
            <a:avLst/>
            <a:gdLst/>
            <a:ahLst/>
            <a:cxnLst/>
            <a:rect l="l" t="t" r="r" b="b"/>
            <a:pathLst>
              <a:path w="2539" h="1269">
                <a:moveTo>
                  <a:pt x="0" y="1270"/>
                </a:moveTo>
                <a:lnTo>
                  <a:pt x="1397" y="1270"/>
                </a:lnTo>
                <a:lnTo>
                  <a:pt x="2540" y="635"/>
                </a:lnTo>
                <a:lnTo>
                  <a:pt x="254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6605016" y="5123688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4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7592568" y="4728971"/>
            <a:ext cx="0" cy="394335"/>
          </a:xfrm>
          <a:custGeom>
            <a:avLst/>
            <a:gdLst/>
            <a:ahLst/>
            <a:cxnLst/>
            <a:rect l="l" t="t" r="r" b="b"/>
            <a:pathLst>
              <a:path h="394335">
                <a:moveTo>
                  <a:pt x="0" y="0"/>
                </a:moveTo>
                <a:lnTo>
                  <a:pt x="0" y="3943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7921752" y="4715255"/>
            <a:ext cx="6350" cy="13335"/>
          </a:xfrm>
          <a:custGeom>
            <a:avLst/>
            <a:gdLst/>
            <a:ahLst/>
            <a:cxnLst/>
            <a:rect l="l" t="t" r="r" b="b"/>
            <a:pathLst>
              <a:path w="6350" h="13335">
                <a:moveTo>
                  <a:pt x="6096" y="0"/>
                </a:moveTo>
                <a:lnTo>
                  <a:pt x="0" y="0"/>
                </a:lnTo>
                <a:lnTo>
                  <a:pt x="0" y="13208"/>
                </a:lnTo>
                <a:lnTo>
                  <a:pt x="6096" y="13208"/>
                </a:ln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8075676" y="4715255"/>
            <a:ext cx="6350" cy="13335"/>
          </a:xfrm>
          <a:custGeom>
            <a:avLst/>
            <a:gdLst/>
            <a:ahLst/>
            <a:cxnLst/>
            <a:rect l="l" t="t" r="r" b="b"/>
            <a:pathLst>
              <a:path w="6350" h="13335">
                <a:moveTo>
                  <a:pt x="6096" y="0"/>
                </a:moveTo>
                <a:lnTo>
                  <a:pt x="0" y="0"/>
                </a:lnTo>
                <a:lnTo>
                  <a:pt x="0" y="13208"/>
                </a:lnTo>
                <a:lnTo>
                  <a:pt x="6096" y="13208"/>
                </a:ln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7813547" y="4715255"/>
            <a:ext cx="6350" cy="13335"/>
          </a:xfrm>
          <a:custGeom>
            <a:avLst/>
            <a:gdLst/>
            <a:ahLst/>
            <a:cxnLst/>
            <a:rect l="l" t="t" r="r" b="b"/>
            <a:pathLst>
              <a:path w="6350" h="13335">
                <a:moveTo>
                  <a:pt x="6096" y="0"/>
                </a:moveTo>
                <a:lnTo>
                  <a:pt x="0" y="0"/>
                </a:lnTo>
                <a:lnTo>
                  <a:pt x="0" y="13208"/>
                </a:lnTo>
                <a:lnTo>
                  <a:pt x="6096" y="13208"/>
                </a:lnTo>
                <a:lnTo>
                  <a:pt x="6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8183880" y="4715255"/>
            <a:ext cx="5080" cy="13335"/>
          </a:xfrm>
          <a:custGeom>
            <a:avLst/>
            <a:gdLst/>
            <a:ahLst/>
            <a:cxnLst/>
            <a:rect l="l" t="t" r="r" b="b"/>
            <a:pathLst>
              <a:path w="5079" h="13335">
                <a:moveTo>
                  <a:pt x="4572" y="0"/>
                </a:moveTo>
                <a:lnTo>
                  <a:pt x="0" y="0"/>
                </a:lnTo>
                <a:lnTo>
                  <a:pt x="0" y="13208"/>
                </a:lnTo>
                <a:lnTo>
                  <a:pt x="4572" y="13208"/>
                </a:lnTo>
                <a:lnTo>
                  <a:pt x="457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8081771" y="4728971"/>
            <a:ext cx="100965" cy="102235"/>
          </a:xfrm>
          <a:custGeom>
            <a:avLst/>
            <a:gdLst/>
            <a:ahLst/>
            <a:cxnLst/>
            <a:rect l="l" t="t" r="r" b="b"/>
            <a:pathLst>
              <a:path w="100965" h="102235">
                <a:moveTo>
                  <a:pt x="0" y="101980"/>
                </a:moveTo>
                <a:lnTo>
                  <a:pt x="39116" y="93979"/>
                </a:lnTo>
                <a:lnTo>
                  <a:pt x="71120" y="72135"/>
                </a:lnTo>
                <a:lnTo>
                  <a:pt x="92582" y="39750"/>
                </a:lnTo>
                <a:lnTo>
                  <a:pt x="1005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8081771" y="4728971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8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7819643" y="4728971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0" y="0"/>
                </a:moveTo>
                <a:lnTo>
                  <a:pt x="8000" y="39750"/>
                </a:lnTo>
                <a:lnTo>
                  <a:pt x="29845" y="72135"/>
                </a:lnTo>
                <a:lnTo>
                  <a:pt x="62356" y="93979"/>
                </a:lnTo>
                <a:lnTo>
                  <a:pt x="101980" y="1019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7921752" y="4728971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899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7993380" y="5117591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40" h="6350">
                <a:moveTo>
                  <a:pt x="14731" y="6095"/>
                </a:moveTo>
                <a:lnTo>
                  <a:pt x="14731" y="0"/>
                </a:lnTo>
                <a:lnTo>
                  <a:pt x="0" y="0"/>
                </a:lnTo>
                <a:lnTo>
                  <a:pt x="0" y="6095"/>
                </a:lnTo>
                <a:lnTo>
                  <a:pt x="14731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7993380" y="4728971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40" h="6350">
                <a:moveTo>
                  <a:pt x="14731" y="6095"/>
                </a:moveTo>
                <a:lnTo>
                  <a:pt x="14731" y="0"/>
                </a:lnTo>
                <a:lnTo>
                  <a:pt x="0" y="0"/>
                </a:lnTo>
                <a:lnTo>
                  <a:pt x="0" y="6095"/>
                </a:lnTo>
                <a:lnTo>
                  <a:pt x="14731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8001000" y="4735067"/>
            <a:ext cx="0" cy="123825"/>
          </a:xfrm>
          <a:custGeom>
            <a:avLst/>
            <a:gdLst/>
            <a:ahLst/>
            <a:cxnLst/>
            <a:rect l="l" t="t" r="r" b="b"/>
            <a:pathLst>
              <a:path h="123825">
                <a:moveTo>
                  <a:pt x="0" y="0"/>
                </a:moveTo>
                <a:lnTo>
                  <a:pt x="0" y="1234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8001000" y="4994147"/>
            <a:ext cx="0" cy="123189"/>
          </a:xfrm>
          <a:custGeom>
            <a:avLst/>
            <a:gdLst/>
            <a:ahLst/>
            <a:cxnLst/>
            <a:rect l="l" t="t" r="r" b="b"/>
            <a:pathLst>
              <a:path h="123189">
                <a:moveTo>
                  <a:pt x="0" y="0"/>
                </a:moveTo>
                <a:lnTo>
                  <a:pt x="0" y="1230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8001000" y="4728971"/>
            <a:ext cx="0" cy="394335"/>
          </a:xfrm>
          <a:custGeom>
            <a:avLst/>
            <a:gdLst/>
            <a:ahLst/>
            <a:cxnLst/>
            <a:rect l="l" t="t" r="r" b="b"/>
            <a:pathLst>
              <a:path h="394335">
                <a:moveTo>
                  <a:pt x="0" y="0"/>
                </a:moveTo>
                <a:lnTo>
                  <a:pt x="0" y="394334"/>
                </a:lnTo>
              </a:path>
            </a:pathLst>
          </a:custGeom>
          <a:ln w="18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8409431" y="5117591"/>
            <a:ext cx="13335" cy="6350"/>
          </a:xfrm>
          <a:custGeom>
            <a:avLst/>
            <a:gdLst/>
            <a:ahLst/>
            <a:cxnLst/>
            <a:rect l="l" t="t" r="r" b="b"/>
            <a:pathLst>
              <a:path w="13334" h="6350">
                <a:moveTo>
                  <a:pt x="13208" y="6095"/>
                </a:moveTo>
                <a:lnTo>
                  <a:pt x="13208" y="0"/>
                </a:lnTo>
                <a:lnTo>
                  <a:pt x="0" y="0"/>
                </a:lnTo>
                <a:lnTo>
                  <a:pt x="0" y="6095"/>
                </a:lnTo>
                <a:lnTo>
                  <a:pt x="13208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8409431" y="4728971"/>
            <a:ext cx="13335" cy="6350"/>
          </a:xfrm>
          <a:custGeom>
            <a:avLst/>
            <a:gdLst/>
            <a:ahLst/>
            <a:cxnLst/>
            <a:rect l="l" t="t" r="r" b="b"/>
            <a:pathLst>
              <a:path w="13334" h="6350">
                <a:moveTo>
                  <a:pt x="13208" y="6095"/>
                </a:moveTo>
                <a:lnTo>
                  <a:pt x="13208" y="0"/>
                </a:lnTo>
                <a:lnTo>
                  <a:pt x="0" y="0"/>
                </a:lnTo>
                <a:lnTo>
                  <a:pt x="0" y="6095"/>
                </a:lnTo>
                <a:lnTo>
                  <a:pt x="13208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8415528" y="4735067"/>
            <a:ext cx="0" cy="123825"/>
          </a:xfrm>
          <a:custGeom>
            <a:avLst/>
            <a:gdLst/>
            <a:ahLst/>
            <a:cxnLst/>
            <a:rect l="l" t="t" r="r" b="b"/>
            <a:pathLst>
              <a:path h="123825">
                <a:moveTo>
                  <a:pt x="0" y="0"/>
                </a:moveTo>
                <a:lnTo>
                  <a:pt x="0" y="1234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8416290" y="4715255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4">
                <a:moveTo>
                  <a:pt x="0" y="0"/>
                </a:moveTo>
                <a:lnTo>
                  <a:pt x="0" y="408178"/>
                </a:lnTo>
              </a:path>
            </a:pathLst>
          </a:custGeom>
          <a:ln w="17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818388" y="4114800"/>
            <a:ext cx="160020" cy="12700"/>
          </a:xfrm>
          <a:custGeom>
            <a:avLst/>
            <a:gdLst/>
            <a:ahLst/>
            <a:cxnLst/>
            <a:rect l="l" t="t" r="r" b="b"/>
            <a:pathLst>
              <a:path w="160019" h="12700">
                <a:moveTo>
                  <a:pt x="159765" y="0"/>
                </a:moveTo>
                <a:lnTo>
                  <a:pt x="0" y="1219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3557015" y="3360420"/>
            <a:ext cx="103632" cy="2072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1309116" y="4849367"/>
            <a:ext cx="32384" cy="249554"/>
          </a:xfrm>
          <a:custGeom>
            <a:avLst/>
            <a:gdLst/>
            <a:ahLst/>
            <a:cxnLst/>
            <a:rect l="l" t="t" r="r" b="b"/>
            <a:pathLst>
              <a:path w="32384" h="249554">
                <a:moveTo>
                  <a:pt x="32003" y="24955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3558540" y="4972811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37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8906256" y="3282696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>
                <a:moveTo>
                  <a:pt x="10185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3545778" y="2471674"/>
            <a:ext cx="259079" cy="8890"/>
          </a:xfrm>
          <a:custGeom>
            <a:avLst/>
            <a:gdLst/>
            <a:ahLst/>
            <a:cxnLst/>
            <a:rect l="l" t="t" r="r" b="b"/>
            <a:pathLst>
              <a:path w="259079" h="8889">
                <a:moveTo>
                  <a:pt x="258571" y="8635"/>
                </a:moveTo>
                <a:lnTo>
                  <a:pt x="0" y="8635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3889247" y="2814827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0" y="0"/>
                </a:moveTo>
                <a:lnTo>
                  <a:pt x="6540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3531108" y="2633472"/>
            <a:ext cx="115824" cy="24231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3819144" y="3608832"/>
            <a:ext cx="56515" cy="109855"/>
          </a:xfrm>
          <a:custGeom>
            <a:avLst/>
            <a:gdLst/>
            <a:ahLst/>
            <a:cxnLst/>
            <a:rect l="l" t="t" r="r" b="b"/>
            <a:pathLst>
              <a:path w="56514" h="109854">
                <a:moveTo>
                  <a:pt x="0" y="0"/>
                </a:moveTo>
                <a:lnTo>
                  <a:pt x="0" y="109727"/>
                </a:lnTo>
                <a:lnTo>
                  <a:pt x="56260" y="1097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3819144" y="3587496"/>
            <a:ext cx="56515" cy="22860"/>
          </a:xfrm>
          <a:custGeom>
            <a:avLst/>
            <a:gdLst/>
            <a:ahLst/>
            <a:cxnLst/>
            <a:rect l="l" t="t" r="r" b="b"/>
            <a:pathLst>
              <a:path w="56514" h="22860">
                <a:moveTo>
                  <a:pt x="56260" y="0"/>
                </a:moveTo>
                <a:lnTo>
                  <a:pt x="0" y="0"/>
                </a:lnTo>
                <a:lnTo>
                  <a:pt x="0" y="2247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7682483" y="4072128"/>
            <a:ext cx="16510" cy="28575"/>
          </a:xfrm>
          <a:custGeom>
            <a:avLst/>
            <a:gdLst/>
            <a:ahLst/>
            <a:cxnLst/>
            <a:rect l="l" t="t" r="r" b="b"/>
            <a:pathLst>
              <a:path w="16509" h="28575">
                <a:moveTo>
                  <a:pt x="0" y="28575"/>
                </a:moveTo>
                <a:lnTo>
                  <a:pt x="0" y="0"/>
                </a:lnTo>
                <a:lnTo>
                  <a:pt x="16383" y="0"/>
                </a:lnTo>
                <a:lnTo>
                  <a:pt x="16383" y="28575"/>
                </a:lnTo>
                <a:lnTo>
                  <a:pt x="0" y="28575"/>
                </a:lnTo>
                <a:lnTo>
                  <a:pt x="0" y="0"/>
                </a:lnTo>
                <a:lnTo>
                  <a:pt x="16383" y="0"/>
                </a:lnTo>
                <a:lnTo>
                  <a:pt x="16383" y="285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7680959" y="4061459"/>
            <a:ext cx="29209" cy="50165"/>
          </a:xfrm>
          <a:custGeom>
            <a:avLst/>
            <a:gdLst/>
            <a:ahLst/>
            <a:cxnLst/>
            <a:rect l="l" t="t" r="r" b="b"/>
            <a:pathLst>
              <a:path w="29209" h="50164">
                <a:moveTo>
                  <a:pt x="28829" y="50164"/>
                </a:moveTo>
                <a:lnTo>
                  <a:pt x="28829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7682483" y="4072128"/>
            <a:ext cx="16510" cy="28575"/>
          </a:xfrm>
          <a:custGeom>
            <a:avLst/>
            <a:gdLst/>
            <a:ahLst/>
            <a:cxnLst/>
            <a:rect l="l" t="t" r="r" b="b"/>
            <a:pathLst>
              <a:path w="16509" h="28575">
                <a:moveTo>
                  <a:pt x="16383" y="0"/>
                </a:moveTo>
                <a:lnTo>
                  <a:pt x="0" y="285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7682483" y="4072128"/>
            <a:ext cx="16510" cy="28575"/>
          </a:xfrm>
          <a:custGeom>
            <a:avLst/>
            <a:gdLst/>
            <a:ahLst/>
            <a:cxnLst/>
            <a:rect l="l" t="t" r="r" b="b"/>
            <a:pathLst>
              <a:path w="16509" h="28575">
                <a:moveTo>
                  <a:pt x="0" y="0"/>
                </a:moveTo>
                <a:lnTo>
                  <a:pt x="16383" y="285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7680959" y="4111752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2882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3834384" y="3601211"/>
            <a:ext cx="42545" cy="102235"/>
          </a:xfrm>
          <a:custGeom>
            <a:avLst/>
            <a:gdLst/>
            <a:ahLst/>
            <a:cxnLst/>
            <a:rect l="l" t="t" r="r" b="b"/>
            <a:pathLst>
              <a:path w="42545" h="102235">
                <a:moveTo>
                  <a:pt x="42417" y="0"/>
                </a:moveTo>
                <a:lnTo>
                  <a:pt x="0" y="0"/>
                </a:lnTo>
                <a:lnTo>
                  <a:pt x="0" y="8254"/>
                </a:lnTo>
                <a:lnTo>
                  <a:pt x="0" y="102108"/>
                </a:lnTo>
                <a:lnTo>
                  <a:pt x="42417" y="1021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3819144" y="3608832"/>
            <a:ext cx="56515" cy="109855"/>
          </a:xfrm>
          <a:custGeom>
            <a:avLst/>
            <a:gdLst/>
            <a:ahLst/>
            <a:cxnLst/>
            <a:rect l="l" t="t" r="r" b="b"/>
            <a:pathLst>
              <a:path w="56514" h="109854">
                <a:moveTo>
                  <a:pt x="0" y="0"/>
                </a:moveTo>
                <a:lnTo>
                  <a:pt x="0" y="109727"/>
                </a:lnTo>
                <a:lnTo>
                  <a:pt x="56260" y="1097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7659623" y="4242815"/>
            <a:ext cx="69850" cy="29209"/>
          </a:xfrm>
          <a:custGeom>
            <a:avLst/>
            <a:gdLst/>
            <a:ahLst/>
            <a:cxnLst/>
            <a:rect l="l" t="t" r="r" b="b"/>
            <a:pathLst>
              <a:path w="69850" h="29210">
                <a:moveTo>
                  <a:pt x="69596" y="0"/>
                </a:moveTo>
                <a:lnTo>
                  <a:pt x="50292" y="1905"/>
                </a:lnTo>
                <a:lnTo>
                  <a:pt x="31876" y="7493"/>
                </a:lnTo>
                <a:lnTo>
                  <a:pt x="14985" y="16510"/>
                </a:lnTo>
                <a:lnTo>
                  <a:pt x="0" y="287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7659623" y="4271771"/>
            <a:ext cx="70485" cy="71755"/>
          </a:xfrm>
          <a:custGeom>
            <a:avLst/>
            <a:gdLst/>
            <a:ahLst/>
            <a:cxnLst/>
            <a:rect l="l" t="t" r="r" b="b"/>
            <a:pathLst>
              <a:path w="70484" h="71754">
                <a:moveTo>
                  <a:pt x="69976" y="7124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2458211" y="3526535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60">
                <a:moveTo>
                  <a:pt x="25273" y="60578"/>
                </a:moveTo>
                <a:lnTo>
                  <a:pt x="23621" y="43814"/>
                </a:lnTo>
                <a:lnTo>
                  <a:pt x="18795" y="27812"/>
                </a:lnTo>
                <a:lnTo>
                  <a:pt x="10794" y="1308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2398776" y="352653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60833"/>
                </a:moveTo>
                <a:lnTo>
                  <a:pt x="6045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5728715" y="351434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771" y="7277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5699759" y="3514344"/>
            <a:ext cx="29209" cy="73025"/>
          </a:xfrm>
          <a:custGeom>
            <a:avLst/>
            <a:gdLst/>
            <a:ahLst/>
            <a:cxnLst/>
            <a:rect l="l" t="t" r="r" b="b"/>
            <a:pathLst>
              <a:path w="29210" h="73025">
                <a:moveTo>
                  <a:pt x="28828" y="0"/>
                </a:moveTo>
                <a:lnTo>
                  <a:pt x="16510" y="15620"/>
                </a:lnTo>
                <a:lnTo>
                  <a:pt x="7492" y="33273"/>
                </a:lnTo>
                <a:lnTo>
                  <a:pt x="1904" y="52450"/>
                </a:lnTo>
                <a:lnTo>
                  <a:pt x="0" y="725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2272283" y="4878323"/>
            <a:ext cx="27305" cy="215265"/>
          </a:xfrm>
          <a:custGeom>
            <a:avLst/>
            <a:gdLst/>
            <a:ahLst/>
            <a:cxnLst/>
            <a:rect l="l" t="t" r="r" b="b"/>
            <a:pathLst>
              <a:path w="27305" h="215264">
                <a:moveTo>
                  <a:pt x="27305" y="0"/>
                </a:moveTo>
                <a:lnTo>
                  <a:pt x="0" y="21488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2264664" y="4968240"/>
            <a:ext cx="15240" cy="1270"/>
          </a:xfrm>
          <a:custGeom>
            <a:avLst/>
            <a:gdLst/>
            <a:ahLst/>
            <a:cxnLst/>
            <a:rect l="l" t="t" r="r" b="b"/>
            <a:pathLst>
              <a:path w="15239" h="1270">
                <a:moveTo>
                  <a:pt x="-1713" y="635"/>
                </a:moveTo>
                <a:lnTo>
                  <a:pt x="16445" y="635"/>
                </a:lnTo>
              </a:path>
            </a:pathLst>
          </a:custGeom>
          <a:ln w="46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2249423" y="5090159"/>
            <a:ext cx="13335" cy="3175"/>
          </a:xfrm>
          <a:custGeom>
            <a:avLst/>
            <a:gdLst/>
            <a:ahLst/>
            <a:cxnLst/>
            <a:rect l="l" t="t" r="r" b="b"/>
            <a:pathLst>
              <a:path w="13335" h="3175">
                <a:moveTo>
                  <a:pt x="0" y="0"/>
                </a:moveTo>
                <a:lnTo>
                  <a:pt x="13207" y="304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2264664" y="4974335"/>
            <a:ext cx="13970" cy="112395"/>
          </a:xfrm>
          <a:custGeom>
            <a:avLst/>
            <a:gdLst/>
            <a:ahLst/>
            <a:cxnLst/>
            <a:rect l="l" t="t" r="r" b="b"/>
            <a:pathLst>
              <a:path w="13969" h="112395">
                <a:moveTo>
                  <a:pt x="13588" y="0"/>
                </a:moveTo>
                <a:lnTo>
                  <a:pt x="0" y="1123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2263139" y="5093208"/>
            <a:ext cx="8890" cy="1905"/>
          </a:xfrm>
          <a:custGeom>
            <a:avLst/>
            <a:gdLst/>
            <a:ahLst/>
            <a:cxnLst/>
            <a:rect l="l" t="t" r="r" b="b"/>
            <a:pathLst>
              <a:path w="8889" h="1904">
                <a:moveTo>
                  <a:pt x="0" y="0"/>
                </a:moveTo>
                <a:lnTo>
                  <a:pt x="8636" y="13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2290572" y="4876800"/>
            <a:ext cx="8890" cy="1905"/>
          </a:xfrm>
          <a:custGeom>
            <a:avLst/>
            <a:gdLst/>
            <a:ahLst/>
            <a:cxnLst/>
            <a:rect l="l" t="t" r="r" b="b"/>
            <a:pathLst>
              <a:path w="8889" h="1904">
                <a:moveTo>
                  <a:pt x="0" y="0"/>
                </a:moveTo>
                <a:lnTo>
                  <a:pt x="8635" y="13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6402323" y="4050791"/>
            <a:ext cx="0" cy="668020"/>
          </a:xfrm>
          <a:custGeom>
            <a:avLst/>
            <a:gdLst/>
            <a:ahLst/>
            <a:cxnLst/>
            <a:rect l="l" t="t" r="r" b="b"/>
            <a:pathLst>
              <a:path h="668020">
                <a:moveTo>
                  <a:pt x="0" y="0"/>
                </a:moveTo>
                <a:lnTo>
                  <a:pt x="0" y="667512"/>
                </a:lnTo>
              </a:path>
            </a:pathLst>
          </a:custGeom>
          <a:ln w="18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2810255" y="4568952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53035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2810255" y="4568952"/>
            <a:ext cx="13335" cy="530860"/>
          </a:xfrm>
          <a:custGeom>
            <a:avLst/>
            <a:gdLst/>
            <a:ahLst/>
            <a:cxnLst/>
            <a:rect l="l" t="t" r="r" b="b"/>
            <a:pathLst>
              <a:path w="13335" h="530860">
                <a:moveTo>
                  <a:pt x="13207" y="530352"/>
                </a:moveTo>
                <a:lnTo>
                  <a:pt x="13207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2813304" y="5099303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2819400" y="5099303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1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2810255" y="2621279"/>
            <a:ext cx="0" cy="394970"/>
          </a:xfrm>
          <a:custGeom>
            <a:avLst/>
            <a:gdLst/>
            <a:ahLst/>
            <a:cxnLst/>
            <a:rect l="l" t="t" r="r" b="b"/>
            <a:pathLst>
              <a:path h="394969">
                <a:moveTo>
                  <a:pt x="0" y="0"/>
                </a:moveTo>
                <a:lnTo>
                  <a:pt x="0" y="394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2810255" y="2621279"/>
            <a:ext cx="13335" cy="394970"/>
          </a:xfrm>
          <a:custGeom>
            <a:avLst/>
            <a:gdLst/>
            <a:ahLst/>
            <a:cxnLst/>
            <a:rect l="l" t="t" r="r" b="b"/>
            <a:pathLst>
              <a:path w="13335" h="394969">
                <a:moveTo>
                  <a:pt x="0" y="0"/>
                </a:moveTo>
                <a:lnTo>
                  <a:pt x="13207" y="0"/>
                </a:lnTo>
                <a:lnTo>
                  <a:pt x="13207" y="394589"/>
                </a:lnTo>
                <a:lnTo>
                  <a:pt x="0" y="39458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3532632" y="3570732"/>
            <a:ext cx="0" cy="1532890"/>
          </a:xfrm>
          <a:custGeom>
            <a:avLst/>
            <a:gdLst/>
            <a:ahLst/>
            <a:cxnLst/>
            <a:rect l="l" t="t" r="r" b="b"/>
            <a:pathLst>
              <a:path h="1532889">
                <a:moveTo>
                  <a:pt x="0" y="153288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2801111" y="4568952"/>
            <a:ext cx="8890" cy="496570"/>
          </a:xfrm>
          <a:custGeom>
            <a:avLst/>
            <a:gdLst/>
            <a:ahLst/>
            <a:cxnLst/>
            <a:rect l="l" t="t" r="r" b="b"/>
            <a:pathLst>
              <a:path w="8889" h="496570">
                <a:moveTo>
                  <a:pt x="8636" y="496570"/>
                </a:moveTo>
                <a:lnTo>
                  <a:pt x="0" y="496570"/>
                </a:lnTo>
                <a:lnTo>
                  <a:pt x="0" y="0"/>
                </a:lnTo>
                <a:lnTo>
                  <a:pt x="86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5073396" y="5119115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64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5468111" y="5119115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64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3532632" y="3570732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863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3532632" y="3272028"/>
            <a:ext cx="8890" cy="85090"/>
          </a:xfrm>
          <a:custGeom>
            <a:avLst/>
            <a:gdLst/>
            <a:ahLst/>
            <a:cxnLst/>
            <a:rect l="l" t="t" r="r" b="b"/>
            <a:pathLst>
              <a:path w="8889" h="85089">
                <a:moveTo>
                  <a:pt x="8635" y="84836"/>
                </a:moveTo>
                <a:lnTo>
                  <a:pt x="0" y="8483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1261872" y="4853940"/>
            <a:ext cx="21590" cy="2540"/>
          </a:xfrm>
          <a:custGeom>
            <a:avLst/>
            <a:gdLst/>
            <a:ahLst/>
            <a:cxnLst/>
            <a:rect l="l" t="t" r="r" b="b"/>
            <a:pathLst>
              <a:path w="21590" h="2539">
                <a:moveTo>
                  <a:pt x="0" y="2540"/>
                </a:moveTo>
                <a:lnTo>
                  <a:pt x="2133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1261872" y="2729483"/>
            <a:ext cx="21590" cy="3175"/>
          </a:xfrm>
          <a:custGeom>
            <a:avLst/>
            <a:gdLst/>
            <a:ahLst/>
            <a:cxnLst/>
            <a:rect l="l" t="t" r="r" b="b"/>
            <a:pathLst>
              <a:path w="21590" h="3175">
                <a:moveTo>
                  <a:pt x="21336" y="292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859536" y="2846832"/>
            <a:ext cx="1443355" cy="1776730"/>
          </a:xfrm>
          <a:custGeom>
            <a:avLst/>
            <a:gdLst/>
            <a:ahLst/>
            <a:cxnLst/>
            <a:rect l="l" t="t" r="r" b="b"/>
            <a:pathLst>
              <a:path w="1443355" h="1776729">
                <a:moveTo>
                  <a:pt x="1443101" y="1776729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859536" y="2962655"/>
            <a:ext cx="1443355" cy="1777364"/>
          </a:xfrm>
          <a:custGeom>
            <a:avLst/>
            <a:gdLst/>
            <a:ahLst/>
            <a:cxnLst/>
            <a:rect l="l" t="t" r="r" b="b"/>
            <a:pathLst>
              <a:path w="1443355" h="1777364">
                <a:moveTo>
                  <a:pt x="0" y="1776984"/>
                </a:moveTo>
                <a:lnTo>
                  <a:pt x="14431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5486400" y="3907535"/>
            <a:ext cx="315595" cy="175260"/>
          </a:xfrm>
          <a:custGeom>
            <a:avLst/>
            <a:gdLst/>
            <a:ahLst/>
            <a:cxnLst/>
            <a:rect l="l" t="t" r="r" b="b"/>
            <a:pathLst>
              <a:path w="315595" h="175260">
                <a:moveTo>
                  <a:pt x="0" y="175260"/>
                </a:moveTo>
                <a:lnTo>
                  <a:pt x="315467" y="175260"/>
                </a:lnTo>
                <a:lnTo>
                  <a:pt x="315467" y="0"/>
                </a:lnTo>
                <a:lnTo>
                  <a:pt x="0" y="0"/>
                </a:lnTo>
                <a:lnTo>
                  <a:pt x="0" y="17526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5942076" y="3659123"/>
            <a:ext cx="391795" cy="189230"/>
          </a:xfrm>
          <a:custGeom>
            <a:avLst/>
            <a:gdLst/>
            <a:ahLst/>
            <a:cxnLst/>
            <a:rect l="l" t="t" r="r" b="b"/>
            <a:pathLst>
              <a:path w="391795" h="189229">
                <a:moveTo>
                  <a:pt x="0" y="188975"/>
                </a:moveTo>
                <a:lnTo>
                  <a:pt x="391667" y="188975"/>
                </a:lnTo>
                <a:lnTo>
                  <a:pt x="391667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6885431" y="4268723"/>
            <a:ext cx="262255" cy="195580"/>
          </a:xfrm>
          <a:custGeom>
            <a:avLst/>
            <a:gdLst/>
            <a:ahLst/>
            <a:cxnLst/>
            <a:rect l="l" t="t" r="r" b="b"/>
            <a:pathLst>
              <a:path w="262254" h="195579">
                <a:moveTo>
                  <a:pt x="0" y="195072"/>
                </a:moveTo>
                <a:lnTo>
                  <a:pt x="262127" y="195072"/>
                </a:lnTo>
                <a:lnTo>
                  <a:pt x="26212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7758683" y="3962400"/>
            <a:ext cx="309880" cy="329565"/>
          </a:xfrm>
          <a:custGeom>
            <a:avLst/>
            <a:gdLst/>
            <a:ahLst/>
            <a:cxnLst/>
            <a:rect l="l" t="t" r="r" b="b"/>
            <a:pathLst>
              <a:path w="309879" h="329564">
                <a:moveTo>
                  <a:pt x="0" y="329184"/>
                </a:moveTo>
                <a:lnTo>
                  <a:pt x="309372" y="329184"/>
                </a:lnTo>
                <a:lnTo>
                  <a:pt x="309372" y="0"/>
                </a:lnTo>
                <a:lnTo>
                  <a:pt x="0" y="0"/>
                </a:lnTo>
                <a:lnTo>
                  <a:pt x="0" y="329184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8474964" y="4864608"/>
            <a:ext cx="330835" cy="219710"/>
          </a:xfrm>
          <a:custGeom>
            <a:avLst/>
            <a:gdLst/>
            <a:ahLst/>
            <a:cxnLst/>
            <a:rect l="l" t="t" r="r" b="b"/>
            <a:pathLst>
              <a:path w="330834" h="219710">
                <a:moveTo>
                  <a:pt x="0" y="219456"/>
                </a:moveTo>
                <a:lnTo>
                  <a:pt x="330707" y="219456"/>
                </a:lnTo>
                <a:lnTo>
                  <a:pt x="330707" y="0"/>
                </a:lnTo>
                <a:lnTo>
                  <a:pt x="0" y="0"/>
                </a:lnTo>
                <a:lnTo>
                  <a:pt x="0" y="219456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8071104" y="4780788"/>
            <a:ext cx="321945" cy="291465"/>
          </a:xfrm>
          <a:custGeom>
            <a:avLst/>
            <a:gdLst/>
            <a:ahLst/>
            <a:cxnLst/>
            <a:rect l="l" t="t" r="r" b="b"/>
            <a:pathLst>
              <a:path w="321945" h="291464">
                <a:moveTo>
                  <a:pt x="0" y="291084"/>
                </a:moveTo>
                <a:lnTo>
                  <a:pt x="321564" y="291084"/>
                </a:lnTo>
                <a:lnTo>
                  <a:pt x="321564" y="0"/>
                </a:lnTo>
                <a:lnTo>
                  <a:pt x="0" y="0"/>
                </a:lnTo>
                <a:lnTo>
                  <a:pt x="0" y="291084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7239000" y="4440935"/>
            <a:ext cx="1018540" cy="216535"/>
          </a:xfrm>
          <a:custGeom>
            <a:avLst/>
            <a:gdLst/>
            <a:ahLst/>
            <a:cxnLst/>
            <a:rect l="l" t="t" r="r" b="b"/>
            <a:pathLst>
              <a:path w="1018540" h="216535">
                <a:moveTo>
                  <a:pt x="0" y="216407"/>
                </a:moveTo>
                <a:lnTo>
                  <a:pt x="1018031" y="216407"/>
                </a:lnTo>
                <a:lnTo>
                  <a:pt x="1018031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2375916" y="2581655"/>
            <a:ext cx="398145" cy="928369"/>
          </a:xfrm>
          <a:custGeom>
            <a:avLst/>
            <a:gdLst/>
            <a:ahLst/>
            <a:cxnLst/>
            <a:rect l="l" t="t" r="r" b="b"/>
            <a:pathLst>
              <a:path w="398144" h="928370">
                <a:moveTo>
                  <a:pt x="0" y="928115"/>
                </a:moveTo>
                <a:lnTo>
                  <a:pt x="397763" y="928115"/>
                </a:lnTo>
                <a:lnTo>
                  <a:pt x="397763" y="0"/>
                </a:lnTo>
                <a:lnTo>
                  <a:pt x="0" y="0"/>
                </a:lnTo>
                <a:lnTo>
                  <a:pt x="0" y="928115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1374647" y="4736591"/>
            <a:ext cx="836930" cy="368935"/>
          </a:xfrm>
          <a:custGeom>
            <a:avLst/>
            <a:gdLst/>
            <a:ahLst/>
            <a:cxnLst/>
            <a:rect l="l" t="t" r="r" b="b"/>
            <a:pathLst>
              <a:path w="836930" h="368935">
                <a:moveTo>
                  <a:pt x="0" y="368807"/>
                </a:moveTo>
                <a:lnTo>
                  <a:pt x="836676" y="368807"/>
                </a:lnTo>
                <a:lnTo>
                  <a:pt x="836676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6896100" y="4770120"/>
            <a:ext cx="314325" cy="368935"/>
          </a:xfrm>
          <a:custGeom>
            <a:avLst/>
            <a:gdLst/>
            <a:ahLst/>
            <a:cxnLst/>
            <a:rect l="l" t="t" r="r" b="b"/>
            <a:pathLst>
              <a:path w="314325" h="368935">
                <a:moveTo>
                  <a:pt x="0" y="368807"/>
                </a:moveTo>
                <a:lnTo>
                  <a:pt x="313944" y="368807"/>
                </a:lnTo>
                <a:lnTo>
                  <a:pt x="313944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1444752" y="2499360"/>
            <a:ext cx="643255" cy="368935"/>
          </a:xfrm>
          <a:custGeom>
            <a:avLst/>
            <a:gdLst/>
            <a:ahLst/>
            <a:cxnLst/>
            <a:rect l="l" t="t" r="r" b="b"/>
            <a:pathLst>
              <a:path w="643255" h="368935">
                <a:moveTo>
                  <a:pt x="0" y="368808"/>
                </a:moveTo>
                <a:lnTo>
                  <a:pt x="643128" y="368808"/>
                </a:lnTo>
                <a:lnTo>
                  <a:pt x="643128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2929127" y="2941320"/>
            <a:ext cx="585470" cy="1923414"/>
          </a:xfrm>
          <a:custGeom>
            <a:avLst/>
            <a:gdLst/>
            <a:ahLst/>
            <a:cxnLst/>
            <a:rect l="l" t="t" r="r" b="b"/>
            <a:pathLst>
              <a:path w="585470" h="1923414">
                <a:moveTo>
                  <a:pt x="0" y="1923287"/>
                </a:moveTo>
                <a:lnTo>
                  <a:pt x="585215" y="1923287"/>
                </a:lnTo>
                <a:lnTo>
                  <a:pt x="585215" y="0"/>
                </a:lnTo>
                <a:lnTo>
                  <a:pt x="0" y="0"/>
                </a:lnTo>
                <a:lnTo>
                  <a:pt x="0" y="1923287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6608064" y="3593591"/>
            <a:ext cx="586740" cy="368935"/>
          </a:xfrm>
          <a:custGeom>
            <a:avLst/>
            <a:gdLst/>
            <a:ahLst/>
            <a:cxnLst/>
            <a:rect l="l" t="t" r="r" b="b"/>
            <a:pathLst>
              <a:path w="586740" h="368935">
                <a:moveTo>
                  <a:pt x="0" y="368808"/>
                </a:moveTo>
                <a:lnTo>
                  <a:pt x="586740" y="368808"/>
                </a:lnTo>
                <a:lnTo>
                  <a:pt x="58674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5059679" y="4411979"/>
            <a:ext cx="309880" cy="681355"/>
          </a:xfrm>
          <a:custGeom>
            <a:avLst/>
            <a:gdLst/>
            <a:ahLst/>
            <a:cxnLst/>
            <a:rect l="l" t="t" r="r" b="b"/>
            <a:pathLst>
              <a:path w="309879" h="681354">
                <a:moveTo>
                  <a:pt x="0" y="681228"/>
                </a:moveTo>
                <a:lnTo>
                  <a:pt x="309372" y="681228"/>
                </a:lnTo>
                <a:lnTo>
                  <a:pt x="309372" y="0"/>
                </a:lnTo>
                <a:lnTo>
                  <a:pt x="0" y="0"/>
                </a:lnTo>
                <a:lnTo>
                  <a:pt x="0" y="681228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5878067" y="4724400"/>
            <a:ext cx="269875" cy="368935"/>
          </a:xfrm>
          <a:custGeom>
            <a:avLst/>
            <a:gdLst/>
            <a:ahLst/>
            <a:cxnLst/>
            <a:rect l="l" t="t" r="r" b="b"/>
            <a:pathLst>
              <a:path w="269875" h="368935">
                <a:moveTo>
                  <a:pt x="0" y="368807"/>
                </a:moveTo>
                <a:lnTo>
                  <a:pt x="269748" y="368807"/>
                </a:lnTo>
                <a:lnTo>
                  <a:pt x="269748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5910071" y="3919728"/>
            <a:ext cx="390525" cy="741045"/>
          </a:xfrm>
          <a:custGeom>
            <a:avLst/>
            <a:gdLst/>
            <a:ahLst/>
            <a:cxnLst/>
            <a:rect l="l" t="t" r="r" b="b"/>
            <a:pathLst>
              <a:path w="390525" h="741045">
                <a:moveTo>
                  <a:pt x="0" y="740664"/>
                </a:moveTo>
                <a:lnTo>
                  <a:pt x="390144" y="740664"/>
                </a:lnTo>
                <a:lnTo>
                  <a:pt x="390144" y="0"/>
                </a:lnTo>
                <a:lnTo>
                  <a:pt x="0" y="0"/>
                </a:lnTo>
                <a:lnTo>
                  <a:pt x="0" y="74066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5463540" y="4233671"/>
            <a:ext cx="294640" cy="818515"/>
          </a:xfrm>
          <a:custGeom>
            <a:avLst/>
            <a:gdLst/>
            <a:ahLst/>
            <a:cxnLst/>
            <a:rect l="l" t="t" r="r" b="b"/>
            <a:pathLst>
              <a:path w="294639" h="818514">
                <a:moveTo>
                  <a:pt x="0" y="818388"/>
                </a:moveTo>
                <a:lnTo>
                  <a:pt x="294132" y="818388"/>
                </a:lnTo>
                <a:lnTo>
                  <a:pt x="294132" y="0"/>
                </a:lnTo>
                <a:lnTo>
                  <a:pt x="0" y="0"/>
                </a:lnTo>
                <a:lnTo>
                  <a:pt x="0" y="818388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3621023" y="4395215"/>
            <a:ext cx="1256030" cy="681355"/>
          </a:xfrm>
          <a:custGeom>
            <a:avLst/>
            <a:gdLst/>
            <a:ahLst/>
            <a:cxnLst/>
            <a:rect l="l" t="t" r="r" b="b"/>
            <a:pathLst>
              <a:path w="1256029" h="681354">
                <a:moveTo>
                  <a:pt x="0" y="681228"/>
                </a:moveTo>
                <a:lnTo>
                  <a:pt x="1255776" y="681228"/>
                </a:lnTo>
                <a:lnTo>
                  <a:pt x="1255776" y="0"/>
                </a:lnTo>
                <a:lnTo>
                  <a:pt x="0" y="0"/>
                </a:lnTo>
                <a:lnTo>
                  <a:pt x="0" y="681228"/>
                </a:lnTo>
                <a:close/>
              </a:path>
            </a:pathLst>
          </a:custGeom>
          <a:solidFill>
            <a:srgbClr val="F051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5126735" y="2514600"/>
            <a:ext cx="1077595" cy="676910"/>
          </a:xfrm>
          <a:custGeom>
            <a:avLst/>
            <a:gdLst/>
            <a:ahLst/>
            <a:cxnLst/>
            <a:rect l="l" t="t" r="r" b="b"/>
            <a:pathLst>
              <a:path w="1077595" h="676910">
                <a:moveTo>
                  <a:pt x="0" y="676655"/>
                </a:moveTo>
                <a:lnTo>
                  <a:pt x="1077467" y="676655"/>
                </a:lnTo>
                <a:lnTo>
                  <a:pt x="1077467" y="0"/>
                </a:lnTo>
                <a:lnTo>
                  <a:pt x="0" y="0"/>
                </a:lnTo>
                <a:lnTo>
                  <a:pt x="0" y="67665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6248400" y="2514600"/>
            <a:ext cx="1114425" cy="676910"/>
          </a:xfrm>
          <a:custGeom>
            <a:avLst/>
            <a:gdLst/>
            <a:ahLst/>
            <a:cxnLst/>
            <a:rect l="l" t="t" r="r" b="b"/>
            <a:pathLst>
              <a:path w="1114425" h="676910">
                <a:moveTo>
                  <a:pt x="0" y="676655"/>
                </a:moveTo>
                <a:lnTo>
                  <a:pt x="1114044" y="676655"/>
                </a:lnTo>
                <a:lnTo>
                  <a:pt x="1114044" y="0"/>
                </a:lnTo>
                <a:lnTo>
                  <a:pt x="0" y="0"/>
                </a:lnTo>
                <a:lnTo>
                  <a:pt x="0" y="67665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7467600" y="2514600"/>
            <a:ext cx="1371600" cy="707390"/>
          </a:xfrm>
          <a:custGeom>
            <a:avLst/>
            <a:gdLst/>
            <a:ahLst/>
            <a:cxnLst/>
            <a:rect l="l" t="t" r="r" b="b"/>
            <a:pathLst>
              <a:path w="1371600" h="707389">
                <a:moveTo>
                  <a:pt x="0" y="707136"/>
                </a:moveTo>
                <a:lnTo>
                  <a:pt x="1371600" y="707136"/>
                </a:lnTo>
                <a:lnTo>
                  <a:pt x="1371600" y="0"/>
                </a:lnTo>
                <a:lnTo>
                  <a:pt x="0" y="0"/>
                </a:lnTo>
                <a:lnTo>
                  <a:pt x="0" y="707136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9" name="object 1449"/>
          <p:cNvSpPr txBox="1"/>
          <p:nvPr/>
        </p:nvSpPr>
        <p:spPr>
          <a:xfrm>
            <a:off x="4255134" y="3989323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787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0" name="object 1450"/>
          <p:cNvSpPr txBox="1"/>
          <p:nvPr/>
        </p:nvSpPr>
        <p:spPr>
          <a:xfrm>
            <a:off x="5002529" y="3979545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790K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1" name="object 1451"/>
          <p:cNvSpPr txBox="1"/>
          <p:nvPr/>
        </p:nvSpPr>
        <p:spPr>
          <a:xfrm>
            <a:off x="4522723" y="3645865"/>
            <a:ext cx="2133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791F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2" name="object 1452"/>
          <p:cNvSpPr txBox="1"/>
          <p:nvPr/>
        </p:nvSpPr>
        <p:spPr>
          <a:xfrm>
            <a:off x="4216400" y="3645865"/>
            <a:ext cx="2286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791G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3" name="object 1453"/>
          <p:cNvSpPr txBox="1"/>
          <p:nvPr/>
        </p:nvSpPr>
        <p:spPr>
          <a:xfrm>
            <a:off x="3918965" y="3645865"/>
            <a:ext cx="223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791H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4" name="object 1454"/>
          <p:cNvSpPr txBox="1"/>
          <p:nvPr/>
        </p:nvSpPr>
        <p:spPr>
          <a:xfrm>
            <a:off x="4844406" y="3684271"/>
            <a:ext cx="231140" cy="17208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791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700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5" name="object 1455"/>
          <p:cNvSpPr txBox="1"/>
          <p:nvPr/>
        </p:nvSpPr>
        <p:spPr>
          <a:xfrm>
            <a:off x="5149341" y="3836923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790A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6" name="object 1456"/>
          <p:cNvSpPr txBox="1"/>
          <p:nvPr/>
        </p:nvSpPr>
        <p:spPr>
          <a:xfrm>
            <a:off x="5449315" y="3647694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784</a:t>
            </a:r>
            <a:endParaRPr sz="700">
              <a:latin typeface="Arial"/>
              <a:cs typeface="Arial"/>
            </a:endParaRPr>
          </a:p>
        </p:txBody>
      </p:sp>
      <p:sp>
        <p:nvSpPr>
          <p:cNvPr id="1457" name="object 1457"/>
          <p:cNvSpPr/>
          <p:nvPr/>
        </p:nvSpPr>
        <p:spPr>
          <a:xfrm>
            <a:off x="3863340" y="3523488"/>
            <a:ext cx="175260" cy="126364"/>
          </a:xfrm>
          <a:custGeom>
            <a:avLst/>
            <a:gdLst/>
            <a:ahLst/>
            <a:cxnLst/>
            <a:rect l="l" t="t" r="r" b="b"/>
            <a:pathLst>
              <a:path w="175260" h="126364">
                <a:moveTo>
                  <a:pt x="0" y="126364"/>
                </a:moveTo>
                <a:lnTo>
                  <a:pt x="1748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8" name="object 1458"/>
          <p:cNvSpPr txBox="1"/>
          <p:nvPr/>
        </p:nvSpPr>
        <p:spPr>
          <a:xfrm>
            <a:off x="3928109" y="3411473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793A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459" name="object 1459"/>
          <p:cNvSpPr txBox="1"/>
          <p:nvPr/>
        </p:nvSpPr>
        <p:spPr>
          <a:xfrm>
            <a:off x="6051550" y="3676344"/>
            <a:ext cx="1498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778</a:t>
            </a:r>
            <a:endParaRPr sz="700">
              <a:latin typeface="Arial"/>
              <a:cs typeface="Arial"/>
            </a:endParaRPr>
          </a:p>
        </p:txBody>
      </p:sp>
      <p:sp>
        <p:nvSpPr>
          <p:cNvPr id="1460" name="object 1460"/>
          <p:cNvSpPr txBox="1"/>
          <p:nvPr/>
        </p:nvSpPr>
        <p:spPr>
          <a:xfrm>
            <a:off x="6831838" y="3721989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777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461" name="object 1461"/>
          <p:cNvSpPr txBox="1"/>
          <p:nvPr/>
        </p:nvSpPr>
        <p:spPr>
          <a:xfrm>
            <a:off x="6531102" y="4304538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779</a:t>
            </a:r>
            <a:endParaRPr sz="700">
              <a:latin typeface="Arial"/>
              <a:cs typeface="Arial"/>
            </a:endParaRPr>
          </a:p>
        </p:txBody>
      </p:sp>
      <p:sp>
        <p:nvSpPr>
          <p:cNvPr id="1462" name="object 1462"/>
          <p:cNvSpPr txBox="1"/>
          <p:nvPr/>
        </p:nvSpPr>
        <p:spPr>
          <a:xfrm>
            <a:off x="7489952" y="4226179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761A</a:t>
            </a:r>
            <a:endParaRPr sz="700">
              <a:latin typeface="Arial"/>
              <a:cs typeface="Arial"/>
            </a:endParaRPr>
          </a:p>
        </p:txBody>
      </p:sp>
      <p:sp>
        <p:nvSpPr>
          <p:cNvPr id="1463" name="object 1463"/>
          <p:cNvSpPr txBox="1"/>
          <p:nvPr/>
        </p:nvSpPr>
        <p:spPr>
          <a:xfrm>
            <a:off x="7421371" y="3991483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771S</a:t>
            </a:r>
            <a:endParaRPr sz="700">
              <a:latin typeface="Arial"/>
              <a:cs typeface="Arial"/>
            </a:endParaRPr>
          </a:p>
        </p:txBody>
      </p:sp>
      <p:sp>
        <p:nvSpPr>
          <p:cNvPr id="1464" name="object 1464"/>
          <p:cNvSpPr txBox="1"/>
          <p:nvPr/>
        </p:nvSpPr>
        <p:spPr>
          <a:xfrm>
            <a:off x="8120633" y="485343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764</a:t>
            </a:r>
            <a:endParaRPr sz="700">
              <a:latin typeface="Arial"/>
              <a:cs typeface="Arial"/>
            </a:endParaRPr>
          </a:p>
        </p:txBody>
      </p:sp>
      <p:sp>
        <p:nvSpPr>
          <p:cNvPr id="1465" name="object 1465"/>
          <p:cNvSpPr txBox="1"/>
          <p:nvPr/>
        </p:nvSpPr>
        <p:spPr>
          <a:xfrm>
            <a:off x="8474964" y="4949444"/>
            <a:ext cx="330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762</a:t>
            </a:r>
            <a:endParaRPr sz="700">
              <a:latin typeface="Arial"/>
              <a:cs typeface="Arial"/>
            </a:endParaRPr>
          </a:p>
        </p:txBody>
      </p:sp>
      <p:sp>
        <p:nvSpPr>
          <p:cNvPr id="1466" name="object 1466"/>
          <p:cNvSpPr/>
          <p:nvPr/>
        </p:nvSpPr>
        <p:spPr>
          <a:xfrm>
            <a:off x="5068823" y="3744467"/>
            <a:ext cx="184150" cy="112395"/>
          </a:xfrm>
          <a:custGeom>
            <a:avLst/>
            <a:gdLst/>
            <a:ahLst/>
            <a:cxnLst/>
            <a:rect l="l" t="t" r="r" b="b"/>
            <a:pathLst>
              <a:path w="184150" h="112395">
                <a:moveTo>
                  <a:pt x="0" y="0"/>
                </a:moveTo>
                <a:lnTo>
                  <a:pt x="184023" y="1123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7" name="object 1467"/>
          <p:cNvSpPr txBox="1"/>
          <p:nvPr/>
        </p:nvSpPr>
        <p:spPr>
          <a:xfrm>
            <a:off x="7853933" y="3808222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759A</a:t>
            </a:r>
            <a:endParaRPr sz="700">
              <a:latin typeface="Arial"/>
              <a:cs typeface="Arial"/>
            </a:endParaRPr>
          </a:p>
        </p:txBody>
      </p:sp>
      <p:sp>
        <p:nvSpPr>
          <p:cNvPr id="1468" name="object 1468"/>
          <p:cNvSpPr/>
          <p:nvPr/>
        </p:nvSpPr>
        <p:spPr>
          <a:xfrm>
            <a:off x="7714488" y="3729228"/>
            <a:ext cx="184785" cy="111125"/>
          </a:xfrm>
          <a:custGeom>
            <a:avLst/>
            <a:gdLst/>
            <a:ahLst/>
            <a:cxnLst/>
            <a:rect l="l" t="t" r="r" b="b"/>
            <a:pathLst>
              <a:path w="184784" h="111125">
                <a:moveTo>
                  <a:pt x="0" y="0"/>
                </a:moveTo>
                <a:lnTo>
                  <a:pt x="184403" y="11087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9" name="object 1469"/>
          <p:cNvSpPr txBox="1"/>
          <p:nvPr/>
        </p:nvSpPr>
        <p:spPr>
          <a:xfrm>
            <a:off x="7416545" y="3673601"/>
            <a:ext cx="83820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30" dirty="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1470" name="object 1470"/>
          <p:cNvSpPr txBox="1"/>
          <p:nvPr/>
        </p:nvSpPr>
        <p:spPr>
          <a:xfrm>
            <a:off x="5417311" y="3392170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770K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1" name="object 1471"/>
          <p:cNvSpPr txBox="1"/>
          <p:nvPr/>
        </p:nvSpPr>
        <p:spPr>
          <a:xfrm>
            <a:off x="4684267" y="2649981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728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2" name="object 1472"/>
          <p:cNvSpPr txBox="1"/>
          <p:nvPr/>
        </p:nvSpPr>
        <p:spPr>
          <a:xfrm>
            <a:off x="4080128" y="2649981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726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3" name="object 1473"/>
          <p:cNvSpPr txBox="1"/>
          <p:nvPr/>
        </p:nvSpPr>
        <p:spPr>
          <a:xfrm>
            <a:off x="4925178" y="2814067"/>
            <a:ext cx="231140" cy="17208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728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700" dirty="0">
                <a:latin typeface="Arial"/>
                <a:cs typeface="Arial"/>
              </a:rPr>
              <a:t>V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4" name="object 1474"/>
          <p:cNvSpPr txBox="1"/>
          <p:nvPr/>
        </p:nvSpPr>
        <p:spPr>
          <a:xfrm>
            <a:off x="4259707" y="2902076"/>
            <a:ext cx="844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V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5" name="object 1475"/>
          <p:cNvSpPr txBox="1"/>
          <p:nvPr/>
        </p:nvSpPr>
        <p:spPr>
          <a:xfrm>
            <a:off x="3621785" y="3068573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725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476" name="object 1476"/>
          <p:cNvSpPr txBox="1"/>
          <p:nvPr/>
        </p:nvSpPr>
        <p:spPr>
          <a:xfrm>
            <a:off x="2929127" y="3724148"/>
            <a:ext cx="58547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700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7" name="object 1477"/>
          <p:cNvSpPr txBox="1"/>
          <p:nvPr/>
        </p:nvSpPr>
        <p:spPr>
          <a:xfrm>
            <a:off x="1685670" y="4844237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705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8" name="object 1478"/>
          <p:cNvSpPr txBox="1"/>
          <p:nvPr/>
        </p:nvSpPr>
        <p:spPr>
          <a:xfrm>
            <a:off x="737717" y="3713479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710</a:t>
            </a:r>
            <a:endParaRPr sz="700">
              <a:latin typeface="Arial"/>
              <a:cs typeface="Arial"/>
            </a:endParaRPr>
          </a:p>
        </p:txBody>
      </p:sp>
      <p:sp>
        <p:nvSpPr>
          <p:cNvPr id="1479" name="object 1479"/>
          <p:cNvSpPr txBox="1"/>
          <p:nvPr/>
        </p:nvSpPr>
        <p:spPr>
          <a:xfrm>
            <a:off x="2370319" y="3635502"/>
            <a:ext cx="231140" cy="123189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71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700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1480" name="object 1480"/>
          <p:cNvSpPr txBox="1"/>
          <p:nvPr/>
        </p:nvSpPr>
        <p:spPr>
          <a:xfrm>
            <a:off x="2509384" y="4063747"/>
            <a:ext cx="231140" cy="17208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795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700" dirty="0">
                <a:latin typeface="Arial"/>
                <a:cs typeface="Arial"/>
              </a:rPr>
              <a:t>S</a:t>
            </a:r>
            <a:endParaRPr sz="700">
              <a:latin typeface="Arial"/>
              <a:cs typeface="Arial"/>
            </a:endParaRPr>
          </a:p>
        </p:txBody>
      </p:sp>
      <p:sp>
        <p:nvSpPr>
          <p:cNvPr id="1481" name="object 1481"/>
          <p:cNvSpPr txBox="1"/>
          <p:nvPr/>
        </p:nvSpPr>
        <p:spPr>
          <a:xfrm>
            <a:off x="2532633" y="3697350"/>
            <a:ext cx="149860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15" dirty="0">
                <a:latin typeface="Arial"/>
                <a:cs typeface="Arial"/>
              </a:rPr>
              <a:t>DN</a:t>
            </a:r>
            <a:r>
              <a:rPr sz="350" spc="-75" dirty="0">
                <a:latin typeface="Arial"/>
                <a:cs typeface="Arial"/>
              </a:rPr>
              <a:t> </a:t>
            </a:r>
            <a:r>
              <a:rPr sz="350" spc="-30" dirty="0">
                <a:latin typeface="Arial"/>
                <a:cs typeface="Arial"/>
              </a:rPr>
              <a:t>UP</a:t>
            </a:r>
            <a:endParaRPr sz="350">
              <a:latin typeface="Arial"/>
              <a:cs typeface="Arial"/>
            </a:endParaRPr>
          </a:p>
        </p:txBody>
      </p:sp>
      <p:sp>
        <p:nvSpPr>
          <p:cNvPr id="1482" name="object 1482"/>
          <p:cNvSpPr txBox="1"/>
          <p:nvPr/>
        </p:nvSpPr>
        <p:spPr>
          <a:xfrm>
            <a:off x="2672588" y="4237989"/>
            <a:ext cx="83820" cy="78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0" spc="-30" dirty="0">
                <a:latin typeface="Arial"/>
                <a:cs typeface="Arial"/>
              </a:rPr>
              <a:t>DN</a:t>
            </a:r>
            <a:endParaRPr sz="350">
              <a:latin typeface="Arial"/>
              <a:cs typeface="Arial"/>
            </a:endParaRPr>
          </a:p>
        </p:txBody>
      </p:sp>
      <p:sp>
        <p:nvSpPr>
          <p:cNvPr id="1483" name="object 1483"/>
          <p:cNvSpPr txBox="1"/>
          <p:nvPr/>
        </p:nvSpPr>
        <p:spPr>
          <a:xfrm>
            <a:off x="1685670" y="2585085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715</a:t>
            </a:r>
            <a:endParaRPr sz="700">
              <a:latin typeface="Arial"/>
              <a:cs typeface="Arial"/>
            </a:endParaRPr>
          </a:p>
        </p:txBody>
      </p:sp>
      <p:sp>
        <p:nvSpPr>
          <p:cNvPr id="1484" name="object 1484"/>
          <p:cNvSpPr txBox="1"/>
          <p:nvPr/>
        </p:nvSpPr>
        <p:spPr>
          <a:xfrm>
            <a:off x="1422272" y="3618382"/>
            <a:ext cx="394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5080" indent="-38100">
              <a:lnSpc>
                <a:spcPct val="128600"/>
              </a:lnSpc>
              <a:spcBef>
                <a:spcPts val="100"/>
              </a:spcBef>
            </a:pPr>
            <a:r>
              <a:rPr sz="700" spc="-35" dirty="0">
                <a:latin typeface="Arial"/>
                <a:cs typeface="Arial"/>
              </a:rPr>
              <a:t>O</a:t>
            </a:r>
            <a:r>
              <a:rPr sz="700" spc="-30" dirty="0">
                <a:latin typeface="Arial"/>
                <a:cs typeface="Arial"/>
              </a:rPr>
              <a:t>PE</a:t>
            </a:r>
            <a:r>
              <a:rPr sz="700" spc="40" dirty="0">
                <a:latin typeface="Arial"/>
                <a:cs typeface="Arial"/>
              </a:rPr>
              <a:t>N</a:t>
            </a:r>
            <a:r>
              <a:rPr sz="700" spc="-25" dirty="0">
                <a:latin typeface="Arial"/>
                <a:cs typeface="Arial"/>
              </a:rPr>
              <a:t>T</a:t>
            </a:r>
            <a:r>
              <a:rPr sz="700" spc="-5" dirty="0">
                <a:latin typeface="Arial"/>
                <a:cs typeface="Arial"/>
              </a:rPr>
              <a:t>O  </a:t>
            </a:r>
            <a:r>
              <a:rPr sz="700" spc="-30" dirty="0">
                <a:latin typeface="Arial"/>
                <a:cs typeface="Arial"/>
              </a:rPr>
              <a:t>BELOW</a:t>
            </a:r>
            <a:endParaRPr sz="700">
              <a:latin typeface="Arial"/>
              <a:cs typeface="Arial"/>
            </a:endParaRPr>
          </a:p>
        </p:txBody>
      </p:sp>
      <p:sp>
        <p:nvSpPr>
          <p:cNvPr id="1485" name="object 1485"/>
          <p:cNvSpPr txBox="1"/>
          <p:nvPr/>
        </p:nvSpPr>
        <p:spPr>
          <a:xfrm>
            <a:off x="846226" y="4379467"/>
            <a:ext cx="21844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710S</a:t>
            </a:r>
            <a:endParaRPr sz="700">
              <a:latin typeface="Arial"/>
              <a:cs typeface="Arial"/>
            </a:endParaRPr>
          </a:p>
        </p:txBody>
      </p:sp>
      <p:sp>
        <p:nvSpPr>
          <p:cNvPr id="1486" name="object 1486"/>
          <p:cNvSpPr/>
          <p:nvPr/>
        </p:nvSpPr>
        <p:spPr>
          <a:xfrm>
            <a:off x="752855" y="4282440"/>
            <a:ext cx="186055" cy="113030"/>
          </a:xfrm>
          <a:custGeom>
            <a:avLst/>
            <a:gdLst/>
            <a:ahLst/>
            <a:cxnLst/>
            <a:rect l="l" t="t" r="r" b="b"/>
            <a:pathLst>
              <a:path w="186055" h="113029">
                <a:moveTo>
                  <a:pt x="0" y="0"/>
                </a:moveTo>
                <a:lnTo>
                  <a:pt x="185928" y="11277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752855" y="3191255"/>
            <a:ext cx="186055" cy="112395"/>
          </a:xfrm>
          <a:custGeom>
            <a:avLst/>
            <a:gdLst/>
            <a:ahLst/>
            <a:cxnLst/>
            <a:rect l="l" t="t" r="r" b="b"/>
            <a:pathLst>
              <a:path w="186055" h="112395">
                <a:moveTo>
                  <a:pt x="0" y="112395"/>
                </a:moveTo>
                <a:lnTo>
                  <a:pt x="18592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8" name="object 1488"/>
          <p:cNvSpPr txBox="1"/>
          <p:nvPr/>
        </p:nvSpPr>
        <p:spPr>
          <a:xfrm>
            <a:off x="848360" y="3066668"/>
            <a:ext cx="2133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710T</a:t>
            </a:r>
            <a:endParaRPr sz="700">
              <a:latin typeface="Arial"/>
              <a:cs typeface="Arial"/>
            </a:endParaRPr>
          </a:p>
        </p:txBody>
      </p:sp>
      <p:sp>
        <p:nvSpPr>
          <p:cNvPr id="1489" name="object 1489"/>
          <p:cNvSpPr txBox="1"/>
          <p:nvPr/>
        </p:nvSpPr>
        <p:spPr>
          <a:xfrm>
            <a:off x="2363723" y="4543044"/>
            <a:ext cx="393700" cy="368935"/>
          </a:xfrm>
          <a:prstGeom prst="rect">
            <a:avLst/>
          </a:prstGeom>
          <a:solidFill>
            <a:srgbClr val="9BBA58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Times New Roman"/>
              <a:cs typeface="Times New Roman"/>
            </a:endParaRPr>
          </a:p>
          <a:p>
            <a:pPr marL="125095">
              <a:lnSpc>
                <a:spcPct val="100000"/>
              </a:lnSpc>
            </a:pPr>
            <a:r>
              <a:rPr sz="700" spc="-35" dirty="0">
                <a:latin typeface="Arial"/>
                <a:cs typeface="Arial"/>
              </a:rPr>
              <a:t>700</a:t>
            </a:r>
            <a:endParaRPr sz="700">
              <a:latin typeface="Arial"/>
              <a:cs typeface="Arial"/>
            </a:endParaRPr>
          </a:p>
        </p:txBody>
      </p:sp>
      <p:sp>
        <p:nvSpPr>
          <p:cNvPr id="1490" name="object 1490"/>
          <p:cNvSpPr/>
          <p:nvPr/>
        </p:nvSpPr>
        <p:spPr>
          <a:xfrm>
            <a:off x="2453639" y="2953511"/>
            <a:ext cx="166370" cy="139065"/>
          </a:xfrm>
          <a:custGeom>
            <a:avLst/>
            <a:gdLst/>
            <a:ahLst/>
            <a:cxnLst/>
            <a:rect l="l" t="t" r="r" b="b"/>
            <a:pathLst>
              <a:path w="166369" h="139064">
                <a:moveTo>
                  <a:pt x="0" y="138684"/>
                </a:moveTo>
                <a:lnTo>
                  <a:pt x="166116" y="138684"/>
                </a:lnTo>
                <a:lnTo>
                  <a:pt x="166116" y="0"/>
                </a:lnTo>
                <a:lnTo>
                  <a:pt x="0" y="0"/>
                </a:lnTo>
                <a:lnTo>
                  <a:pt x="0" y="138684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1" name="object 1491"/>
          <p:cNvSpPr txBox="1"/>
          <p:nvPr/>
        </p:nvSpPr>
        <p:spPr>
          <a:xfrm>
            <a:off x="2375916" y="2956686"/>
            <a:ext cx="39814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700</a:t>
            </a:r>
            <a:endParaRPr sz="700">
              <a:latin typeface="Arial"/>
              <a:cs typeface="Arial"/>
            </a:endParaRPr>
          </a:p>
        </p:txBody>
      </p:sp>
      <p:sp>
        <p:nvSpPr>
          <p:cNvPr id="1492" name="object 1492"/>
          <p:cNvSpPr/>
          <p:nvPr/>
        </p:nvSpPr>
        <p:spPr>
          <a:xfrm>
            <a:off x="6678168" y="3883152"/>
            <a:ext cx="100965" cy="102235"/>
          </a:xfrm>
          <a:custGeom>
            <a:avLst/>
            <a:gdLst/>
            <a:ahLst/>
            <a:cxnLst/>
            <a:rect l="l" t="t" r="r" b="b"/>
            <a:pathLst>
              <a:path w="100965" h="102235">
                <a:moveTo>
                  <a:pt x="100583" y="101981"/>
                </a:moveTo>
                <a:lnTo>
                  <a:pt x="92582" y="62357"/>
                </a:lnTo>
                <a:lnTo>
                  <a:pt x="71120" y="29845"/>
                </a:lnTo>
                <a:lnTo>
                  <a:pt x="39115" y="800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6678168" y="3883152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6880859" y="397154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20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6886956" y="397154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6818376" y="3977640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6818376" y="3985259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6818376" y="3971544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3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6813804" y="397154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20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6818376" y="397154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1508760" y="6348984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1557527" y="6348984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5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1508760" y="6384035"/>
            <a:ext cx="48260" cy="0"/>
          </a:xfrm>
          <a:custGeom>
            <a:avLst/>
            <a:gdLst/>
            <a:ahLst/>
            <a:cxnLst/>
            <a:rect l="l" t="t" r="r" b="b"/>
            <a:pathLst>
              <a:path w="48259">
                <a:moveTo>
                  <a:pt x="0" y="0"/>
                </a:moveTo>
                <a:lnTo>
                  <a:pt x="482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1581911" y="6373367"/>
            <a:ext cx="41275" cy="48895"/>
          </a:xfrm>
          <a:custGeom>
            <a:avLst/>
            <a:gdLst/>
            <a:ahLst/>
            <a:cxnLst/>
            <a:rect l="l" t="t" r="r" b="b"/>
            <a:pathLst>
              <a:path w="41275" h="48895">
                <a:moveTo>
                  <a:pt x="0" y="20827"/>
                </a:moveTo>
                <a:lnTo>
                  <a:pt x="40766" y="20827"/>
                </a:lnTo>
                <a:lnTo>
                  <a:pt x="40766" y="13842"/>
                </a:lnTo>
                <a:lnTo>
                  <a:pt x="37465" y="6984"/>
                </a:lnTo>
                <a:lnTo>
                  <a:pt x="34035" y="3428"/>
                </a:lnTo>
                <a:lnTo>
                  <a:pt x="27304" y="0"/>
                </a:lnTo>
                <a:lnTo>
                  <a:pt x="17144" y="0"/>
                </a:lnTo>
                <a:lnTo>
                  <a:pt x="10413" y="3428"/>
                </a:lnTo>
                <a:lnTo>
                  <a:pt x="3682" y="10413"/>
                </a:lnTo>
                <a:lnTo>
                  <a:pt x="0" y="20827"/>
                </a:lnTo>
                <a:lnTo>
                  <a:pt x="0" y="27685"/>
                </a:lnTo>
                <a:lnTo>
                  <a:pt x="3682" y="38099"/>
                </a:lnTo>
                <a:lnTo>
                  <a:pt x="10413" y="45084"/>
                </a:lnTo>
                <a:lnTo>
                  <a:pt x="17144" y="48513"/>
                </a:lnTo>
                <a:lnTo>
                  <a:pt x="27304" y="48513"/>
                </a:lnTo>
                <a:lnTo>
                  <a:pt x="34035" y="45084"/>
                </a:lnTo>
                <a:lnTo>
                  <a:pt x="40766" y="380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1685544" y="6373367"/>
            <a:ext cx="0" cy="48895"/>
          </a:xfrm>
          <a:custGeom>
            <a:avLst/>
            <a:gdLst/>
            <a:ahLst/>
            <a:cxnLst/>
            <a:rect l="l" t="t" r="r" b="b"/>
            <a:pathLst>
              <a:path h="48895">
                <a:moveTo>
                  <a:pt x="0" y="0"/>
                </a:moveTo>
                <a:lnTo>
                  <a:pt x="0" y="485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1644395" y="6373367"/>
            <a:ext cx="41275" cy="48895"/>
          </a:xfrm>
          <a:custGeom>
            <a:avLst/>
            <a:gdLst/>
            <a:ahLst/>
            <a:cxnLst/>
            <a:rect l="l" t="t" r="r" b="b"/>
            <a:pathLst>
              <a:path w="41275" h="48895">
                <a:moveTo>
                  <a:pt x="40767" y="10413"/>
                </a:moveTo>
                <a:lnTo>
                  <a:pt x="34036" y="3428"/>
                </a:lnTo>
                <a:lnTo>
                  <a:pt x="27305" y="0"/>
                </a:lnTo>
                <a:lnTo>
                  <a:pt x="17145" y="0"/>
                </a:lnTo>
                <a:lnTo>
                  <a:pt x="10414" y="3428"/>
                </a:lnTo>
                <a:lnTo>
                  <a:pt x="3683" y="10413"/>
                </a:lnTo>
                <a:lnTo>
                  <a:pt x="0" y="20827"/>
                </a:lnTo>
                <a:lnTo>
                  <a:pt x="0" y="27685"/>
                </a:lnTo>
                <a:lnTo>
                  <a:pt x="3683" y="38099"/>
                </a:lnTo>
                <a:lnTo>
                  <a:pt x="10414" y="45084"/>
                </a:lnTo>
                <a:lnTo>
                  <a:pt x="17145" y="48513"/>
                </a:lnTo>
                <a:lnTo>
                  <a:pt x="27305" y="48513"/>
                </a:lnTo>
                <a:lnTo>
                  <a:pt x="34036" y="45084"/>
                </a:lnTo>
                <a:lnTo>
                  <a:pt x="40767" y="3809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1711451" y="6347461"/>
            <a:ext cx="109727" cy="7619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1438655" y="6464809"/>
            <a:ext cx="202692" cy="7619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1664207" y="6490715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1664207" y="6490715"/>
            <a:ext cx="38100" cy="48260"/>
          </a:xfrm>
          <a:custGeom>
            <a:avLst/>
            <a:gdLst/>
            <a:ahLst/>
            <a:cxnLst/>
            <a:rect l="l" t="t" r="r" b="b"/>
            <a:pathLst>
              <a:path w="38100" h="48259">
                <a:moveTo>
                  <a:pt x="0" y="14058"/>
                </a:moveTo>
                <a:lnTo>
                  <a:pt x="10287" y="3810"/>
                </a:lnTo>
                <a:lnTo>
                  <a:pt x="17144" y="0"/>
                </a:lnTo>
                <a:lnTo>
                  <a:pt x="27431" y="0"/>
                </a:lnTo>
                <a:lnTo>
                  <a:pt x="34290" y="3810"/>
                </a:lnTo>
                <a:lnTo>
                  <a:pt x="37718" y="14058"/>
                </a:lnTo>
                <a:lnTo>
                  <a:pt x="37718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1726692" y="6490715"/>
            <a:ext cx="41275" cy="48260"/>
          </a:xfrm>
          <a:custGeom>
            <a:avLst/>
            <a:gdLst/>
            <a:ahLst/>
            <a:cxnLst/>
            <a:rect l="l" t="t" r="r" b="b"/>
            <a:pathLst>
              <a:path w="41275" h="48259">
                <a:moveTo>
                  <a:pt x="41020" y="10668"/>
                </a:moveTo>
                <a:lnTo>
                  <a:pt x="34162" y="3810"/>
                </a:lnTo>
                <a:lnTo>
                  <a:pt x="27305" y="0"/>
                </a:lnTo>
                <a:lnTo>
                  <a:pt x="17144" y="0"/>
                </a:lnTo>
                <a:lnTo>
                  <a:pt x="10287" y="3810"/>
                </a:lnTo>
                <a:lnTo>
                  <a:pt x="3428" y="10668"/>
                </a:lnTo>
                <a:lnTo>
                  <a:pt x="0" y="20904"/>
                </a:lnTo>
                <a:lnTo>
                  <a:pt x="0" y="27736"/>
                </a:lnTo>
                <a:lnTo>
                  <a:pt x="3428" y="37998"/>
                </a:lnTo>
                <a:lnTo>
                  <a:pt x="10287" y="44843"/>
                </a:lnTo>
                <a:lnTo>
                  <a:pt x="17144" y="48260"/>
                </a:lnTo>
                <a:lnTo>
                  <a:pt x="27305" y="48260"/>
                </a:lnTo>
                <a:lnTo>
                  <a:pt x="34162" y="44843"/>
                </a:lnTo>
                <a:lnTo>
                  <a:pt x="4102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1789176" y="6490715"/>
            <a:ext cx="41275" cy="48260"/>
          </a:xfrm>
          <a:custGeom>
            <a:avLst/>
            <a:gdLst/>
            <a:ahLst/>
            <a:cxnLst/>
            <a:rect l="l" t="t" r="r" b="b"/>
            <a:pathLst>
              <a:path w="41275" h="48259">
                <a:moveTo>
                  <a:pt x="0" y="20904"/>
                </a:moveTo>
                <a:lnTo>
                  <a:pt x="41021" y="20904"/>
                </a:lnTo>
                <a:lnTo>
                  <a:pt x="41021" y="14058"/>
                </a:lnTo>
                <a:lnTo>
                  <a:pt x="37592" y="7239"/>
                </a:lnTo>
                <a:lnTo>
                  <a:pt x="34162" y="3810"/>
                </a:lnTo>
                <a:lnTo>
                  <a:pt x="27305" y="0"/>
                </a:lnTo>
                <a:lnTo>
                  <a:pt x="17144" y="0"/>
                </a:lnTo>
                <a:lnTo>
                  <a:pt x="10287" y="3810"/>
                </a:lnTo>
                <a:lnTo>
                  <a:pt x="3429" y="10668"/>
                </a:lnTo>
                <a:lnTo>
                  <a:pt x="0" y="20904"/>
                </a:lnTo>
                <a:lnTo>
                  <a:pt x="0" y="27736"/>
                </a:lnTo>
                <a:lnTo>
                  <a:pt x="3429" y="37998"/>
                </a:lnTo>
                <a:lnTo>
                  <a:pt x="10287" y="44843"/>
                </a:lnTo>
                <a:lnTo>
                  <a:pt x="17144" y="48260"/>
                </a:lnTo>
                <a:lnTo>
                  <a:pt x="27305" y="48260"/>
                </a:lnTo>
                <a:lnTo>
                  <a:pt x="34162" y="44843"/>
                </a:lnTo>
                <a:lnTo>
                  <a:pt x="41021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1851660" y="6490715"/>
            <a:ext cx="38100" cy="48260"/>
          </a:xfrm>
          <a:custGeom>
            <a:avLst/>
            <a:gdLst/>
            <a:ahLst/>
            <a:cxnLst/>
            <a:rect l="l" t="t" r="r" b="b"/>
            <a:pathLst>
              <a:path w="38100" h="48259">
                <a:moveTo>
                  <a:pt x="37718" y="10668"/>
                </a:moveTo>
                <a:lnTo>
                  <a:pt x="34289" y="3810"/>
                </a:lnTo>
                <a:lnTo>
                  <a:pt x="24002" y="0"/>
                </a:lnTo>
                <a:lnTo>
                  <a:pt x="13715" y="0"/>
                </a:lnTo>
                <a:lnTo>
                  <a:pt x="3428" y="3810"/>
                </a:lnTo>
                <a:lnTo>
                  <a:pt x="0" y="10668"/>
                </a:lnTo>
                <a:lnTo>
                  <a:pt x="3428" y="17475"/>
                </a:lnTo>
                <a:lnTo>
                  <a:pt x="10287" y="20904"/>
                </a:lnTo>
                <a:lnTo>
                  <a:pt x="27431" y="24320"/>
                </a:lnTo>
                <a:lnTo>
                  <a:pt x="34289" y="27736"/>
                </a:lnTo>
                <a:lnTo>
                  <a:pt x="37718" y="34582"/>
                </a:lnTo>
                <a:lnTo>
                  <a:pt x="37718" y="37998"/>
                </a:lnTo>
                <a:lnTo>
                  <a:pt x="34289" y="44843"/>
                </a:lnTo>
                <a:lnTo>
                  <a:pt x="24002" y="48260"/>
                </a:lnTo>
                <a:lnTo>
                  <a:pt x="13715" y="48260"/>
                </a:lnTo>
                <a:lnTo>
                  <a:pt x="3428" y="44843"/>
                </a:lnTo>
                <a:lnTo>
                  <a:pt x="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1469136" y="6583680"/>
            <a:ext cx="48260" cy="73660"/>
          </a:xfrm>
          <a:custGeom>
            <a:avLst/>
            <a:gdLst/>
            <a:ahLst/>
            <a:cxnLst/>
            <a:rect l="l" t="t" r="r" b="b"/>
            <a:pathLst>
              <a:path w="48259" h="73659">
                <a:moveTo>
                  <a:pt x="31114" y="35039"/>
                </a:moveTo>
                <a:lnTo>
                  <a:pt x="41401" y="38493"/>
                </a:lnTo>
                <a:lnTo>
                  <a:pt x="44830" y="41960"/>
                </a:lnTo>
                <a:lnTo>
                  <a:pt x="48259" y="48895"/>
                </a:lnTo>
                <a:lnTo>
                  <a:pt x="48259" y="59296"/>
                </a:lnTo>
                <a:lnTo>
                  <a:pt x="44830" y="66217"/>
                </a:lnTo>
                <a:lnTo>
                  <a:pt x="41401" y="69684"/>
                </a:lnTo>
                <a:lnTo>
                  <a:pt x="31114" y="73152"/>
                </a:lnTo>
                <a:lnTo>
                  <a:pt x="0" y="73152"/>
                </a:lnTo>
                <a:lnTo>
                  <a:pt x="0" y="0"/>
                </a:lnTo>
                <a:lnTo>
                  <a:pt x="31114" y="0"/>
                </a:lnTo>
                <a:lnTo>
                  <a:pt x="41401" y="3467"/>
                </a:lnTo>
                <a:lnTo>
                  <a:pt x="44830" y="6934"/>
                </a:lnTo>
                <a:lnTo>
                  <a:pt x="48259" y="13855"/>
                </a:lnTo>
                <a:lnTo>
                  <a:pt x="48259" y="20789"/>
                </a:lnTo>
                <a:lnTo>
                  <a:pt x="44830" y="27724"/>
                </a:lnTo>
                <a:lnTo>
                  <a:pt x="41401" y="31572"/>
                </a:lnTo>
                <a:lnTo>
                  <a:pt x="31114" y="35039"/>
                </a:lnTo>
                <a:lnTo>
                  <a:pt x="0" y="350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1542288" y="6608064"/>
            <a:ext cx="38100" cy="48260"/>
          </a:xfrm>
          <a:custGeom>
            <a:avLst/>
            <a:gdLst/>
            <a:ahLst/>
            <a:cxnLst/>
            <a:rect l="l" t="t" r="r" b="b"/>
            <a:pathLst>
              <a:path w="38100" h="48259">
                <a:moveTo>
                  <a:pt x="0" y="0"/>
                </a:moveTo>
                <a:lnTo>
                  <a:pt x="0" y="34582"/>
                </a:lnTo>
                <a:lnTo>
                  <a:pt x="3428" y="44843"/>
                </a:lnTo>
                <a:lnTo>
                  <a:pt x="10287" y="48260"/>
                </a:lnTo>
                <a:lnTo>
                  <a:pt x="20955" y="48260"/>
                </a:lnTo>
                <a:lnTo>
                  <a:pt x="27812" y="44843"/>
                </a:lnTo>
                <a:lnTo>
                  <a:pt x="38100" y="3458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1580388" y="6608064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1604772" y="6583680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0" y="3733"/>
                </a:moveTo>
                <a:lnTo>
                  <a:pt x="3047" y="7480"/>
                </a:lnTo>
                <a:lnTo>
                  <a:pt x="5968" y="3733"/>
                </a:lnTo>
                <a:lnTo>
                  <a:pt x="3047" y="0"/>
                </a:lnTo>
                <a:lnTo>
                  <a:pt x="0" y="3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1607819" y="66111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1635251" y="6583680"/>
            <a:ext cx="0" cy="73660"/>
          </a:xfrm>
          <a:custGeom>
            <a:avLst/>
            <a:gdLst/>
            <a:ahLst/>
            <a:cxnLst/>
            <a:rect l="l" t="t" r="r" b="b"/>
            <a:pathLst>
              <a:path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1700783" y="6583680"/>
            <a:ext cx="0" cy="73660"/>
          </a:xfrm>
          <a:custGeom>
            <a:avLst/>
            <a:gdLst/>
            <a:ahLst/>
            <a:cxnLst/>
            <a:rect l="l" t="t" r="r" b="b"/>
            <a:pathLst>
              <a:path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1659635" y="6608064"/>
            <a:ext cx="41275" cy="48260"/>
          </a:xfrm>
          <a:custGeom>
            <a:avLst/>
            <a:gdLst/>
            <a:ahLst/>
            <a:cxnLst/>
            <a:rect l="l" t="t" r="r" b="b"/>
            <a:pathLst>
              <a:path w="41275" h="48259">
                <a:moveTo>
                  <a:pt x="40766" y="10642"/>
                </a:moveTo>
                <a:lnTo>
                  <a:pt x="34036" y="3416"/>
                </a:lnTo>
                <a:lnTo>
                  <a:pt x="27305" y="0"/>
                </a:lnTo>
                <a:lnTo>
                  <a:pt x="17144" y="0"/>
                </a:lnTo>
                <a:lnTo>
                  <a:pt x="10159" y="3416"/>
                </a:lnTo>
                <a:lnTo>
                  <a:pt x="3428" y="10642"/>
                </a:lnTo>
                <a:lnTo>
                  <a:pt x="0" y="20904"/>
                </a:lnTo>
                <a:lnTo>
                  <a:pt x="0" y="27736"/>
                </a:lnTo>
                <a:lnTo>
                  <a:pt x="3428" y="37998"/>
                </a:lnTo>
                <a:lnTo>
                  <a:pt x="10159" y="44843"/>
                </a:lnTo>
                <a:lnTo>
                  <a:pt x="17144" y="48260"/>
                </a:lnTo>
                <a:lnTo>
                  <a:pt x="27305" y="48260"/>
                </a:lnTo>
                <a:lnTo>
                  <a:pt x="34036" y="44843"/>
                </a:lnTo>
                <a:lnTo>
                  <a:pt x="40766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1725167" y="6583680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0" y="3733"/>
                </a:moveTo>
                <a:lnTo>
                  <a:pt x="3048" y="7480"/>
                </a:lnTo>
                <a:lnTo>
                  <a:pt x="5968" y="3733"/>
                </a:lnTo>
                <a:lnTo>
                  <a:pt x="3048" y="0"/>
                </a:lnTo>
                <a:lnTo>
                  <a:pt x="0" y="373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1728216" y="66111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5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1755648" y="6608064"/>
            <a:ext cx="0" cy="48260"/>
          </a:xfrm>
          <a:custGeom>
            <a:avLst/>
            <a:gdLst/>
            <a:ahLst/>
            <a:cxnLst/>
            <a:rect l="l" t="t" r="r" b="b"/>
            <a:pathLst>
              <a:path h="48259">
                <a:moveTo>
                  <a:pt x="0" y="0"/>
                </a:moveTo>
                <a:lnTo>
                  <a:pt x="0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1755648" y="6608064"/>
            <a:ext cx="38100" cy="48260"/>
          </a:xfrm>
          <a:custGeom>
            <a:avLst/>
            <a:gdLst/>
            <a:ahLst/>
            <a:cxnLst/>
            <a:rect l="l" t="t" r="r" b="b"/>
            <a:pathLst>
              <a:path w="38100" h="48259">
                <a:moveTo>
                  <a:pt x="0" y="14058"/>
                </a:moveTo>
                <a:lnTo>
                  <a:pt x="10287" y="3416"/>
                </a:lnTo>
                <a:lnTo>
                  <a:pt x="17144" y="0"/>
                </a:lnTo>
                <a:lnTo>
                  <a:pt x="27431" y="0"/>
                </a:lnTo>
                <a:lnTo>
                  <a:pt x="34289" y="3416"/>
                </a:lnTo>
                <a:lnTo>
                  <a:pt x="37718" y="14058"/>
                </a:lnTo>
                <a:lnTo>
                  <a:pt x="37718" y="4826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1828800" y="6608064"/>
            <a:ext cx="30480" cy="73025"/>
          </a:xfrm>
          <a:custGeom>
            <a:avLst/>
            <a:gdLst/>
            <a:ahLst/>
            <a:cxnLst/>
            <a:rect l="l" t="t" r="r" b="b"/>
            <a:pathLst>
              <a:path w="30480" h="73025">
                <a:moveTo>
                  <a:pt x="30225" y="0"/>
                </a:moveTo>
                <a:lnTo>
                  <a:pt x="30225" y="55333"/>
                </a:lnTo>
                <a:lnTo>
                  <a:pt x="26924" y="65646"/>
                </a:lnTo>
                <a:lnTo>
                  <a:pt x="23494" y="69456"/>
                </a:lnTo>
                <a:lnTo>
                  <a:pt x="16763" y="72898"/>
                </a:lnTo>
                <a:lnTo>
                  <a:pt x="6731" y="72898"/>
                </a:lnTo>
                <a:lnTo>
                  <a:pt x="0" y="6945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1818132" y="6608064"/>
            <a:ext cx="41275" cy="48260"/>
          </a:xfrm>
          <a:custGeom>
            <a:avLst/>
            <a:gdLst/>
            <a:ahLst/>
            <a:cxnLst/>
            <a:rect l="l" t="t" r="r" b="b"/>
            <a:pathLst>
              <a:path w="41275" h="48259">
                <a:moveTo>
                  <a:pt x="41020" y="10642"/>
                </a:moveTo>
                <a:lnTo>
                  <a:pt x="34162" y="3416"/>
                </a:lnTo>
                <a:lnTo>
                  <a:pt x="27305" y="0"/>
                </a:lnTo>
                <a:lnTo>
                  <a:pt x="17144" y="0"/>
                </a:lnTo>
                <a:lnTo>
                  <a:pt x="10287" y="3416"/>
                </a:lnTo>
                <a:lnTo>
                  <a:pt x="3429" y="10642"/>
                </a:lnTo>
                <a:lnTo>
                  <a:pt x="0" y="20904"/>
                </a:lnTo>
                <a:lnTo>
                  <a:pt x="0" y="27736"/>
                </a:lnTo>
                <a:lnTo>
                  <a:pt x="3429" y="37998"/>
                </a:lnTo>
                <a:lnTo>
                  <a:pt x="10287" y="44843"/>
                </a:lnTo>
                <a:lnTo>
                  <a:pt x="17144" y="48260"/>
                </a:lnTo>
                <a:lnTo>
                  <a:pt x="27305" y="48260"/>
                </a:lnTo>
                <a:lnTo>
                  <a:pt x="34162" y="44843"/>
                </a:lnTo>
                <a:lnTo>
                  <a:pt x="41020" y="3799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1440180" y="6819900"/>
            <a:ext cx="170687" cy="8229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1691639" y="6809231"/>
            <a:ext cx="19685" cy="91440"/>
          </a:xfrm>
          <a:custGeom>
            <a:avLst/>
            <a:gdLst/>
            <a:ahLst/>
            <a:cxnLst/>
            <a:rect l="l" t="t" r="r" b="b"/>
            <a:pathLst>
              <a:path w="19685" h="91440">
                <a:moveTo>
                  <a:pt x="19304" y="0"/>
                </a:moveTo>
                <a:lnTo>
                  <a:pt x="0" y="909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1708404" y="6809231"/>
            <a:ext cx="19685" cy="91440"/>
          </a:xfrm>
          <a:custGeom>
            <a:avLst/>
            <a:gdLst/>
            <a:ahLst/>
            <a:cxnLst/>
            <a:rect l="l" t="t" r="r" b="b"/>
            <a:pathLst>
              <a:path w="19685" h="91440">
                <a:moveTo>
                  <a:pt x="19303" y="0"/>
                </a:moveTo>
                <a:lnTo>
                  <a:pt x="0" y="909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1691639" y="6847331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2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1688592" y="6864095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2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1755648" y="6821423"/>
            <a:ext cx="15240" cy="59690"/>
          </a:xfrm>
          <a:custGeom>
            <a:avLst/>
            <a:gdLst/>
            <a:ahLst/>
            <a:cxnLst/>
            <a:rect l="l" t="t" r="r" b="b"/>
            <a:pathLst>
              <a:path w="15239" h="59690">
                <a:moveTo>
                  <a:pt x="0" y="11112"/>
                </a:moveTo>
                <a:lnTo>
                  <a:pt x="5968" y="8432"/>
                </a:lnTo>
                <a:lnTo>
                  <a:pt x="14731" y="0"/>
                </a:lnTo>
                <a:lnTo>
                  <a:pt x="14731" y="594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1804416" y="6821423"/>
            <a:ext cx="39370" cy="59690"/>
          </a:xfrm>
          <a:custGeom>
            <a:avLst/>
            <a:gdLst/>
            <a:ahLst/>
            <a:cxnLst/>
            <a:rect l="l" t="t" r="r" b="b"/>
            <a:pathLst>
              <a:path w="39369" h="59690">
                <a:moveTo>
                  <a:pt x="33527" y="0"/>
                </a:moveTo>
                <a:lnTo>
                  <a:pt x="5714" y="0"/>
                </a:lnTo>
                <a:lnTo>
                  <a:pt x="2666" y="25692"/>
                </a:lnTo>
                <a:lnTo>
                  <a:pt x="5714" y="22618"/>
                </a:lnTo>
                <a:lnTo>
                  <a:pt x="13969" y="19938"/>
                </a:lnTo>
                <a:lnTo>
                  <a:pt x="22225" y="19938"/>
                </a:lnTo>
                <a:lnTo>
                  <a:pt x="30606" y="22618"/>
                </a:lnTo>
                <a:lnTo>
                  <a:pt x="36194" y="28371"/>
                </a:lnTo>
                <a:lnTo>
                  <a:pt x="39242" y="36804"/>
                </a:lnTo>
                <a:lnTo>
                  <a:pt x="39242" y="42557"/>
                </a:lnTo>
                <a:lnTo>
                  <a:pt x="36194" y="51003"/>
                </a:lnTo>
                <a:lnTo>
                  <a:pt x="30606" y="56756"/>
                </a:lnTo>
                <a:lnTo>
                  <a:pt x="22225" y="59435"/>
                </a:lnTo>
                <a:lnTo>
                  <a:pt x="13969" y="59435"/>
                </a:lnTo>
                <a:lnTo>
                  <a:pt x="5714" y="56756"/>
                </a:lnTo>
                <a:lnTo>
                  <a:pt x="2666" y="54063"/>
                </a:lnTo>
                <a:lnTo>
                  <a:pt x="0" y="483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1860804" y="6821423"/>
            <a:ext cx="42545" cy="59690"/>
          </a:xfrm>
          <a:custGeom>
            <a:avLst/>
            <a:gdLst/>
            <a:ahLst/>
            <a:cxnLst/>
            <a:rect l="l" t="t" r="r" b="b"/>
            <a:pathLst>
              <a:path w="42544" h="59690">
                <a:moveTo>
                  <a:pt x="28320" y="59435"/>
                </a:moveTo>
                <a:lnTo>
                  <a:pt x="28320" y="0"/>
                </a:lnTo>
                <a:lnTo>
                  <a:pt x="0" y="39878"/>
                </a:lnTo>
                <a:lnTo>
                  <a:pt x="42418" y="3987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1534667" y="7307581"/>
            <a:ext cx="277368" cy="9448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3140964" y="6242303"/>
            <a:ext cx="32384" cy="30480"/>
          </a:xfrm>
          <a:custGeom>
            <a:avLst/>
            <a:gdLst/>
            <a:ahLst/>
            <a:cxnLst/>
            <a:rect l="l" t="t" r="r" b="b"/>
            <a:pathLst>
              <a:path w="32385" h="30479">
                <a:moveTo>
                  <a:pt x="31877" y="30480"/>
                </a:moveTo>
                <a:lnTo>
                  <a:pt x="29463" y="18542"/>
                </a:lnTo>
                <a:lnTo>
                  <a:pt x="22606" y="8890"/>
                </a:lnTo>
                <a:lnTo>
                  <a:pt x="12446" y="241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9925811" y="274320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79" h="32385">
                <a:moveTo>
                  <a:pt x="30480" y="31876"/>
                </a:moveTo>
                <a:lnTo>
                  <a:pt x="28067" y="19557"/>
                </a:lnTo>
                <a:lnTo>
                  <a:pt x="21463" y="9398"/>
                </a:lnTo>
                <a:lnTo>
                  <a:pt x="11811" y="2539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9957816" y="306324"/>
            <a:ext cx="0" cy="7131050"/>
          </a:xfrm>
          <a:custGeom>
            <a:avLst/>
            <a:gdLst/>
            <a:ahLst/>
            <a:cxnLst/>
            <a:rect l="l" t="t" r="r" b="b"/>
            <a:pathLst>
              <a:path h="7131050">
                <a:moveTo>
                  <a:pt x="0" y="713054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1322832" y="624230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30480"/>
                </a:moveTo>
                <a:lnTo>
                  <a:pt x="28067" y="18542"/>
                </a:lnTo>
                <a:lnTo>
                  <a:pt x="21462" y="8890"/>
                </a:lnTo>
                <a:lnTo>
                  <a:pt x="11811" y="241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833627" y="6316979"/>
            <a:ext cx="47625" cy="52069"/>
          </a:xfrm>
          <a:custGeom>
            <a:avLst/>
            <a:gdLst/>
            <a:ahLst/>
            <a:cxnLst/>
            <a:rect l="l" t="t" r="r" b="b"/>
            <a:pathLst>
              <a:path w="47625" h="52070">
                <a:moveTo>
                  <a:pt x="0" y="0"/>
                </a:moveTo>
                <a:lnTo>
                  <a:pt x="0" y="36703"/>
                </a:lnTo>
                <a:lnTo>
                  <a:pt x="3441" y="44196"/>
                </a:lnTo>
                <a:lnTo>
                  <a:pt x="9956" y="49022"/>
                </a:lnTo>
                <a:lnTo>
                  <a:pt x="20307" y="51689"/>
                </a:lnTo>
                <a:lnTo>
                  <a:pt x="26809" y="51689"/>
                </a:lnTo>
                <a:lnTo>
                  <a:pt x="36766" y="49022"/>
                </a:lnTo>
                <a:lnTo>
                  <a:pt x="43662" y="44196"/>
                </a:lnTo>
                <a:lnTo>
                  <a:pt x="47116" y="36703"/>
                </a:lnTo>
                <a:lnTo>
                  <a:pt x="471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906780" y="6333744"/>
            <a:ext cx="0" cy="36195"/>
          </a:xfrm>
          <a:custGeom>
            <a:avLst/>
            <a:gdLst/>
            <a:ahLst/>
            <a:cxnLst/>
            <a:rect l="l" t="t" r="r" b="b"/>
            <a:pathLst>
              <a:path h="36195">
                <a:moveTo>
                  <a:pt x="0" y="0"/>
                </a:moveTo>
                <a:lnTo>
                  <a:pt x="0" y="36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906780" y="6333744"/>
            <a:ext cx="36830" cy="36195"/>
          </a:xfrm>
          <a:custGeom>
            <a:avLst/>
            <a:gdLst/>
            <a:ahLst/>
            <a:cxnLst/>
            <a:rect l="l" t="t" r="r" b="b"/>
            <a:pathLst>
              <a:path w="36830" h="36195">
                <a:moveTo>
                  <a:pt x="0" y="10159"/>
                </a:moveTo>
                <a:lnTo>
                  <a:pt x="9842" y="2412"/>
                </a:lnTo>
                <a:lnTo>
                  <a:pt x="16649" y="0"/>
                </a:lnTo>
                <a:lnTo>
                  <a:pt x="26479" y="0"/>
                </a:lnTo>
                <a:lnTo>
                  <a:pt x="32918" y="2412"/>
                </a:lnTo>
                <a:lnTo>
                  <a:pt x="36321" y="10159"/>
                </a:lnTo>
                <a:lnTo>
                  <a:pt x="36321" y="3606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966216" y="6316979"/>
            <a:ext cx="7620" cy="4445"/>
          </a:xfrm>
          <a:custGeom>
            <a:avLst/>
            <a:gdLst/>
            <a:ahLst/>
            <a:cxnLst/>
            <a:rect l="l" t="t" r="r" b="b"/>
            <a:pathLst>
              <a:path w="7619" h="4445">
                <a:moveTo>
                  <a:pt x="0" y="2032"/>
                </a:moveTo>
                <a:lnTo>
                  <a:pt x="3746" y="4445"/>
                </a:lnTo>
                <a:lnTo>
                  <a:pt x="7480" y="2032"/>
                </a:lnTo>
                <a:lnTo>
                  <a:pt x="3746" y="0"/>
                </a:lnTo>
                <a:lnTo>
                  <a:pt x="0" y="20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970788" y="6336791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2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990600" y="6333744"/>
            <a:ext cx="40005" cy="36195"/>
          </a:xfrm>
          <a:custGeom>
            <a:avLst/>
            <a:gdLst/>
            <a:ahLst/>
            <a:cxnLst/>
            <a:rect l="l" t="t" r="r" b="b"/>
            <a:pathLst>
              <a:path w="40005" h="36195">
                <a:moveTo>
                  <a:pt x="0" y="0"/>
                </a:moveTo>
                <a:lnTo>
                  <a:pt x="19621" y="36067"/>
                </a:lnTo>
                <a:lnTo>
                  <a:pt x="3962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1046988" y="6333744"/>
            <a:ext cx="40005" cy="36195"/>
          </a:xfrm>
          <a:custGeom>
            <a:avLst/>
            <a:gdLst/>
            <a:ahLst/>
            <a:cxnLst/>
            <a:rect l="l" t="t" r="r" b="b"/>
            <a:pathLst>
              <a:path w="40005" h="36195">
                <a:moveTo>
                  <a:pt x="0" y="15239"/>
                </a:moveTo>
                <a:lnTo>
                  <a:pt x="39624" y="15239"/>
                </a:lnTo>
                <a:lnTo>
                  <a:pt x="39624" y="10159"/>
                </a:lnTo>
                <a:lnTo>
                  <a:pt x="36220" y="5079"/>
                </a:lnTo>
                <a:lnTo>
                  <a:pt x="32829" y="2412"/>
                </a:lnTo>
                <a:lnTo>
                  <a:pt x="26415" y="0"/>
                </a:lnTo>
                <a:lnTo>
                  <a:pt x="16598" y="0"/>
                </a:lnTo>
                <a:lnTo>
                  <a:pt x="9804" y="2412"/>
                </a:lnTo>
                <a:lnTo>
                  <a:pt x="3022" y="7873"/>
                </a:lnTo>
                <a:lnTo>
                  <a:pt x="0" y="15239"/>
                </a:lnTo>
                <a:lnTo>
                  <a:pt x="0" y="20319"/>
                </a:lnTo>
                <a:lnTo>
                  <a:pt x="3022" y="28193"/>
                </a:lnTo>
                <a:lnTo>
                  <a:pt x="9804" y="33273"/>
                </a:lnTo>
                <a:lnTo>
                  <a:pt x="16598" y="36067"/>
                </a:lnTo>
                <a:lnTo>
                  <a:pt x="26415" y="36067"/>
                </a:lnTo>
                <a:lnTo>
                  <a:pt x="32829" y="33273"/>
                </a:lnTo>
                <a:lnTo>
                  <a:pt x="39624" y="2819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1107947" y="6315457"/>
            <a:ext cx="204215" cy="7315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844296" y="6451091"/>
            <a:ext cx="38100" cy="34925"/>
          </a:xfrm>
          <a:custGeom>
            <a:avLst/>
            <a:gdLst/>
            <a:ahLst/>
            <a:cxnLst/>
            <a:rect l="l" t="t" r="r" b="b"/>
            <a:pathLst>
              <a:path w="38100" h="34925">
                <a:moveTo>
                  <a:pt x="14719" y="0"/>
                </a:moveTo>
                <a:lnTo>
                  <a:pt x="8915" y="2286"/>
                </a:lnTo>
                <a:lnTo>
                  <a:pt x="3098" y="7112"/>
                </a:lnTo>
                <a:lnTo>
                  <a:pt x="0" y="14605"/>
                </a:lnTo>
                <a:lnTo>
                  <a:pt x="0" y="19558"/>
                </a:lnTo>
                <a:lnTo>
                  <a:pt x="3098" y="27051"/>
                </a:lnTo>
                <a:lnTo>
                  <a:pt x="8915" y="31877"/>
                </a:lnTo>
                <a:lnTo>
                  <a:pt x="14719" y="34544"/>
                </a:lnTo>
                <a:lnTo>
                  <a:pt x="23634" y="34544"/>
                </a:lnTo>
                <a:lnTo>
                  <a:pt x="29451" y="31877"/>
                </a:lnTo>
                <a:lnTo>
                  <a:pt x="35255" y="27051"/>
                </a:lnTo>
                <a:lnTo>
                  <a:pt x="37972" y="19558"/>
                </a:lnTo>
                <a:lnTo>
                  <a:pt x="37972" y="14605"/>
                </a:lnTo>
                <a:lnTo>
                  <a:pt x="35255" y="7112"/>
                </a:lnTo>
                <a:lnTo>
                  <a:pt x="29451" y="2286"/>
                </a:lnTo>
                <a:lnTo>
                  <a:pt x="23634" y="0"/>
                </a:lnTo>
                <a:lnTo>
                  <a:pt x="147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905255" y="6432803"/>
            <a:ext cx="13970" cy="53340"/>
          </a:xfrm>
          <a:custGeom>
            <a:avLst/>
            <a:gdLst/>
            <a:ahLst/>
            <a:cxnLst/>
            <a:rect l="l" t="t" r="r" b="b"/>
            <a:pathLst>
              <a:path w="13969" h="53339">
                <a:moveTo>
                  <a:pt x="13601" y="0"/>
                </a:moveTo>
                <a:lnTo>
                  <a:pt x="8229" y="0"/>
                </a:lnTo>
                <a:lnTo>
                  <a:pt x="2857" y="2286"/>
                </a:lnTo>
                <a:lnTo>
                  <a:pt x="0" y="10033"/>
                </a:lnTo>
                <a:lnTo>
                  <a:pt x="0" y="532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896111" y="645109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6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1008888" y="6432803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2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987552" y="64328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1039367" y="6451091"/>
            <a:ext cx="38100" cy="34925"/>
          </a:xfrm>
          <a:custGeom>
            <a:avLst/>
            <a:gdLst/>
            <a:ahLst/>
            <a:cxnLst/>
            <a:rect l="l" t="t" r="r" b="b"/>
            <a:pathLst>
              <a:path w="38100" h="34925">
                <a:moveTo>
                  <a:pt x="14719" y="0"/>
                </a:moveTo>
                <a:lnTo>
                  <a:pt x="8915" y="2286"/>
                </a:lnTo>
                <a:lnTo>
                  <a:pt x="3098" y="7112"/>
                </a:lnTo>
                <a:lnTo>
                  <a:pt x="0" y="14605"/>
                </a:lnTo>
                <a:lnTo>
                  <a:pt x="0" y="19558"/>
                </a:lnTo>
                <a:lnTo>
                  <a:pt x="3098" y="27051"/>
                </a:lnTo>
                <a:lnTo>
                  <a:pt x="8915" y="31877"/>
                </a:lnTo>
                <a:lnTo>
                  <a:pt x="14719" y="34544"/>
                </a:lnTo>
                <a:lnTo>
                  <a:pt x="23634" y="34544"/>
                </a:lnTo>
                <a:lnTo>
                  <a:pt x="29451" y="31877"/>
                </a:lnTo>
                <a:lnTo>
                  <a:pt x="35255" y="27051"/>
                </a:lnTo>
                <a:lnTo>
                  <a:pt x="37972" y="19558"/>
                </a:lnTo>
                <a:lnTo>
                  <a:pt x="37972" y="14605"/>
                </a:lnTo>
                <a:lnTo>
                  <a:pt x="35255" y="7112"/>
                </a:lnTo>
                <a:lnTo>
                  <a:pt x="29451" y="2286"/>
                </a:lnTo>
                <a:lnTo>
                  <a:pt x="23634" y="0"/>
                </a:lnTo>
                <a:lnTo>
                  <a:pt x="1471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1097280" y="6451091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5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1097280" y="6451091"/>
            <a:ext cx="22860" cy="15240"/>
          </a:xfrm>
          <a:custGeom>
            <a:avLst/>
            <a:gdLst/>
            <a:ahLst/>
            <a:cxnLst/>
            <a:rect l="l" t="t" r="r" b="b"/>
            <a:pathLst>
              <a:path w="22859" h="15239">
                <a:moveTo>
                  <a:pt x="0" y="14859"/>
                </a:moveTo>
                <a:lnTo>
                  <a:pt x="3047" y="7239"/>
                </a:lnTo>
                <a:lnTo>
                  <a:pt x="8762" y="2286"/>
                </a:lnTo>
                <a:lnTo>
                  <a:pt x="14478" y="0"/>
                </a:lnTo>
                <a:lnTo>
                  <a:pt x="228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1132332" y="6451091"/>
            <a:ext cx="36195" cy="34925"/>
          </a:xfrm>
          <a:custGeom>
            <a:avLst/>
            <a:gdLst/>
            <a:ahLst/>
            <a:cxnLst/>
            <a:rect l="l" t="t" r="r" b="b"/>
            <a:pathLst>
              <a:path w="36194" h="34925">
                <a:moveTo>
                  <a:pt x="13766" y="0"/>
                </a:moveTo>
                <a:lnTo>
                  <a:pt x="8178" y="2286"/>
                </a:lnTo>
                <a:lnTo>
                  <a:pt x="2603" y="7112"/>
                </a:lnTo>
                <a:lnTo>
                  <a:pt x="0" y="14605"/>
                </a:lnTo>
                <a:lnTo>
                  <a:pt x="0" y="19558"/>
                </a:lnTo>
                <a:lnTo>
                  <a:pt x="2603" y="27051"/>
                </a:lnTo>
                <a:lnTo>
                  <a:pt x="8178" y="31877"/>
                </a:lnTo>
                <a:lnTo>
                  <a:pt x="13766" y="34544"/>
                </a:lnTo>
                <a:lnTo>
                  <a:pt x="22313" y="34544"/>
                </a:lnTo>
                <a:lnTo>
                  <a:pt x="27901" y="31877"/>
                </a:lnTo>
                <a:lnTo>
                  <a:pt x="33477" y="27051"/>
                </a:lnTo>
                <a:lnTo>
                  <a:pt x="36080" y="19558"/>
                </a:lnTo>
                <a:lnTo>
                  <a:pt x="36080" y="14605"/>
                </a:lnTo>
                <a:lnTo>
                  <a:pt x="33477" y="7112"/>
                </a:lnTo>
                <a:lnTo>
                  <a:pt x="27901" y="2286"/>
                </a:lnTo>
                <a:lnTo>
                  <a:pt x="22313" y="0"/>
                </a:lnTo>
                <a:lnTo>
                  <a:pt x="1376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1188719" y="6451091"/>
            <a:ext cx="0" cy="34925"/>
          </a:xfrm>
          <a:custGeom>
            <a:avLst/>
            <a:gdLst/>
            <a:ahLst/>
            <a:cxnLst/>
            <a:rect l="l" t="t" r="r" b="b"/>
            <a:pathLst>
              <a:path h="34925">
                <a:moveTo>
                  <a:pt x="0" y="0"/>
                </a:moveTo>
                <a:lnTo>
                  <a:pt x="0" y="345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1188719" y="6451091"/>
            <a:ext cx="32384" cy="34925"/>
          </a:xfrm>
          <a:custGeom>
            <a:avLst/>
            <a:gdLst/>
            <a:ahLst/>
            <a:cxnLst/>
            <a:rect l="l" t="t" r="r" b="b"/>
            <a:pathLst>
              <a:path w="32384" h="34925">
                <a:moveTo>
                  <a:pt x="0" y="9779"/>
                </a:moveTo>
                <a:lnTo>
                  <a:pt x="8826" y="2286"/>
                </a:lnTo>
                <a:lnTo>
                  <a:pt x="14592" y="0"/>
                </a:lnTo>
                <a:lnTo>
                  <a:pt x="23037" y="0"/>
                </a:lnTo>
                <a:lnTo>
                  <a:pt x="28803" y="2286"/>
                </a:lnTo>
                <a:lnTo>
                  <a:pt x="31877" y="9779"/>
                </a:lnTo>
                <a:lnTo>
                  <a:pt x="31877" y="345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1246632" y="6432803"/>
            <a:ext cx="13335" cy="53340"/>
          </a:xfrm>
          <a:custGeom>
            <a:avLst/>
            <a:gdLst/>
            <a:ahLst/>
            <a:cxnLst/>
            <a:rect l="l" t="t" r="r" b="b"/>
            <a:pathLst>
              <a:path w="13334" h="53339">
                <a:moveTo>
                  <a:pt x="0" y="0"/>
                </a:moveTo>
                <a:lnTo>
                  <a:pt x="0" y="42799"/>
                </a:lnTo>
                <a:lnTo>
                  <a:pt x="2501" y="50546"/>
                </a:lnTo>
                <a:lnTo>
                  <a:pt x="7874" y="53213"/>
                </a:lnTo>
                <a:lnTo>
                  <a:pt x="13233" y="5321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1237488" y="645109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68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1275588" y="6451091"/>
            <a:ext cx="36830" cy="34925"/>
          </a:xfrm>
          <a:custGeom>
            <a:avLst/>
            <a:gdLst/>
            <a:ahLst/>
            <a:cxnLst/>
            <a:rect l="l" t="t" r="r" b="b"/>
            <a:pathLst>
              <a:path w="36830" h="34925">
                <a:moveTo>
                  <a:pt x="14096" y="0"/>
                </a:moveTo>
                <a:lnTo>
                  <a:pt x="8509" y="2286"/>
                </a:lnTo>
                <a:lnTo>
                  <a:pt x="2921" y="7112"/>
                </a:lnTo>
                <a:lnTo>
                  <a:pt x="0" y="14605"/>
                </a:lnTo>
                <a:lnTo>
                  <a:pt x="0" y="19558"/>
                </a:lnTo>
                <a:lnTo>
                  <a:pt x="2921" y="27051"/>
                </a:lnTo>
                <a:lnTo>
                  <a:pt x="8509" y="31877"/>
                </a:lnTo>
                <a:lnTo>
                  <a:pt x="14096" y="34544"/>
                </a:lnTo>
                <a:lnTo>
                  <a:pt x="22352" y="34544"/>
                </a:lnTo>
                <a:lnTo>
                  <a:pt x="27940" y="31877"/>
                </a:lnTo>
                <a:lnTo>
                  <a:pt x="33909" y="27051"/>
                </a:lnTo>
                <a:lnTo>
                  <a:pt x="36449" y="19558"/>
                </a:lnTo>
                <a:lnTo>
                  <a:pt x="36449" y="14605"/>
                </a:lnTo>
                <a:lnTo>
                  <a:pt x="33909" y="7112"/>
                </a:lnTo>
                <a:lnTo>
                  <a:pt x="27940" y="2286"/>
                </a:lnTo>
                <a:lnTo>
                  <a:pt x="22352" y="0"/>
                </a:lnTo>
                <a:lnTo>
                  <a:pt x="1409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835152" y="7100316"/>
            <a:ext cx="333756" cy="6553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1242060" y="7101840"/>
            <a:ext cx="56515" cy="48895"/>
          </a:xfrm>
          <a:custGeom>
            <a:avLst/>
            <a:gdLst/>
            <a:ahLst/>
            <a:cxnLst/>
            <a:rect l="l" t="t" r="r" b="b"/>
            <a:pathLst>
              <a:path w="56515" h="48895">
                <a:moveTo>
                  <a:pt x="56387" y="20675"/>
                </a:moveTo>
                <a:lnTo>
                  <a:pt x="56387" y="18338"/>
                </a:lnTo>
                <a:lnTo>
                  <a:pt x="53721" y="15989"/>
                </a:lnTo>
                <a:lnTo>
                  <a:pt x="50927" y="15989"/>
                </a:lnTo>
                <a:lnTo>
                  <a:pt x="48259" y="18338"/>
                </a:lnTo>
                <a:lnTo>
                  <a:pt x="45084" y="23012"/>
                </a:lnTo>
                <a:lnTo>
                  <a:pt x="39624" y="34721"/>
                </a:lnTo>
                <a:lnTo>
                  <a:pt x="33781" y="41744"/>
                </a:lnTo>
                <a:lnTo>
                  <a:pt x="28448" y="46431"/>
                </a:lnTo>
                <a:lnTo>
                  <a:pt x="22555" y="48767"/>
                </a:lnTo>
                <a:lnTo>
                  <a:pt x="11277" y="48767"/>
                </a:lnTo>
                <a:lnTo>
                  <a:pt x="5448" y="46431"/>
                </a:lnTo>
                <a:lnTo>
                  <a:pt x="2717" y="44081"/>
                </a:lnTo>
                <a:lnTo>
                  <a:pt x="0" y="39408"/>
                </a:lnTo>
                <a:lnTo>
                  <a:pt x="0" y="34721"/>
                </a:lnTo>
                <a:lnTo>
                  <a:pt x="2717" y="30035"/>
                </a:lnTo>
                <a:lnTo>
                  <a:pt x="5448" y="27698"/>
                </a:lnTo>
                <a:lnTo>
                  <a:pt x="25273" y="18338"/>
                </a:lnTo>
                <a:lnTo>
                  <a:pt x="28448" y="15989"/>
                </a:lnTo>
                <a:lnTo>
                  <a:pt x="31115" y="11315"/>
                </a:lnTo>
                <a:lnTo>
                  <a:pt x="31115" y="6629"/>
                </a:lnTo>
                <a:lnTo>
                  <a:pt x="28448" y="2336"/>
                </a:lnTo>
                <a:lnTo>
                  <a:pt x="22555" y="0"/>
                </a:lnTo>
                <a:lnTo>
                  <a:pt x="16725" y="2336"/>
                </a:lnTo>
                <a:lnTo>
                  <a:pt x="13995" y="6629"/>
                </a:lnTo>
                <a:lnTo>
                  <a:pt x="13995" y="11315"/>
                </a:lnTo>
                <a:lnTo>
                  <a:pt x="42418" y="46431"/>
                </a:lnTo>
                <a:lnTo>
                  <a:pt x="48259" y="48767"/>
                </a:lnTo>
                <a:lnTo>
                  <a:pt x="53721" y="48767"/>
                </a:lnTo>
                <a:lnTo>
                  <a:pt x="56387" y="46431"/>
                </a:lnTo>
                <a:lnTo>
                  <a:pt x="56387" y="440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879347" y="7222235"/>
            <a:ext cx="33020" cy="47625"/>
          </a:xfrm>
          <a:custGeom>
            <a:avLst/>
            <a:gdLst/>
            <a:ahLst/>
            <a:cxnLst/>
            <a:rect l="l" t="t" r="r" b="b"/>
            <a:pathLst>
              <a:path w="33019" h="47625">
                <a:moveTo>
                  <a:pt x="0" y="47244"/>
                </a:moveTo>
                <a:lnTo>
                  <a:pt x="0" y="0"/>
                </a:lnTo>
                <a:lnTo>
                  <a:pt x="3302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879347" y="724509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68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952500" y="7237476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1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922019" y="7237476"/>
            <a:ext cx="31750" cy="33655"/>
          </a:xfrm>
          <a:custGeom>
            <a:avLst/>
            <a:gdLst/>
            <a:ahLst/>
            <a:cxnLst/>
            <a:rect l="l" t="t" r="r" b="b"/>
            <a:pathLst>
              <a:path w="31750" h="33654">
                <a:moveTo>
                  <a:pt x="31737" y="7099"/>
                </a:moveTo>
                <a:lnTo>
                  <a:pt x="26250" y="2362"/>
                </a:lnTo>
                <a:lnTo>
                  <a:pt x="21158" y="0"/>
                </a:lnTo>
                <a:lnTo>
                  <a:pt x="13322" y="0"/>
                </a:lnTo>
                <a:lnTo>
                  <a:pt x="7835" y="2362"/>
                </a:lnTo>
                <a:lnTo>
                  <a:pt x="2743" y="7099"/>
                </a:lnTo>
                <a:lnTo>
                  <a:pt x="0" y="14198"/>
                </a:lnTo>
                <a:lnTo>
                  <a:pt x="0" y="18935"/>
                </a:lnTo>
                <a:lnTo>
                  <a:pt x="2743" y="26035"/>
                </a:lnTo>
                <a:lnTo>
                  <a:pt x="7835" y="30772"/>
                </a:lnTo>
                <a:lnTo>
                  <a:pt x="13322" y="33134"/>
                </a:lnTo>
                <a:lnTo>
                  <a:pt x="21158" y="33134"/>
                </a:lnTo>
                <a:lnTo>
                  <a:pt x="26250" y="30772"/>
                </a:lnTo>
                <a:lnTo>
                  <a:pt x="31737" y="260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970788" y="7237476"/>
            <a:ext cx="31750" cy="33655"/>
          </a:xfrm>
          <a:custGeom>
            <a:avLst/>
            <a:gdLst/>
            <a:ahLst/>
            <a:cxnLst/>
            <a:rect l="l" t="t" r="r" b="b"/>
            <a:pathLst>
              <a:path w="31750" h="33654">
                <a:moveTo>
                  <a:pt x="31737" y="7099"/>
                </a:moveTo>
                <a:lnTo>
                  <a:pt x="26250" y="2362"/>
                </a:lnTo>
                <a:lnTo>
                  <a:pt x="21158" y="0"/>
                </a:lnTo>
                <a:lnTo>
                  <a:pt x="13322" y="0"/>
                </a:lnTo>
                <a:lnTo>
                  <a:pt x="7835" y="2362"/>
                </a:lnTo>
                <a:lnTo>
                  <a:pt x="2743" y="7099"/>
                </a:lnTo>
                <a:lnTo>
                  <a:pt x="0" y="14198"/>
                </a:lnTo>
                <a:lnTo>
                  <a:pt x="0" y="18935"/>
                </a:lnTo>
                <a:lnTo>
                  <a:pt x="2743" y="26035"/>
                </a:lnTo>
                <a:lnTo>
                  <a:pt x="7835" y="30772"/>
                </a:lnTo>
                <a:lnTo>
                  <a:pt x="13322" y="33134"/>
                </a:lnTo>
                <a:lnTo>
                  <a:pt x="21158" y="33134"/>
                </a:lnTo>
                <a:lnTo>
                  <a:pt x="26250" y="30772"/>
                </a:lnTo>
                <a:lnTo>
                  <a:pt x="31737" y="260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1016508" y="7222235"/>
            <a:ext cx="5715" cy="4445"/>
          </a:xfrm>
          <a:custGeom>
            <a:avLst/>
            <a:gdLst/>
            <a:ahLst/>
            <a:cxnLst/>
            <a:rect l="l" t="t" r="r" b="b"/>
            <a:pathLst>
              <a:path w="5715" h="4445">
                <a:moveTo>
                  <a:pt x="0" y="2057"/>
                </a:moveTo>
                <a:lnTo>
                  <a:pt x="2844" y="4114"/>
                </a:lnTo>
                <a:lnTo>
                  <a:pt x="5689" y="2057"/>
                </a:lnTo>
                <a:lnTo>
                  <a:pt x="2844" y="0"/>
                </a:lnTo>
                <a:lnTo>
                  <a:pt x="0" y="20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1019555" y="7240523"/>
            <a:ext cx="0" cy="29209"/>
          </a:xfrm>
          <a:custGeom>
            <a:avLst/>
            <a:gdLst/>
            <a:ahLst/>
            <a:cxnLst/>
            <a:rect l="l" t="t" r="r" b="b"/>
            <a:pathLst>
              <a:path h="29209">
                <a:moveTo>
                  <a:pt x="0" y="0"/>
                </a:moveTo>
                <a:lnTo>
                  <a:pt x="0" y="288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1040891" y="722223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2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1057655" y="7222235"/>
            <a:ext cx="6350" cy="4445"/>
          </a:xfrm>
          <a:custGeom>
            <a:avLst/>
            <a:gdLst/>
            <a:ahLst/>
            <a:cxnLst/>
            <a:rect l="l" t="t" r="r" b="b"/>
            <a:pathLst>
              <a:path w="6350" h="4445">
                <a:moveTo>
                  <a:pt x="0" y="2057"/>
                </a:moveTo>
                <a:lnTo>
                  <a:pt x="2743" y="4114"/>
                </a:lnTo>
                <a:lnTo>
                  <a:pt x="5943" y="2057"/>
                </a:lnTo>
                <a:lnTo>
                  <a:pt x="2743" y="0"/>
                </a:lnTo>
                <a:lnTo>
                  <a:pt x="0" y="20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1060703" y="7240523"/>
            <a:ext cx="0" cy="29209"/>
          </a:xfrm>
          <a:custGeom>
            <a:avLst/>
            <a:gdLst/>
            <a:ahLst/>
            <a:cxnLst/>
            <a:rect l="l" t="t" r="r" b="b"/>
            <a:pathLst>
              <a:path h="29209">
                <a:moveTo>
                  <a:pt x="0" y="0"/>
                </a:moveTo>
                <a:lnTo>
                  <a:pt x="0" y="288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1083563" y="7222235"/>
            <a:ext cx="13335" cy="47625"/>
          </a:xfrm>
          <a:custGeom>
            <a:avLst/>
            <a:gdLst/>
            <a:ahLst/>
            <a:cxnLst/>
            <a:rect l="l" t="t" r="r" b="b"/>
            <a:pathLst>
              <a:path w="13334" h="47625">
                <a:moveTo>
                  <a:pt x="0" y="0"/>
                </a:moveTo>
                <a:lnTo>
                  <a:pt x="0" y="38176"/>
                </a:lnTo>
                <a:lnTo>
                  <a:pt x="2743" y="44970"/>
                </a:lnTo>
                <a:lnTo>
                  <a:pt x="7835" y="47244"/>
                </a:lnTo>
                <a:lnTo>
                  <a:pt x="13322" y="472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1075944" y="7237476"/>
            <a:ext cx="17780" cy="0"/>
          </a:xfrm>
          <a:custGeom>
            <a:avLst/>
            <a:gdLst/>
            <a:ahLst/>
            <a:cxnLst/>
            <a:rect l="l" t="t" r="r" b="b"/>
            <a:pathLst>
              <a:path w="17780">
                <a:moveTo>
                  <a:pt x="0" y="0"/>
                </a:moveTo>
                <a:lnTo>
                  <a:pt x="177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1109472" y="7222235"/>
            <a:ext cx="5715" cy="4445"/>
          </a:xfrm>
          <a:custGeom>
            <a:avLst/>
            <a:gdLst/>
            <a:ahLst/>
            <a:cxnLst/>
            <a:rect l="l" t="t" r="r" b="b"/>
            <a:pathLst>
              <a:path w="5715" h="4445">
                <a:moveTo>
                  <a:pt x="0" y="2057"/>
                </a:moveTo>
                <a:lnTo>
                  <a:pt x="2844" y="4114"/>
                </a:lnTo>
                <a:lnTo>
                  <a:pt x="5689" y="2057"/>
                </a:lnTo>
                <a:lnTo>
                  <a:pt x="2844" y="0"/>
                </a:lnTo>
                <a:lnTo>
                  <a:pt x="0" y="205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1112519" y="7240523"/>
            <a:ext cx="0" cy="29209"/>
          </a:xfrm>
          <a:custGeom>
            <a:avLst/>
            <a:gdLst/>
            <a:ahLst/>
            <a:cxnLst/>
            <a:rect l="l" t="t" r="r" b="b"/>
            <a:pathLst>
              <a:path h="29209">
                <a:moveTo>
                  <a:pt x="0" y="0"/>
                </a:moveTo>
                <a:lnTo>
                  <a:pt x="0" y="2882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1129283" y="7237476"/>
            <a:ext cx="31750" cy="33655"/>
          </a:xfrm>
          <a:custGeom>
            <a:avLst/>
            <a:gdLst/>
            <a:ahLst/>
            <a:cxnLst/>
            <a:rect l="l" t="t" r="r" b="b"/>
            <a:pathLst>
              <a:path w="31750" h="33654">
                <a:moveTo>
                  <a:pt x="0" y="14198"/>
                </a:moveTo>
                <a:lnTo>
                  <a:pt x="31737" y="14198"/>
                </a:lnTo>
                <a:lnTo>
                  <a:pt x="31737" y="9461"/>
                </a:lnTo>
                <a:lnTo>
                  <a:pt x="28994" y="4737"/>
                </a:lnTo>
                <a:lnTo>
                  <a:pt x="26250" y="2362"/>
                </a:lnTo>
                <a:lnTo>
                  <a:pt x="21158" y="0"/>
                </a:lnTo>
                <a:lnTo>
                  <a:pt x="13322" y="0"/>
                </a:lnTo>
                <a:lnTo>
                  <a:pt x="7835" y="2362"/>
                </a:lnTo>
                <a:lnTo>
                  <a:pt x="2743" y="7099"/>
                </a:lnTo>
                <a:lnTo>
                  <a:pt x="0" y="14198"/>
                </a:lnTo>
                <a:lnTo>
                  <a:pt x="0" y="18935"/>
                </a:lnTo>
                <a:lnTo>
                  <a:pt x="2743" y="26035"/>
                </a:lnTo>
                <a:lnTo>
                  <a:pt x="7835" y="30772"/>
                </a:lnTo>
                <a:lnTo>
                  <a:pt x="13322" y="33134"/>
                </a:lnTo>
                <a:lnTo>
                  <a:pt x="21158" y="33134"/>
                </a:lnTo>
                <a:lnTo>
                  <a:pt x="26250" y="30772"/>
                </a:lnTo>
                <a:lnTo>
                  <a:pt x="31737" y="260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1176527" y="7237476"/>
            <a:ext cx="27305" cy="33655"/>
          </a:xfrm>
          <a:custGeom>
            <a:avLst/>
            <a:gdLst/>
            <a:ahLst/>
            <a:cxnLst/>
            <a:rect l="l" t="t" r="r" b="b"/>
            <a:pathLst>
              <a:path w="27305" h="33654">
                <a:moveTo>
                  <a:pt x="27063" y="7099"/>
                </a:moveTo>
                <a:lnTo>
                  <a:pt x="24866" y="2362"/>
                </a:lnTo>
                <a:lnTo>
                  <a:pt x="17195" y="0"/>
                </a:lnTo>
                <a:lnTo>
                  <a:pt x="9880" y="0"/>
                </a:lnTo>
                <a:lnTo>
                  <a:pt x="2565" y="2362"/>
                </a:lnTo>
                <a:lnTo>
                  <a:pt x="0" y="7099"/>
                </a:lnTo>
                <a:lnTo>
                  <a:pt x="2565" y="11836"/>
                </a:lnTo>
                <a:lnTo>
                  <a:pt x="7315" y="14198"/>
                </a:lnTo>
                <a:lnTo>
                  <a:pt x="19748" y="16560"/>
                </a:lnTo>
                <a:lnTo>
                  <a:pt x="24866" y="18935"/>
                </a:lnTo>
                <a:lnTo>
                  <a:pt x="27063" y="23660"/>
                </a:lnTo>
                <a:lnTo>
                  <a:pt x="27063" y="26035"/>
                </a:lnTo>
                <a:lnTo>
                  <a:pt x="24866" y="30772"/>
                </a:lnTo>
                <a:lnTo>
                  <a:pt x="17195" y="33134"/>
                </a:lnTo>
                <a:lnTo>
                  <a:pt x="9880" y="33134"/>
                </a:lnTo>
                <a:lnTo>
                  <a:pt x="2565" y="30772"/>
                </a:lnTo>
                <a:lnTo>
                  <a:pt x="0" y="2603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873252" y="7322819"/>
            <a:ext cx="333756" cy="67055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1322832" y="7405116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80" h="32384">
                <a:moveTo>
                  <a:pt x="0" y="31940"/>
                </a:moveTo>
                <a:lnTo>
                  <a:pt x="11811" y="29425"/>
                </a:lnTo>
                <a:lnTo>
                  <a:pt x="21462" y="22580"/>
                </a:lnTo>
                <a:lnTo>
                  <a:pt x="28067" y="12433"/>
                </a:lnTo>
                <a:lnTo>
                  <a:pt x="304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716280" y="624230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416" y="30480"/>
                </a:moveTo>
                <a:lnTo>
                  <a:pt x="28028" y="18542"/>
                </a:lnTo>
                <a:lnTo>
                  <a:pt x="21513" y="8890"/>
                </a:lnTo>
                <a:lnTo>
                  <a:pt x="11836" y="241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716280" y="7405116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79" h="32384">
                <a:moveTo>
                  <a:pt x="0" y="31940"/>
                </a:moveTo>
                <a:lnTo>
                  <a:pt x="11836" y="29425"/>
                </a:lnTo>
                <a:lnTo>
                  <a:pt x="21513" y="22580"/>
                </a:lnTo>
                <a:lnTo>
                  <a:pt x="28028" y="12433"/>
                </a:lnTo>
                <a:lnTo>
                  <a:pt x="304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748283" y="6274308"/>
            <a:ext cx="0" cy="1130935"/>
          </a:xfrm>
          <a:custGeom>
            <a:avLst/>
            <a:gdLst/>
            <a:ahLst/>
            <a:cxnLst/>
            <a:rect l="l" t="t" r="r" b="b"/>
            <a:pathLst>
              <a:path h="1130934">
                <a:moveTo>
                  <a:pt x="0" y="113055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2535935" y="624230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30480"/>
                </a:moveTo>
                <a:lnTo>
                  <a:pt x="28066" y="18542"/>
                </a:lnTo>
                <a:lnTo>
                  <a:pt x="21462" y="8890"/>
                </a:lnTo>
                <a:lnTo>
                  <a:pt x="11811" y="241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2598420" y="7405116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80" h="32384">
                <a:moveTo>
                  <a:pt x="0" y="0"/>
                </a:moveTo>
                <a:lnTo>
                  <a:pt x="2412" y="12433"/>
                </a:lnTo>
                <a:lnTo>
                  <a:pt x="8890" y="22580"/>
                </a:lnTo>
                <a:lnTo>
                  <a:pt x="18542" y="29425"/>
                </a:lnTo>
                <a:lnTo>
                  <a:pt x="30480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2628900" y="6242303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33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2598420" y="624230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0"/>
                </a:moveTo>
                <a:lnTo>
                  <a:pt x="18542" y="2413"/>
                </a:lnTo>
                <a:lnTo>
                  <a:pt x="8890" y="8890"/>
                </a:lnTo>
                <a:lnTo>
                  <a:pt x="2412" y="18542"/>
                </a:lnTo>
                <a:lnTo>
                  <a:pt x="0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2598420" y="6274308"/>
            <a:ext cx="0" cy="1130935"/>
          </a:xfrm>
          <a:custGeom>
            <a:avLst/>
            <a:gdLst/>
            <a:ahLst/>
            <a:cxnLst/>
            <a:rect l="l" t="t" r="r" b="b"/>
            <a:pathLst>
              <a:path h="1130934">
                <a:moveTo>
                  <a:pt x="0" y="113055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810768" y="6242303"/>
            <a:ext cx="511809" cy="0"/>
          </a:xfrm>
          <a:custGeom>
            <a:avLst/>
            <a:gdLst/>
            <a:ahLst/>
            <a:cxnLst/>
            <a:rect l="l" t="t" r="r" b="b"/>
            <a:pathLst>
              <a:path w="511809">
                <a:moveTo>
                  <a:pt x="51180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778763" y="6242303"/>
            <a:ext cx="32384" cy="30480"/>
          </a:xfrm>
          <a:custGeom>
            <a:avLst/>
            <a:gdLst/>
            <a:ahLst/>
            <a:cxnLst/>
            <a:rect l="l" t="t" r="r" b="b"/>
            <a:pathLst>
              <a:path w="32384" h="30479">
                <a:moveTo>
                  <a:pt x="31940" y="0"/>
                </a:moveTo>
                <a:lnTo>
                  <a:pt x="19507" y="2413"/>
                </a:lnTo>
                <a:lnTo>
                  <a:pt x="9359" y="8890"/>
                </a:lnTo>
                <a:lnTo>
                  <a:pt x="2514" y="18542"/>
                </a:lnTo>
                <a:lnTo>
                  <a:pt x="0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2628900" y="7437119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0" y="0"/>
                </a:moveTo>
                <a:lnTo>
                  <a:pt x="51333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3140964" y="7405116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0" y="31940"/>
                </a:moveTo>
                <a:lnTo>
                  <a:pt x="12446" y="29425"/>
                </a:lnTo>
                <a:lnTo>
                  <a:pt x="22606" y="22580"/>
                </a:lnTo>
                <a:lnTo>
                  <a:pt x="29463" y="12433"/>
                </a:lnTo>
                <a:lnTo>
                  <a:pt x="3187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3172967" y="6274308"/>
            <a:ext cx="0" cy="1130935"/>
          </a:xfrm>
          <a:custGeom>
            <a:avLst/>
            <a:gdLst/>
            <a:ahLst/>
            <a:cxnLst/>
            <a:rect l="l" t="t" r="r" b="b"/>
            <a:pathLst>
              <a:path h="1130934">
                <a:moveTo>
                  <a:pt x="0" y="113055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778763" y="6274308"/>
            <a:ext cx="0" cy="1130935"/>
          </a:xfrm>
          <a:custGeom>
            <a:avLst/>
            <a:gdLst/>
            <a:ahLst/>
            <a:cxnLst/>
            <a:rect l="l" t="t" r="r" b="b"/>
            <a:pathLst>
              <a:path h="1130934">
                <a:moveTo>
                  <a:pt x="0" y="113055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778763" y="7405116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4" h="32384">
                <a:moveTo>
                  <a:pt x="0" y="0"/>
                </a:moveTo>
                <a:lnTo>
                  <a:pt x="2514" y="12433"/>
                </a:lnTo>
                <a:lnTo>
                  <a:pt x="9359" y="22580"/>
                </a:lnTo>
                <a:lnTo>
                  <a:pt x="19507" y="29425"/>
                </a:lnTo>
                <a:lnTo>
                  <a:pt x="31940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810768" y="7437119"/>
            <a:ext cx="511809" cy="0"/>
          </a:xfrm>
          <a:custGeom>
            <a:avLst/>
            <a:gdLst/>
            <a:ahLst/>
            <a:cxnLst/>
            <a:rect l="l" t="t" r="r" b="b"/>
            <a:pathLst>
              <a:path w="511809">
                <a:moveTo>
                  <a:pt x="51180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204215" y="6242303"/>
            <a:ext cx="511809" cy="0"/>
          </a:xfrm>
          <a:custGeom>
            <a:avLst/>
            <a:gdLst/>
            <a:ahLst/>
            <a:cxnLst/>
            <a:rect l="l" t="t" r="r" b="b"/>
            <a:pathLst>
              <a:path w="511809">
                <a:moveTo>
                  <a:pt x="51181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172212" y="6242303"/>
            <a:ext cx="32384" cy="30480"/>
          </a:xfrm>
          <a:custGeom>
            <a:avLst/>
            <a:gdLst/>
            <a:ahLst/>
            <a:cxnLst/>
            <a:rect l="l" t="t" r="r" b="b"/>
            <a:pathLst>
              <a:path w="32385" h="30479">
                <a:moveTo>
                  <a:pt x="31940" y="0"/>
                </a:moveTo>
                <a:lnTo>
                  <a:pt x="19507" y="2413"/>
                </a:lnTo>
                <a:lnTo>
                  <a:pt x="9359" y="8890"/>
                </a:lnTo>
                <a:lnTo>
                  <a:pt x="2514" y="18542"/>
                </a:lnTo>
                <a:lnTo>
                  <a:pt x="0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204215" y="7437119"/>
            <a:ext cx="511809" cy="0"/>
          </a:xfrm>
          <a:custGeom>
            <a:avLst/>
            <a:gdLst/>
            <a:ahLst/>
            <a:cxnLst/>
            <a:rect l="l" t="t" r="r" b="b"/>
            <a:pathLst>
              <a:path w="511809">
                <a:moveTo>
                  <a:pt x="51181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172212" y="7405116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0" y="0"/>
                </a:moveTo>
                <a:lnTo>
                  <a:pt x="2514" y="12433"/>
                </a:lnTo>
                <a:lnTo>
                  <a:pt x="9359" y="22580"/>
                </a:lnTo>
                <a:lnTo>
                  <a:pt x="19507" y="29425"/>
                </a:lnTo>
                <a:lnTo>
                  <a:pt x="31940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172212" y="27432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172212" y="7405116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0" y="0"/>
                </a:moveTo>
                <a:lnTo>
                  <a:pt x="2514" y="12433"/>
                </a:lnTo>
                <a:lnTo>
                  <a:pt x="9359" y="22580"/>
                </a:lnTo>
                <a:lnTo>
                  <a:pt x="19507" y="29425"/>
                </a:lnTo>
                <a:lnTo>
                  <a:pt x="31940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172212" y="746760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141731" y="7435595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80" h="32384">
                <a:moveTo>
                  <a:pt x="0" y="0"/>
                </a:moveTo>
                <a:lnTo>
                  <a:pt x="2387" y="12433"/>
                </a:lnTo>
                <a:lnTo>
                  <a:pt x="8902" y="22580"/>
                </a:lnTo>
                <a:lnTo>
                  <a:pt x="18580" y="29425"/>
                </a:lnTo>
                <a:lnTo>
                  <a:pt x="30416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141731" y="306324"/>
            <a:ext cx="0" cy="7131050"/>
          </a:xfrm>
          <a:custGeom>
            <a:avLst/>
            <a:gdLst/>
            <a:ahLst/>
            <a:cxnLst/>
            <a:rect l="l" t="t" r="r" b="b"/>
            <a:pathLst>
              <a:path h="7131050">
                <a:moveTo>
                  <a:pt x="0" y="0"/>
                </a:moveTo>
                <a:lnTo>
                  <a:pt x="0" y="713054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2566416" y="6274308"/>
            <a:ext cx="0" cy="553085"/>
          </a:xfrm>
          <a:custGeom>
            <a:avLst/>
            <a:gdLst/>
            <a:ahLst/>
            <a:cxnLst/>
            <a:rect l="l" t="t" r="r" b="b"/>
            <a:pathLst>
              <a:path h="553084">
                <a:moveTo>
                  <a:pt x="0" y="0"/>
                </a:moveTo>
                <a:lnTo>
                  <a:pt x="0" y="5530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2083307" y="6300215"/>
            <a:ext cx="45720" cy="50165"/>
          </a:xfrm>
          <a:custGeom>
            <a:avLst/>
            <a:gdLst/>
            <a:ahLst/>
            <a:cxnLst/>
            <a:rect l="l" t="t" r="r" b="b"/>
            <a:pathLst>
              <a:path w="45719" h="50164">
                <a:moveTo>
                  <a:pt x="0" y="50038"/>
                </a:moveTo>
                <a:lnTo>
                  <a:pt x="0" y="0"/>
                </a:lnTo>
                <a:lnTo>
                  <a:pt x="28956" y="0"/>
                </a:lnTo>
                <a:lnTo>
                  <a:pt x="38862" y="2286"/>
                </a:lnTo>
                <a:lnTo>
                  <a:pt x="41910" y="4572"/>
                </a:lnTo>
                <a:lnTo>
                  <a:pt x="45339" y="9525"/>
                </a:lnTo>
                <a:lnTo>
                  <a:pt x="45339" y="14097"/>
                </a:lnTo>
                <a:lnTo>
                  <a:pt x="41910" y="19050"/>
                </a:lnTo>
                <a:lnTo>
                  <a:pt x="38862" y="21336"/>
                </a:lnTo>
                <a:lnTo>
                  <a:pt x="28956" y="23622"/>
                </a:lnTo>
                <a:lnTo>
                  <a:pt x="0" y="2362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2106167" y="6324600"/>
            <a:ext cx="22860" cy="26034"/>
          </a:xfrm>
          <a:custGeom>
            <a:avLst/>
            <a:gdLst/>
            <a:ahLst/>
            <a:cxnLst/>
            <a:rect l="l" t="t" r="r" b="b"/>
            <a:pathLst>
              <a:path w="22860" h="26035">
                <a:moveTo>
                  <a:pt x="0" y="0"/>
                </a:moveTo>
                <a:lnTo>
                  <a:pt x="22479" y="2552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2147316" y="6316979"/>
            <a:ext cx="39370" cy="33655"/>
          </a:xfrm>
          <a:custGeom>
            <a:avLst/>
            <a:gdLst/>
            <a:ahLst/>
            <a:cxnLst/>
            <a:rect l="l" t="t" r="r" b="b"/>
            <a:pathLst>
              <a:path w="39369" h="33654">
                <a:moveTo>
                  <a:pt x="0" y="14478"/>
                </a:moveTo>
                <a:lnTo>
                  <a:pt x="39369" y="14478"/>
                </a:lnTo>
                <a:lnTo>
                  <a:pt x="39369" y="9525"/>
                </a:lnTo>
                <a:lnTo>
                  <a:pt x="36194" y="4953"/>
                </a:lnTo>
                <a:lnTo>
                  <a:pt x="32765" y="2667"/>
                </a:lnTo>
                <a:lnTo>
                  <a:pt x="26542" y="0"/>
                </a:lnTo>
                <a:lnTo>
                  <a:pt x="16382" y="0"/>
                </a:lnTo>
                <a:lnTo>
                  <a:pt x="9778" y="2667"/>
                </a:lnTo>
                <a:lnTo>
                  <a:pt x="3175" y="7239"/>
                </a:lnTo>
                <a:lnTo>
                  <a:pt x="0" y="14478"/>
                </a:lnTo>
                <a:lnTo>
                  <a:pt x="0" y="18923"/>
                </a:lnTo>
                <a:lnTo>
                  <a:pt x="3175" y="26162"/>
                </a:lnTo>
                <a:lnTo>
                  <a:pt x="9778" y="30734"/>
                </a:lnTo>
                <a:lnTo>
                  <a:pt x="16382" y="33401"/>
                </a:lnTo>
                <a:lnTo>
                  <a:pt x="26542" y="33401"/>
                </a:lnTo>
                <a:lnTo>
                  <a:pt x="32765" y="30734"/>
                </a:lnTo>
                <a:lnTo>
                  <a:pt x="39369" y="261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2202179" y="6316979"/>
            <a:ext cx="39370" cy="33655"/>
          </a:xfrm>
          <a:custGeom>
            <a:avLst/>
            <a:gdLst/>
            <a:ahLst/>
            <a:cxnLst/>
            <a:rect l="l" t="t" r="r" b="b"/>
            <a:pathLst>
              <a:path w="39369" h="33654">
                <a:moveTo>
                  <a:pt x="0" y="0"/>
                </a:moveTo>
                <a:lnTo>
                  <a:pt x="19557" y="33401"/>
                </a:lnTo>
                <a:lnTo>
                  <a:pt x="391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2257044" y="6300215"/>
            <a:ext cx="7620" cy="4445"/>
          </a:xfrm>
          <a:custGeom>
            <a:avLst/>
            <a:gdLst/>
            <a:ahLst/>
            <a:cxnLst/>
            <a:rect l="l" t="t" r="r" b="b"/>
            <a:pathLst>
              <a:path w="7619" h="4445">
                <a:moveTo>
                  <a:pt x="0" y="2032"/>
                </a:moveTo>
                <a:lnTo>
                  <a:pt x="3301" y="4064"/>
                </a:lnTo>
                <a:lnTo>
                  <a:pt x="7112" y="2032"/>
                </a:lnTo>
                <a:lnTo>
                  <a:pt x="3301" y="0"/>
                </a:lnTo>
                <a:lnTo>
                  <a:pt x="0" y="20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4" name="object 1614"/>
          <p:cNvSpPr/>
          <p:nvPr/>
        </p:nvSpPr>
        <p:spPr>
          <a:xfrm>
            <a:off x="2260092" y="6320028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2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2282951" y="6316979"/>
            <a:ext cx="34925" cy="33655"/>
          </a:xfrm>
          <a:custGeom>
            <a:avLst/>
            <a:gdLst/>
            <a:ahLst/>
            <a:cxnLst/>
            <a:rect l="l" t="t" r="r" b="b"/>
            <a:pathLst>
              <a:path w="34925" h="33654">
                <a:moveTo>
                  <a:pt x="34925" y="7239"/>
                </a:moveTo>
                <a:lnTo>
                  <a:pt x="31877" y="2667"/>
                </a:lnTo>
                <a:lnTo>
                  <a:pt x="22098" y="0"/>
                </a:lnTo>
                <a:lnTo>
                  <a:pt x="12827" y="0"/>
                </a:lnTo>
                <a:lnTo>
                  <a:pt x="3048" y="2667"/>
                </a:lnTo>
                <a:lnTo>
                  <a:pt x="0" y="7239"/>
                </a:lnTo>
                <a:lnTo>
                  <a:pt x="3048" y="11811"/>
                </a:lnTo>
                <a:lnTo>
                  <a:pt x="9398" y="14478"/>
                </a:lnTo>
                <a:lnTo>
                  <a:pt x="25527" y="16637"/>
                </a:lnTo>
                <a:lnTo>
                  <a:pt x="31877" y="18923"/>
                </a:lnTo>
                <a:lnTo>
                  <a:pt x="34925" y="23876"/>
                </a:lnTo>
                <a:lnTo>
                  <a:pt x="34925" y="26162"/>
                </a:lnTo>
                <a:lnTo>
                  <a:pt x="31877" y="30734"/>
                </a:lnTo>
                <a:lnTo>
                  <a:pt x="22098" y="33401"/>
                </a:lnTo>
                <a:lnTo>
                  <a:pt x="12827" y="33401"/>
                </a:lnTo>
                <a:lnTo>
                  <a:pt x="3048" y="30734"/>
                </a:lnTo>
                <a:lnTo>
                  <a:pt x="0" y="261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2337816" y="6300215"/>
            <a:ext cx="7620" cy="4445"/>
          </a:xfrm>
          <a:custGeom>
            <a:avLst/>
            <a:gdLst/>
            <a:ahLst/>
            <a:cxnLst/>
            <a:rect l="l" t="t" r="r" b="b"/>
            <a:pathLst>
              <a:path w="7619" h="4445">
                <a:moveTo>
                  <a:pt x="0" y="2032"/>
                </a:moveTo>
                <a:lnTo>
                  <a:pt x="3301" y="4064"/>
                </a:lnTo>
                <a:lnTo>
                  <a:pt x="7111" y="2032"/>
                </a:lnTo>
                <a:lnTo>
                  <a:pt x="3301" y="0"/>
                </a:lnTo>
                <a:lnTo>
                  <a:pt x="0" y="203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2340864" y="6320028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2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2363723" y="6316979"/>
            <a:ext cx="43180" cy="33655"/>
          </a:xfrm>
          <a:custGeom>
            <a:avLst/>
            <a:gdLst/>
            <a:ahLst/>
            <a:cxnLst/>
            <a:rect l="l" t="t" r="r" b="b"/>
            <a:pathLst>
              <a:path w="43180" h="33654">
                <a:moveTo>
                  <a:pt x="16256" y="0"/>
                </a:moveTo>
                <a:lnTo>
                  <a:pt x="9651" y="2667"/>
                </a:lnTo>
                <a:lnTo>
                  <a:pt x="3048" y="7239"/>
                </a:lnTo>
                <a:lnTo>
                  <a:pt x="0" y="14478"/>
                </a:lnTo>
                <a:lnTo>
                  <a:pt x="0" y="18923"/>
                </a:lnTo>
                <a:lnTo>
                  <a:pt x="3048" y="26162"/>
                </a:lnTo>
                <a:lnTo>
                  <a:pt x="9651" y="30734"/>
                </a:lnTo>
                <a:lnTo>
                  <a:pt x="16256" y="33401"/>
                </a:lnTo>
                <a:lnTo>
                  <a:pt x="26034" y="33401"/>
                </a:lnTo>
                <a:lnTo>
                  <a:pt x="32638" y="30734"/>
                </a:lnTo>
                <a:lnTo>
                  <a:pt x="39243" y="26162"/>
                </a:lnTo>
                <a:lnTo>
                  <a:pt x="42671" y="18923"/>
                </a:lnTo>
                <a:lnTo>
                  <a:pt x="42671" y="14478"/>
                </a:lnTo>
                <a:lnTo>
                  <a:pt x="39243" y="7239"/>
                </a:lnTo>
                <a:lnTo>
                  <a:pt x="32638" y="2667"/>
                </a:lnTo>
                <a:lnTo>
                  <a:pt x="26034" y="0"/>
                </a:lnTo>
                <a:lnTo>
                  <a:pt x="1625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2427732" y="631697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4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2427732" y="6316979"/>
            <a:ext cx="36830" cy="33655"/>
          </a:xfrm>
          <a:custGeom>
            <a:avLst/>
            <a:gdLst/>
            <a:ahLst/>
            <a:cxnLst/>
            <a:rect l="l" t="t" r="r" b="b"/>
            <a:pathLst>
              <a:path w="36830" h="33654">
                <a:moveTo>
                  <a:pt x="0" y="9525"/>
                </a:moveTo>
                <a:lnTo>
                  <a:pt x="10160" y="2667"/>
                </a:lnTo>
                <a:lnTo>
                  <a:pt x="16891" y="0"/>
                </a:lnTo>
                <a:lnTo>
                  <a:pt x="26669" y="0"/>
                </a:lnTo>
                <a:lnTo>
                  <a:pt x="33274" y="2667"/>
                </a:lnTo>
                <a:lnTo>
                  <a:pt x="36449" y="9525"/>
                </a:lnTo>
                <a:lnTo>
                  <a:pt x="36449" y="3340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2487167" y="6316979"/>
            <a:ext cx="34925" cy="33655"/>
          </a:xfrm>
          <a:custGeom>
            <a:avLst/>
            <a:gdLst/>
            <a:ahLst/>
            <a:cxnLst/>
            <a:rect l="l" t="t" r="r" b="b"/>
            <a:pathLst>
              <a:path w="34925" h="33654">
                <a:moveTo>
                  <a:pt x="34925" y="7239"/>
                </a:moveTo>
                <a:lnTo>
                  <a:pt x="31876" y="2667"/>
                </a:lnTo>
                <a:lnTo>
                  <a:pt x="22098" y="0"/>
                </a:lnTo>
                <a:lnTo>
                  <a:pt x="12826" y="0"/>
                </a:lnTo>
                <a:lnTo>
                  <a:pt x="3048" y="2667"/>
                </a:lnTo>
                <a:lnTo>
                  <a:pt x="0" y="7239"/>
                </a:lnTo>
                <a:lnTo>
                  <a:pt x="3048" y="11811"/>
                </a:lnTo>
                <a:lnTo>
                  <a:pt x="9398" y="14478"/>
                </a:lnTo>
                <a:lnTo>
                  <a:pt x="25526" y="16637"/>
                </a:lnTo>
                <a:lnTo>
                  <a:pt x="31876" y="18923"/>
                </a:lnTo>
                <a:lnTo>
                  <a:pt x="34925" y="23876"/>
                </a:lnTo>
                <a:lnTo>
                  <a:pt x="34925" y="26162"/>
                </a:lnTo>
                <a:lnTo>
                  <a:pt x="31876" y="30734"/>
                </a:lnTo>
                <a:lnTo>
                  <a:pt x="22098" y="33401"/>
                </a:lnTo>
                <a:lnTo>
                  <a:pt x="12826" y="33401"/>
                </a:lnTo>
                <a:lnTo>
                  <a:pt x="3048" y="30734"/>
                </a:lnTo>
                <a:lnTo>
                  <a:pt x="0" y="261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2052827" y="6441947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2052827" y="6505956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2052827" y="6569964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2052827" y="6633971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2022348" y="6242303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33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1991867" y="624230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0"/>
                </a:moveTo>
                <a:lnTo>
                  <a:pt x="18542" y="2413"/>
                </a:lnTo>
                <a:lnTo>
                  <a:pt x="8889" y="8890"/>
                </a:lnTo>
                <a:lnTo>
                  <a:pt x="2412" y="18542"/>
                </a:lnTo>
                <a:lnTo>
                  <a:pt x="0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2535935" y="7405116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80" h="32384">
                <a:moveTo>
                  <a:pt x="0" y="31940"/>
                </a:moveTo>
                <a:lnTo>
                  <a:pt x="11811" y="29425"/>
                </a:lnTo>
                <a:lnTo>
                  <a:pt x="21462" y="22580"/>
                </a:lnTo>
                <a:lnTo>
                  <a:pt x="28066" y="12433"/>
                </a:lnTo>
                <a:lnTo>
                  <a:pt x="304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1991867" y="7405116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80" h="32384">
                <a:moveTo>
                  <a:pt x="0" y="0"/>
                </a:moveTo>
                <a:lnTo>
                  <a:pt x="2412" y="12433"/>
                </a:lnTo>
                <a:lnTo>
                  <a:pt x="8889" y="22580"/>
                </a:lnTo>
                <a:lnTo>
                  <a:pt x="18542" y="29425"/>
                </a:lnTo>
                <a:lnTo>
                  <a:pt x="30480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2022348" y="7437119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33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1929383" y="624230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30480"/>
                </a:moveTo>
                <a:lnTo>
                  <a:pt x="28067" y="18542"/>
                </a:lnTo>
                <a:lnTo>
                  <a:pt x="21463" y="8890"/>
                </a:lnTo>
                <a:lnTo>
                  <a:pt x="11811" y="2413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1385316" y="624230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0"/>
                </a:moveTo>
                <a:lnTo>
                  <a:pt x="18542" y="2413"/>
                </a:lnTo>
                <a:lnTo>
                  <a:pt x="8890" y="8890"/>
                </a:lnTo>
                <a:lnTo>
                  <a:pt x="2412" y="18542"/>
                </a:lnTo>
                <a:lnTo>
                  <a:pt x="0" y="304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1385316" y="7405116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80" h="32384">
                <a:moveTo>
                  <a:pt x="0" y="0"/>
                </a:moveTo>
                <a:lnTo>
                  <a:pt x="2412" y="12433"/>
                </a:lnTo>
                <a:lnTo>
                  <a:pt x="8890" y="22580"/>
                </a:lnTo>
                <a:lnTo>
                  <a:pt x="18542" y="29425"/>
                </a:lnTo>
                <a:lnTo>
                  <a:pt x="30480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1929383" y="7405116"/>
            <a:ext cx="30480" cy="32384"/>
          </a:xfrm>
          <a:custGeom>
            <a:avLst/>
            <a:gdLst/>
            <a:ahLst/>
            <a:cxnLst/>
            <a:rect l="l" t="t" r="r" b="b"/>
            <a:pathLst>
              <a:path w="30480" h="32384">
                <a:moveTo>
                  <a:pt x="0" y="31940"/>
                </a:moveTo>
                <a:lnTo>
                  <a:pt x="11811" y="29425"/>
                </a:lnTo>
                <a:lnTo>
                  <a:pt x="21463" y="22580"/>
                </a:lnTo>
                <a:lnTo>
                  <a:pt x="28067" y="12433"/>
                </a:lnTo>
                <a:lnTo>
                  <a:pt x="304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3203448" y="7405116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0" y="0"/>
                </a:moveTo>
                <a:lnTo>
                  <a:pt x="2539" y="12433"/>
                </a:lnTo>
                <a:lnTo>
                  <a:pt x="9397" y="22580"/>
                </a:lnTo>
                <a:lnTo>
                  <a:pt x="19557" y="29425"/>
                </a:lnTo>
                <a:lnTo>
                  <a:pt x="31876" y="3194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3235451" y="7437119"/>
            <a:ext cx="6659880" cy="0"/>
          </a:xfrm>
          <a:custGeom>
            <a:avLst/>
            <a:gdLst/>
            <a:ahLst/>
            <a:cxnLst/>
            <a:rect l="l" t="t" r="r" b="b"/>
            <a:pathLst>
              <a:path w="6659880">
                <a:moveTo>
                  <a:pt x="0" y="0"/>
                </a:moveTo>
                <a:lnTo>
                  <a:pt x="665949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3172967" y="62118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30479"/>
                </a:moveTo>
                <a:lnTo>
                  <a:pt x="28067" y="18541"/>
                </a:lnTo>
                <a:lnTo>
                  <a:pt x="21462" y="8889"/>
                </a:lnTo>
                <a:lnTo>
                  <a:pt x="11811" y="241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3204972" y="6242303"/>
            <a:ext cx="0" cy="1162685"/>
          </a:xfrm>
          <a:custGeom>
            <a:avLst/>
            <a:gdLst/>
            <a:ahLst/>
            <a:cxnLst/>
            <a:rect l="l" t="t" r="r" b="b"/>
            <a:pathLst>
              <a:path h="1162684">
                <a:moveTo>
                  <a:pt x="0" y="116268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172212" y="6274308"/>
            <a:ext cx="0" cy="1130935"/>
          </a:xfrm>
          <a:custGeom>
            <a:avLst/>
            <a:gdLst/>
            <a:ahLst/>
            <a:cxnLst/>
            <a:rect l="l" t="t" r="r" b="b"/>
            <a:pathLst>
              <a:path h="1130934">
                <a:moveTo>
                  <a:pt x="0" y="113055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172212" y="336804"/>
            <a:ext cx="0" cy="5843270"/>
          </a:xfrm>
          <a:custGeom>
            <a:avLst/>
            <a:gdLst/>
            <a:ahLst/>
            <a:cxnLst/>
            <a:rect l="l" t="t" r="r" b="b"/>
            <a:pathLst>
              <a:path h="5843270">
                <a:moveTo>
                  <a:pt x="0" y="0"/>
                </a:moveTo>
                <a:lnTo>
                  <a:pt x="0" y="58427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172212" y="6179820"/>
            <a:ext cx="32384" cy="30480"/>
          </a:xfrm>
          <a:custGeom>
            <a:avLst/>
            <a:gdLst/>
            <a:ahLst/>
            <a:cxnLst/>
            <a:rect l="l" t="t" r="r" b="b"/>
            <a:pathLst>
              <a:path w="32385" h="30479">
                <a:moveTo>
                  <a:pt x="0" y="0"/>
                </a:moveTo>
                <a:lnTo>
                  <a:pt x="2514" y="11810"/>
                </a:lnTo>
                <a:lnTo>
                  <a:pt x="9359" y="21462"/>
                </a:lnTo>
                <a:lnTo>
                  <a:pt x="19507" y="28066"/>
                </a:lnTo>
                <a:lnTo>
                  <a:pt x="31940" y="304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204215" y="6211823"/>
            <a:ext cx="2968625" cy="0"/>
          </a:xfrm>
          <a:custGeom>
            <a:avLst/>
            <a:gdLst/>
            <a:ahLst/>
            <a:cxnLst/>
            <a:rect l="l" t="t" r="r" b="b"/>
            <a:pathLst>
              <a:path w="2968625">
                <a:moveTo>
                  <a:pt x="2968371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204215" y="306324"/>
            <a:ext cx="9691370" cy="0"/>
          </a:xfrm>
          <a:custGeom>
            <a:avLst/>
            <a:gdLst/>
            <a:ahLst/>
            <a:cxnLst/>
            <a:rect l="l" t="t" r="r" b="b"/>
            <a:pathLst>
              <a:path w="9691370">
                <a:moveTo>
                  <a:pt x="0" y="0"/>
                </a:moveTo>
                <a:lnTo>
                  <a:pt x="96908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9893807" y="306324"/>
            <a:ext cx="32384" cy="30480"/>
          </a:xfrm>
          <a:custGeom>
            <a:avLst/>
            <a:gdLst/>
            <a:ahLst/>
            <a:cxnLst/>
            <a:rect l="l" t="t" r="r" b="b"/>
            <a:pathLst>
              <a:path w="32384" h="30479">
                <a:moveTo>
                  <a:pt x="31876" y="30479"/>
                </a:moveTo>
                <a:lnTo>
                  <a:pt x="29464" y="18542"/>
                </a:lnTo>
                <a:lnTo>
                  <a:pt x="22606" y="8890"/>
                </a:lnTo>
                <a:lnTo>
                  <a:pt x="12446" y="2412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9925811" y="336804"/>
            <a:ext cx="0" cy="7068184"/>
          </a:xfrm>
          <a:custGeom>
            <a:avLst/>
            <a:gdLst/>
            <a:ahLst/>
            <a:cxnLst/>
            <a:rect l="l" t="t" r="r" b="b"/>
            <a:pathLst>
              <a:path h="7068184">
                <a:moveTo>
                  <a:pt x="0" y="7068185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6" name="object 1646"/>
          <p:cNvSpPr/>
          <p:nvPr/>
        </p:nvSpPr>
        <p:spPr>
          <a:xfrm>
            <a:off x="2052827" y="6763511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2052827" y="6827519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1364741" y="6756336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9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1364741" y="6940486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9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1364741" y="7105586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9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1364741" y="7270686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9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1367916" y="6237478"/>
            <a:ext cx="0" cy="1198245"/>
          </a:xfrm>
          <a:custGeom>
            <a:avLst/>
            <a:gdLst/>
            <a:ahLst/>
            <a:cxnLst/>
            <a:rect l="l" t="t" r="r" b="b"/>
            <a:pathLst>
              <a:path h="1198245">
                <a:moveTo>
                  <a:pt x="0" y="0"/>
                </a:moveTo>
                <a:lnTo>
                  <a:pt x="0" y="119767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1958467" y="6237478"/>
            <a:ext cx="0" cy="1198245"/>
          </a:xfrm>
          <a:custGeom>
            <a:avLst/>
            <a:gdLst/>
            <a:ahLst/>
            <a:cxnLst/>
            <a:rect l="l" t="t" r="r" b="b"/>
            <a:pathLst>
              <a:path h="1198245">
                <a:moveTo>
                  <a:pt x="0" y="0"/>
                </a:moveTo>
                <a:lnTo>
                  <a:pt x="0" y="119767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1364741" y="6240653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9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1364741" y="7431976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9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236220" y="6307835"/>
            <a:ext cx="431292" cy="101193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2761488" y="6879335"/>
            <a:ext cx="248285" cy="373380"/>
          </a:xfrm>
          <a:custGeom>
            <a:avLst/>
            <a:gdLst/>
            <a:ahLst/>
            <a:cxnLst/>
            <a:rect l="l" t="t" r="r" b="b"/>
            <a:pathLst>
              <a:path w="248285" h="373379">
                <a:moveTo>
                  <a:pt x="0" y="355472"/>
                </a:moveTo>
                <a:lnTo>
                  <a:pt x="0" y="0"/>
                </a:lnTo>
                <a:lnTo>
                  <a:pt x="248285" y="3733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2778251" y="6879335"/>
            <a:ext cx="213360" cy="320040"/>
          </a:xfrm>
          <a:custGeom>
            <a:avLst/>
            <a:gdLst/>
            <a:ahLst/>
            <a:cxnLst/>
            <a:rect l="l" t="t" r="r" b="b"/>
            <a:pathLst>
              <a:path w="213360" h="320040">
                <a:moveTo>
                  <a:pt x="0" y="0"/>
                </a:moveTo>
                <a:lnTo>
                  <a:pt x="213360" y="3200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2796539" y="6879335"/>
            <a:ext cx="213360" cy="320040"/>
          </a:xfrm>
          <a:custGeom>
            <a:avLst/>
            <a:gdLst/>
            <a:ahLst/>
            <a:cxnLst/>
            <a:rect l="l" t="t" r="r" b="b"/>
            <a:pathLst>
              <a:path w="213360" h="320040">
                <a:moveTo>
                  <a:pt x="0" y="0"/>
                </a:moveTo>
                <a:lnTo>
                  <a:pt x="213360" y="32003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3009900" y="6897623"/>
            <a:ext cx="0" cy="356235"/>
          </a:xfrm>
          <a:custGeom>
            <a:avLst/>
            <a:gdLst/>
            <a:ahLst/>
            <a:cxnLst/>
            <a:rect l="l" t="t" r="r" b="b"/>
            <a:pathLst>
              <a:path h="356234">
                <a:moveTo>
                  <a:pt x="0" y="0"/>
                </a:moveTo>
                <a:lnTo>
                  <a:pt x="0" y="3562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2708148" y="6879335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82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2956560" y="6879335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2724911" y="6879335"/>
            <a:ext cx="36195" cy="18415"/>
          </a:xfrm>
          <a:custGeom>
            <a:avLst/>
            <a:gdLst/>
            <a:ahLst/>
            <a:cxnLst/>
            <a:rect l="l" t="t" r="r" b="b"/>
            <a:pathLst>
              <a:path w="36194" h="18415">
                <a:moveTo>
                  <a:pt x="0" y="0"/>
                </a:moveTo>
                <a:lnTo>
                  <a:pt x="36194" y="1802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2974848" y="6879335"/>
            <a:ext cx="71755" cy="18415"/>
          </a:xfrm>
          <a:custGeom>
            <a:avLst/>
            <a:gdLst/>
            <a:ahLst/>
            <a:cxnLst/>
            <a:rect l="l" t="t" r="r" b="b"/>
            <a:pathLst>
              <a:path w="71755" h="18415">
                <a:moveTo>
                  <a:pt x="0" y="0"/>
                </a:moveTo>
                <a:lnTo>
                  <a:pt x="35687" y="18021"/>
                </a:lnTo>
                <a:lnTo>
                  <a:pt x="7137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2724911" y="7235952"/>
            <a:ext cx="71120" cy="17780"/>
          </a:xfrm>
          <a:custGeom>
            <a:avLst/>
            <a:gdLst/>
            <a:ahLst/>
            <a:cxnLst/>
            <a:rect l="l" t="t" r="r" b="b"/>
            <a:pathLst>
              <a:path w="71119" h="17779">
                <a:moveTo>
                  <a:pt x="0" y="17780"/>
                </a:moveTo>
                <a:lnTo>
                  <a:pt x="35687" y="0"/>
                </a:lnTo>
                <a:lnTo>
                  <a:pt x="71119" y="177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2022348" y="6858000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33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2022348" y="6896100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>
                <a:moveTo>
                  <a:pt x="51333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2566416" y="6926580"/>
            <a:ext cx="0" cy="480059"/>
          </a:xfrm>
          <a:custGeom>
            <a:avLst/>
            <a:gdLst/>
            <a:ahLst/>
            <a:cxnLst/>
            <a:rect l="l" t="t" r="r" b="b"/>
            <a:pathLst>
              <a:path h="480059">
                <a:moveTo>
                  <a:pt x="0" y="0"/>
                </a:moveTo>
                <a:lnTo>
                  <a:pt x="0" y="47980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1991867" y="6896100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0"/>
                </a:moveTo>
                <a:lnTo>
                  <a:pt x="18542" y="2387"/>
                </a:lnTo>
                <a:lnTo>
                  <a:pt x="8889" y="8902"/>
                </a:lnTo>
                <a:lnTo>
                  <a:pt x="2412" y="18580"/>
                </a:lnTo>
                <a:lnTo>
                  <a:pt x="0" y="304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1991867" y="6827519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0" y="0"/>
                </a:moveTo>
                <a:lnTo>
                  <a:pt x="2412" y="11836"/>
                </a:lnTo>
                <a:lnTo>
                  <a:pt x="8889" y="21513"/>
                </a:lnTo>
                <a:lnTo>
                  <a:pt x="18542" y="28028"/>
                </a:lnTo>
                <a:lnTo>
                  <a:pt x="30480" y="304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2535935" y="6896100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30480" y="30416"/>
                </a:moveTo>
                <a:lnTo>
                  <a:pt x="28066" y="18580"/>
                </a:lnTo>
                <a:lnTo>
                  <a:pt x="21462" y="8902"/>
                </a:lnTo>
                <a:lnTo>
                  <a:pt x="11811" y="238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2535935" y="6827519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0" y="30416"/>
                </a:moveTo>
                <a:lnTo>
                  <a:pt x="11811" y="28028"/>
                </a:lnTo>
                <a:lnTo>
                  <a:pt x="21462" y="21513"/>
                </a:lnTo>
                <a:lnTo>
                  <a:pt x="28066" y="11836"/>
                </a:lnTo>
                <a:lnTo>
                  <a:pt x="304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2103120" y="6967728"/>
            <a:ext cx="207263" cy="7619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2404872" y="6955535"/>
            <a:ext cx="24765" cy="111125"/>
          </a:xfrm>
          <a:custGeom>
            <a:avLst/>
            <a:gdLst/>
            <a:ahLst/>
            <a:cxnLst/>
            <a:rect l="l" t="t" r="r" b="b"/>
            <a:pathLst>
              <a:path w="24764" h="111125">
                <a:moveTo>
                  <a:pt x="24256" y="0"/>
                </a:moveTo>
                <a:lnTo>
                  <a:pt x="0" y="1109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2426207" y="6955535"/>
            <a:ext cx="24130" cy="111125"/>
          </a:xfrm>
          <a:custGeom>
            <a:avLst/>
            <a:gdLst/>
            <a:ahLst/>
            <a:cxnLst/>
            <a:rect l="l" t="t" r="r" b="b"/>
            <a:pathLst>
              <a:path w="24130" h="111125">
                <a:moveTo>
                  <a:pt x="24003" y="0"/>
                </a:moveTo>
                <a:lnTo>
                  <a:pt x="0" y="11099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2404872" y="7001256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2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2401823" y="7022592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2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2052827" y="7109459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77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9892283" y="7403593"/>
            <a:ext cx="65530" cy="6553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138684" y="272795"/>
            <a:ext cx="67055" cy="6553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1467611" y="6990588"/>
            <a:ext cx="40005" cy="59690"/>
          </a:xfrm>
          <a:custGeom>
            <a:avLst/>
            <a:gdLst/>
            <a:ahLst/>
            <a:cxnLst/>
            <a:rect l="l" t="t" r="r" b="b"/>
            <a:pathLst>
              <a:path w="40005" h="59690">
                <a:moveTo>
                  <a:pt x="11175" y="59181"/>
                </a:moveTo>
                <a:lnTo>
                  <a:pt x="39496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1530096" y="6990588"/>
            <a:ext cx="15240" cy="59690"/>
          </a:xfrm>
          <a:custGeom>
            <a:avLst/>
            <a:gdLst/>
            <a:ahLst/>
            <a:cxnLst/>
            <a:rect l="l" t="t" r="r" b="b"/>
            <a:pathLst>
              <a:path w="15240" h="59690">
                <a:moveTo>
                  <a:pt x="0" y="0"/>
                </a:moveTo>
                <a:lnTo>
                  <a:pt x="0" y="47802"/>
                </a:lnTo>
                <a:lnTo>
                  <a:pt x="2793" y="56527"/>
                </a:lnTo>
                <a:lnTo>
                  <a:pt x="8762" y="59181"/>
                </a:lnTo>
                <a:lnTo>
                  <a:pt x="14731" y="591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1522475" y="701040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5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1560575" y="6990588"/>
            <a:ext cx="0" cy="59690"/>
          </a:xfrm>
          <a:custGeom>
            <a:avLst/>
            <a:gdLst/>
            <a:ahLst/>
            <a:cxnLst/>
            <a:rect l="l" t="t" r="r" b="b"/>
            <a:pathLst>
              <a:path h="59690">
                <a:moveTo>
                  <a:pt x="0" y="0"/>
                </a:moveTo>
                <a:lnTo>
                  <a:pt x="0" y="591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1560575" y="7010400"/>
            <a:ext cx="31750" cy="39370"/>
          </a:xfrm>
          <a:custGeom>
            <a:avLst/>
            <a:gdLst/>
            <a:ahLst/>
            <a:cxnLst/>
            <a:rect l="l" t="t" r="r" b="b"/>
            <a:pathLst>
              <a:path w="31750" h="39370">
                <a:moveTo>
                  <a:pt x="0" y="11315"/>
                </a:moveTo>
                <a:lnTo>
                  <a:pt x="8890" y="3022"/>
                </a:lnTo>
                <a:lnTo>
                  <a:pt x="14224" y="0"/>
                </a:lnTo>
                <a:lnTo>
                  <a:pt x="22987" y="0"/>
                </a:lnTo>
                <a:lnTo>
                  <a:pt x="28448" y="3022"/>
                </a:lnTo>
                <a:lnTo>
                  <a:pt x="31496" y="11315"/>
                </a:lnTo>
                <a:lnTo>
                  <a:pt x="31496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1674876" y="6990588"/>
            <a:ext cx="36830" cy="59690"/>
          </a:xfrm>
          <a:custGeom>
            <a:avLst/>
            <a:gdLst/>
            <a:ahLst/>
            <a:cxnLst/>
            <a:rect l="l" t="t" r="r" b="b"/>
            <a:pathLst>
              <a:path w="36830" h="59690">
                <a:moveTo>
                  <a:pt x="0" y="59181"/>
                </a:moveTo>
                <a:lnTo>
                  <a:pt x="0" y="0"/>
                </a:lnTo>
                <a:lnTo>
                  <a:pt x="3632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1674876" y="7018019"/>
            <a:ext cx="22860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0" y="0"/>
                </a:moveTo>
                <a:lnTo>
                  <a:pt x="2247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1725167" y="6990588"/>
            <a:ext cx="0" cy="59690"/>
          </a:xfrm>
          <a:custGeom>
            <a:avLst/>
            <a:gdLst/>
            <a:ahLst/>
            <a:cxnLst/>
            <a:rect l="l" t="t" r="r" b="b"/>
            <a:pathLst>
              <a:path h="59690">
                <a:moveTo>
                  <a:pt x="0" y="0"/>
                </a:moveTo>
                <a:lnTo>
                  <a:pt x="0" y="591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1744979" y="7010400"/>
            <a:ext cx="36195" cy="39370"/>
          </a:xfrm>
          <a:custGeom>
            <a:avLst/>
            <a:gdLst/>
            <a:ahLst/>
            <a:cxnLst/>
            <a:rect l="l" t="t" r="r" b="b"/>
            <a:pathLst>
              <a:path w="36194" h="39370">
                <a:moveTo>
                  <a:pt x="13715" y="0"/>
                </a:moveTo>
                <a:lnTo>
                  <a:pt x="8127" y="3022"/>
                </a:lnTo>
                <a:lnTo>
                  <a:pt x="2920" y="8674"/>
                </a:lnTo>
                <a:lnTo>
                  <a:pt x="0" y="16979"/>
                </a:lnTo>
                <a:lnTo>
                  <a:pt x="0" y="22644"/>
                </a:lnTo>
                <a:lnTo>
                  <a:pt x="2920" y="30949"/>
                </a:lnTo>
                <a:lnTo>
                  <a:pt x="8127" y="36601"/>
                </a:lnTo>
                <a:lnTo>
                  <a:pt x="13715" y="39243"/>
                </a:lnTo>
                <a:lnTo>
                  <a:pt x="22351" y="39243"/>
                </a:lnTo>
                <a:lnTo>
                  <a:pt x="27558" y="36601"/>
                </a:lnTo>
                <a:lnTo>
                  <a:pt x="33146" y="30949"/>
                </a:lnTo>
                <a:lnTo>
                  <a:pt x="36068" y="22644"/>
                </a:lnTo>
                <a:lnTo>
                  <a:pt x="36068" y="16979"/>
                </a:lnTo>
                <a:lnTo>
                  <a:pt x="33146" y="8674"/>
                </a:lnTo>
                <a:lnTo>
                  <a:pt x="27558" y="3022"/>
                </a:lnTo>
                <a:lnTo>
                  <a:pt x="22351" y="0"/>
                </a:lnTo>
                <a:lnTo>
                  <a:pt x="1371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1798320" y="7010400"/>
            <a:ext cx="36830" cy="39370"/>
          </a:xfrm>
          <a:custGeom>
            <a:avLst/>
            <a:gdLst/>
            <a:ahLst/>
            <a:cxnLst/>
            <a:rect l="l" t="t" r="r" b="b"/>
            <a:pathLst>
              <a:path w="36830" h="39370">
                <a:moveTo>
                  <a:pt x="13969" y="0"/>
                </a:moveTo>
                <a:lnTo>
                  <a:pt x="8381" y="3022"/>
                </a:lnTo>
                <a:lnTo>
                  <a:pt x="3048" y="8674"/>
                </a:lnTo>
                <a:lnTo>
                  <a:pt x="0" y="16979"/>
                </a:lnTo>
                <a:lnTo>
                  <a:pt x="0" y="22644"/>
                </a:lnTo>
                <a:lnTo>
                  <a:pt x="3048" y="30949"/>
                </a:lnTo>
                <a:lnTo>
                  <a:pt x="8381" y="36601"/>
                </a:lnTo>
                <a:lnTo>
                  <a:pt x="13969" y="39243"/>
                </a:lnTo>
                <a:lnTo>
                  <a:pt x="22352" y="39243"/>
                </a:lnTo>
                <a:lnTo>
                  <a:pt x="27940" y="36601"/>
                </a:lnTo>
                <a:lnTo>
                  <a:pt x="33655" y="30949"/>
                </a:lnTo>
                <a:lnTo>
                  <a:pt x="36322" y="22644"/>
                </a:lnTo>
                <a:lnTo>
                  <a:pt x="36322" y="16979"/>
                </a:lnTo>
                <a:lnTo>
                  <a:pt x="33655" y="8674"/>
                </a:lnTo>
                <a:lnTo>
                  <a:pt x="27940" y="3022"/>
                </a:lnTo>
                <a:lnTo>
                  <a:pt x="22352" y="0"/>
                </a:lnTo>
                <a:lnTo>
                  <a:pt x="1396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1854707" y="7010400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0"/>
                </a:moveTo>
                <a:lnTo>
                  <a:pt x="0" y="392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1854707" y="7010400"/>
            <a:ext cx="22860" cy="17145"/>
          </a:xfrm>
          <a:custGeom>
            <a:avLst/>
            <a:gdLst/>
            <a:ahLst/>
            <a:cxnLst/>
            <a:rect l="l" t="t" r="r" b="b"/>
            <a:pathLst>
              <a:path w="22860" h="17145">
                <a:moveTo>
                  <a:pt x="0" y="16764"/>
                </a:moveTo>
                <a:lnTo>
                  <a:pt x="3048" y="8559"/>
                </a:lnTo>
                <a:lnTo>
                  <a:pt x="8762" y="2984"/>
                </a:lnTo>
                <a:lnTo>
                  <a:pt x="14097" y="0"/>
                </a:lnTo>
                <a:lnTo>
                  <a:pt x="228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2095500" y="7229856"/>
            <a:ext cx="48260" cy="73660"/>
          </a:xfrm>
          <a:custGeom>
            <a:avLst/>
            <a:gdLst/>
            <a:ahLst/>
            <a:cxnLst/>
            <a:rect l="l" t="t" r="r" b="b"/>
            <a:pathLst>
              <a:path w="48260" h="73659">
                <a:moveTo>
                  <a:pt x="17144" y="0"/>
                </a:moveTo>
                <a:lnTo>
                  <a:pt x="6857" y="3467"/>
                </a:lnTo>
                <a:lnTo>
                  <a:pt x="3429" y="10388"/>
                </a:lnTo>
                <a:lnTo>
                  <a:pt x="3429" y="17322"/>
                </a:lnTo>
                <a:lnTo>
                  <a:pt x="6857" y="24257"/>
                </a:lnTo>
                <a:lnTo>
                  <a:pt x="13716" y="27724"/>
                </a:lnTo>
                <a:lnTo>
                  <a:pt x="27686" y="31572"/>
                </a:lnTo>
                <a:lnTo>
                  <a:pt x="37973" y="35039"/>
                </a:lnTo>
                <a:lnTo>
                  <a:pt x="44831" y="41960"/>
                </a:lnTo>
                <a:lnTo>
                  <a:pt x="48260" y="48895"/>
                </a:lnTo>
                <a:lnTo>
                  <a:pt x="48260" y="59296"/>
                </a:lnTo>
                <a:lnTo>
                  <a:pt x="44831" y="66217"/>
                </a:lnTo>
                <a:lnTo>
                  <a:pt x="41401" y="69684"/>
                </a:lnTo>
                <a:lnTo>
                  <a:pt x="31114" y="73152"/>
                </a:lnTo>
                <a:lnTo>
                  <a:pt x="17144" y="73152"/>
                </a:lnTo>
                <a:lnTo>
                  <a:pt x="6857" y="69684"/>
                </a:lnTo>
                <a:lnTo>
                  <a:pt x="3429" y="66217"/>
                </a:lnTo>
                <a:lnTo>
                  <a:pt x="0" y="59296"/>
                </a:lnTo>
                <a:lnTo>
                  <a:pt x="0" y="48895"/>
                </a:lnTo>
                <a:lnTo>
                  <a:pt x="3429" y="41960"/>
                </a:lnTo>
                <a:lnTo>
                  <a:pt x="10287" y="35039"/>
                </a:lnTo>
                <a:lnTo>
                  <a:pt x="20574" y="31572"/>
                </a:lnTo>
                <a:lnTo>
                  <a:pt x="34543" y="27724"/>
                </a:lnTo>
                <a:lnTo>
                  <a:pt x="41401" y="24257"/>
                </a:lnTo>
                <a:lnTo>
                  <a:pt x="44831" y="17322"/>
                </a:lnTo>
                <a:lnTo>
                  <a:pt x="44831" y="10388"/>
                </a:lnTo>
                <a:lnTo>
                  <a:pt x="41401" y="3467"/>
                </a:lnTo>
                <a:lnTo>
                  <a:pt x="31114" y="0"/>
                </a:lnTo>
                <a:lnTo>
                  <a:pt x="1714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2235707" y="7228333"/>
            <a:ext cx="92962" cy="7619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2417064" y="7229856"/>
            <a:ext cx="45720" cy="73660"/>
          </a:xfrm>
          <a:custGeom>
            <a:avLst/>
            <a:gdLst/>
            <a:ahLst/>
            <a:cxnLst/>
            <a:rect l="l" t="t" r="r" b="b"/>
            <a:pathLst>
              <a:path w="45719" h="73659">
                <a:moveTo>
                  <a:pt x="45593" y="24257"/>
                </a:moveTo>
                <a:lnTo>
                  <a:pt x="10794" y="41960"/>
                </a:lnTo>
                <a:lnTo>
                  <a:pt x="0" y="24257"/>
                </a:lnTo>
                <a:lnTo>
                  <a:pt x="0" y="20789"/>
                </a:lnTo>
                <a:lnTo>
                  <a:pt x="3429" y="10388"/>
                </a:lnTo>
                <a:lnTo>
                  <a:pt x="10794" y="3467"/>
                </a:lnTo>
                <a:lnTo>
                  <a:pt x="21209" y="0"/>
                </a:lnTo>
                <a:lnTo>
                  <a:pt x="24765" y="0"/>
                </a:lnTo>
                <a:lnTo>
                  <a:pt x="35179" y="3467"/>
                </a:lnTo>
                <a:lnTo>
                  <a:pt x="42163" y="10388"/>
                </a:lnTo>
                <a:lnTo>
                  <a:pt x="45593" y="24257"/>
                </a:lnTo>
                <a:lnTo>
                  <a:pt x="45593" y="41960"/>
                </a:lnTo>
                <a:lnTo>
                  <a:pt x="42163" y="59296"/>
                </a:lnTo>
                <a:lnTo>
                  <a:pt x="35179" y="69684"/>
                </a:lnTo>
                <a:lnTo>
                  <a:pt x="24765" y="73152"/>
                </a:lnTo>
                <a:lnTo>
                  <a:pt x="17780" y="73152"/>
                </a:lnTo>
                <a:lnTo>
                  <a:pt x="7366" y="69684"/>
                </a:lnTo>
                <a:lnTo>
                  <a:pt x="3429" y="627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2702051" y="6380988"/>
            <a:ext cx="350519" cy="33528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2729483" y="6382511"/>
            <a:ext cx="320040" cy="323215"/>
          </a:xfrm>
          <a:custGeom>
            <a:avLst/>
            <a:gdLst/>
            <a:ahLst/>
            <a:cxnLst/>
            <a:rect l="l" t="t" r="r" b="b"/>
            <a:pathLst>
              <a:path w="320039" h="323215">
                <a:moveTo>
                  <a:pt x="161290" y="322592"/>
                </a:moveTo>
                <a:lnTo>
                  <a:pt x="207391" y="315442"/>
                </a:lnTo>
                <a:lnTo>
                  <a:pt x="248412" y="296100"/>
                </a:lnTo>
                <a:lnTo>
                  <a:pt x="282194" y="266433"/>
                </a:lnTo>
                <a:lnTo>
                  <a:pt x="306578" y="228257"/>
                </a:lnTo>
                <a:lnTo>
                  <a:pt x="319659" y="183438"/>
                </a:lnTo>
                <a:lnTo>
                  <a:pt x="319278" y="136778"/>
                </a:lnTo>
                <a:lnTo>
                  <a:pt x="306197" y="93344"/>
                </a:lnTo>
                <a:lnTo>
                  <a:pt x="281686" y="55625"/>
                </a:lnTo>
                <a:lnTo>
                  <a:pt x="247523" y="25907"/>
                </a:lnTo>
                <a:lnTo>
                  <a:pt x="205105" y="6476"/>
                </a:lnTo>
                <a:lnTo>
                  <a:pt x="158877" y="0"/>
                </a:lnTo>
                <a:lnTo>
                  <a:pt x="114046" y="6603"/>
                </a:lnTo>
                <a:lnTo>
                  <a:pt x="73025" y="25272"/>
                </a:lnTo>
                <a:lnTo>
                  <a:pt x="38608" y="54737"/>
                </a:lnTo>
                <a:lnTo>
                  <a:pt x="13208" y="93853"/>
                </a:lnTo>
                <a:lnTo>
                  <a:pt x="0" y="138645"/>
                </a:lnTo>
                <a:lnTo>
                  <a:pt x="0" y="183959"/>
                </a:lnTo>
                <a:lnTo>
                  <a:pt x="12446" y="227152"/>
                </a:lnTo>
                <a:lnTo>
                  <a:pt x="36576" y="265518"/>
                </a:lnTo>
                <a:lnTo>
                  <a:pt x="71628" y="29639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2703576" y="6391655"/>
            <a:ext cx="322580" cy="322580"/>
          </a:xfrm>
          <a:custGeom>
            <a:avLst/>
            <a:gdLst/>
            <a:ahLst/>
            <a:cxnLst/>
            <a:rect l="l" t="t" r="r" b="b"/>
            <a:pathLst>
              <a:path w="322580" h="322579">
                <a:moveTo>
                  <a:pt x="322580" y="161290"/>
                </a:moveTo>
                <a:lnTo>
                  <a:pt x="316865" y="118414"/>
                </a:lnTo>
                <a:lnTo>
                  <a:pt x="300609" y="79883"/>
                </a:lnTo>
                <a:lnTo>
                  <a:pt x="275336" y="47244"/>
                </a:lnTo>
                <a:lnTo>
                  <a:pt x="242697" y="21971"/>
                </a:lnTo>
                <a:lnTo>
                  <a:pt x="204216" y="5715"/>
                </a:lnTo>
                <a:lnTo>
                  <a:pt x="161290" y="0"/>
                </a:lnTo>
                <a:lnTo>
                  <a:pt x="118363" y="5715"/>
                </a:lnTo>
                <a:lnTo>
                  <a:pt x="79882" y="21971"/>
                </a:lnTo>
                <a:lnTo>
                  <a:pt x="47243" y="47244"/>
                </a:lnTo>
                <a:lnTo>
                  <a:pt x="21971" y="79883"/>
                </a:lnTo>
                <a:lnTo>
                  <a:pt x="5715" y="118414"/>
                </a:lnTo>
                <a:lnTo>
                  <a:pt x="0" y="161290"/>
                </a:lnTo>
                <a:lnTo>
                  <a:pt x="5715" y="204165"/>
                </a:lnTo>
                <a:lnTo>
                  <a:pt x="21971" y="242697"/>
                </a:lnTo>
                <a:lnTo>
                  <a:pt x="47243" y="275336"/>
                </a:lnTo>
                <a:lnTo>
                  <a:pt x="79882" y="300558"/>
                </a:lnTo>
                <a:lnTo>
                  <a:pt x="118363" y="316814"/>
                </a:lnTo>
                <a:lnTo>
                  <a:pt x="161290" y="322580"/>
                </a:lnTo>
                <a:lnTo>
                  <a:pt x="204216" y="316814"/>
                </a:lnTo>
                <a:lnTo>
                  <a:pt x="242697" y="300558"/>
                </a:lnTo>
                <a:lnTo>
                  <a:pt x="275336" y="275336"/>
                </a:lnTo>
                <a:lnTo>
                  <a:pt x="300609" y="242697"/>
                </a:lnTo>
                <a:lnTo>
                  <a:pt x="316865" y="204165"/>
                </a:lnTo>
                <a:lnTo>
                  <a:pt x="322580" y="16129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7240523" y="4715255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4">
                <a:moveTo>
                  <a:pt x="0" y="40817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7290816" y="4715255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320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7528559" y="4715255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7225283" y="4715255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1473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7578852" y="47152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3207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6833616" y="4728971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>
                <a:moveTo>
                  <a:pt x="2603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6819900" y="4715255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4">
                <a:moveTo>
                  <a:pt x="0" y="0"/>
                </a:moveTo>
                <a:lnTo>
                  <a:pt x="0" y="40817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6833616" y="4728971"/>
            <a:ext cx="0" cy="394335"/>
          </a:xfrm>
          <a:custGeom>
            <a:avLst/>
            <a:gdLst/>
            <a:ahLst/>
            <a:cxnLst/>
            <a:rect l="l" t="t" r="r" b="b"/>
            <a:pathLst>
              <a:path h="394335">
                <a:moveTo>
                  <a:pt x="0" y="0"/>
                </a:moveTo>
                <a:lnTo>
                  <a:pt x="0" y="3943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7194804" y="4715255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3047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6819900" y="4715255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274193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6850380" y="454304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0" name="object 1710"/>
          <p:cNvSpPr/>
          <p:nvPr/>
        </p:nvSpPr>
        <p:spPr>
          <a:xfrm>
            <a:off x="6908292" y="454304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7194804" y="4728971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3047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6230111" y="4861559"/>
            <a:ext cx="278765" cy="0"/>
          </a:xfrm>
          <a:custGeom>
            <a:avLst/>
            <a:gdLst/>
            <a:ahLst/>
            <a:cxnLst/>
            <a:rect l="l" t="t" r="r" b="b"/>
            <a:pathLst>
              <a:path w="278765">
                <a:moveTo>
                  <a:pt x="0" y="0"/>
                </a:moveTo>
                <a:lnTo>
                  <a:pt x="27851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6609588" y="4861559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4">
                <a:moveTo>
                  <a:pt x="0" y="0"/>
                </a:moveTo>
                <a:lnTo>
                  <a:pt x="2098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6230111" y="4856988"/>
            <a:ext cx="278765" cy="0"/>
          </a:xfrm>
          <a:custGeom>
            <a:avLst/>
            <a:gdLst/>
            <a:ahLst/>
            <a:cxnLst/>
            <a:rect l="l" t="t" r="r" b="b"/>
            <a:pathLst>
              <a:path w="278765">
                <a:moveTo>
                  <a:pt x="0" y="0"/>
                </a:moveTo>
                <a:lnTo>
                  <a:pt x="27851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6609588" y="4856988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4">
                <a:moveTo>
                  <a:pt x="0" y="0"/>
                </a:moveTo>
                <a:lnTo>
                  <a:pt x="20980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7086600" y="4713732"/>
            <a:ext cx="115822" cy="118871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7082028" y="4543044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14439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6833616" y="4543044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14579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6819900" y="4192523"/>
            <a:ext cx="160020" cy="364490"/>
          </a:xfrm>
          <a:custGeom>
            <a:avLst/>
            <a:gdLst/>
            <a:ahLst/>
            <a:cxnLst/>
            <a:rect l="l" t="t" r="r" b="b"/>
            <a:pathLst>
              <a:path w="160020" h="364489">
                <a:moveTo>
                  <a:pt x="159639" y="364236"/>
                </a:moveTo>
                <a:lnTo>
                  <a:pt x="0" y="364236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6833616" y="4207764"/>
            <a:ext cx="391795" cy="335280"/>
          </a:xfrm>
          <a:custGeom>
            <a:avLst/>
            <a:gdLst/>
            <a:ahLst/>
            <a:cxnLst/>
            <a:rect l="l" t="t" r="r" b="b"/>
            <a:pathLst>
              <a:path w="391795" h="335279">
                <a:moveTo>
                  <a:pt x="391540" y="0"/>
                </a:moveTo>
                <a:lnTo>
                  <a:pt x="0" y="0"/>
                </a:lnTo>
                <a:lnTo>
                  <a:pt x="0" y="33528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6819900" y="4192523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5">
                <a:moveTo>
                  <a:pt x="0" y="0"/>
                </a:moveTo>
                <a:lnTo>
                  <a:pt x="40538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6979919" y="4440935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101980" y="0"/>
                </a:moveTo>
                <a:lnTo>
                  <a:pt x="62356" y="8000"/>
                </a:lnTo>
                <a:lnTo>
                  <a:pt x="29845" y="29844"/>
                </a:lnTo>
                <a:lnTo>
                  <a:pt x="8000" y="62356"/>
                </a:lnTo>
                <a:lnTo>
                  <a:pt x="0" y="101981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7082028" y="4440935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60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7082028" y="4543044"/>
            <a:ext cx="144780" cy="13335"/>
          </a:xfrm>
          <a:custGeom>
            <a:avLst/>
            <a:gdLst/>
            <a:ahLst/>
            <a:cxnLst/>
            <a:rect l="l" t="t" r="r" b="b"/>
            <a:pathLst>
              <a:path w="144779" h="13335">
                <a:moveTo>
                  <a:pt x="144399" y="13207"/>
                </a:moveTo>
                <a:lnTo>
                  <a:pt x="0" y="13207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6979919" y="4543044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0"/>
                </a:moveTo>
                <a:lnTo>
                  <a:pt x="0" y="13207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7225283" y="4369308"/>
            <a:ext cx="15240" cy="212090"/>
          </a:xfrm>
          <a:custGeom>
            <a:avLst/>
            <a:gdLst/>
            <a:ahLst/>
            <a:cxnLst/>
            <a:rect l="l" t="t" r="r" b="b"/>
            <a:pathLst>
              <a:path w="15240" h="212089">
                <a:moveTo>
                  <a:pt x="14732" y="0"/>
                </a:moveTo>
                <a:lnTo>
                  <a:pt x="14732" y="211708"/>
                </a:lnTo>
                <a:lnTo>
                  <a:pt x="0" y="211708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6505956" y="4856988"/>
            <a:ext cx="105155" cy="10820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8" name="object 1728"/>
          <p:cNvSpPr txBox="1"/>
          <p:nvPr/>
        </p:nvSpPr>
        <p:spPr>
          <a:xfrm>
            <a:off x="6915657" y="4298442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771</a:t>
            </a:r>
            <a:endParaRPr sz="700">
              <a:latin typeface="Arial"/>
              <a:cs typeface="Arial"/>
            </a:endParaRPr>
          </a:p>
        </p:txBody>
      </p:sp>
      <p:sp>
        <p:nvSpPr>
          <p:cNvPr id="1729" name="object 1729"/>
          <p:cNvSpPr/>
          <p:nvPr/>
        </p:nvSpPr>
        <p:spPr>
          <a:xfrm>
            <a:off x="6850380" y="4550664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7240523" y="4715255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>
                <a:moveTo>
                  <a:pt x="0" y="0"/>
                </a:moveTo>
                <a:lnTo>
                  <a:pt x="5016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7528559" y="4715255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>
                <a:moveTo>
                  <a:pt x="0" y="0"/>
                </a:moveTo>
                <a:lnTo>
                  <a:pt x="5016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7528559" y="4728971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>
                <a:moveTo>
                  <a:pt x="5016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7240523" y="4728971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>
                <a:moveTo>
                  <a:pt x="5016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6819900" y="4728971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40" h="6350">
                <a:moveTo>
                  <a:pt x="14731" y="6095"/>
                </a:moveTo>
                <a:lnTo>
                  <a:pt x="14731" y="0"/>
                </a:lnTo>
                <a:lnTo>
                  <a:pt x="0" y="0"/>
                </a:lnTo>
                <a:lnTo>
                  <a:pt x="0" y="6095"/>
                </a:lnTo>
                <a:lnTo>
                  <a:pt x="14731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6827519" y="4735067"/>
            <a:ext cx="0" cy="123825"/>
          </a:xfrm>
          <a:custGeom>
            <a:avLst/>
            <a:gdLst/>
            <a:ahLst/>
            <a:cxnLst/>
            <a:rect l="l" t="t" r="r" b="b"/>
            <a:pathLst>
              <a:path h="123825">
                <a:moveTo>
                  <a:pt x="0" y="0"/>
                </a:moveTo>
                <a:lnTo>
                  <a:pt x="0" y="1234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6819900" y="4858511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40" h="6350">
                <a:moveTo>
                  <a:pt x="14731" y="6095"/>
                </a:moveTo>
                <a:lnTo>
                  <a:pt x="14731" y="0"/>
                </a:lnTo>
                <a:lnTo>
                  <a:pt x="0" y="0"/>
                </a:lnTo>
                <a:lnTo>
                  <a:pt x="0" y="6095"/>
                </a:lnTo>
                <a:lnTo>
                  <a:pt x="14731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6827519" y="4864608"/>
            <a:ext cx="0" cy="123825"/>
          </a:xfrm>
          <a:custGeom>
            <a:avLst/>
            <a:gdLst/>
            <a:ahLst/>
            <a:cxnLst/>
            <a:rect l="l" t="t" r="r" b="b"/>
            <a:pathLst>
              <a:path h="123825">
                <a:moveTo>
                  <a:pt x="0" y="0"/>
                </a:moveTo>
                <a:lnTo>
                  <a:pt x="0" y="12344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7240523" y="4369308"/>
            <a:ext cx="0" cy="203835"/>
          </a:xfrm>
          <a:custGeom>
            <a:avLst/>
            <a:gdLst/>
            <a:ahLst/>
            <a:cxnLst/>
            <a:rect l="l" t="t" r="r" b="b"/>
            <a:pathLst>
              <a:path h="203835">
                <a:moveTo>
                  <a:pt x="0" y="0"/>
                </a:moveTo>
                <a:lnTo>
                  <a:pt x="0" y="20383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7290816" y="4715255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7616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8423147" y="4835652"/>
            <a:ext cx="416051" cy="10972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1" name="object 1741"/>
          <p:cNvSpPr/>
          <p:nvPr/>
        </p:nvSpPr>
        <p:spPr>
          <a:xfrm>
            <a:off x="8144256" y="4369308"/>
            <a:ext cx="0" cy="346075"/>
          </a:xfrm>
          <a:custGeom>
            <a:avLst/>
            <a:gdLst/>
            <a:ahLst/>
            <a:cxnLst/>
            <a:rect l="l" t="t" r="r" b="b"/>
            <a:pathLst>
              <a:path h="346075">
                <a:moveTo>
                  <a:pt x="0" y="0"/>
                </a:moveTo>
                <a:lnTo>
                  <a:pt x="0" y="34582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2" name="object 1742"/>
          <p:cNvSpPr/>
          <p:nvPr/>
        </p:nvSpPr>
        <p:spPr>
          <a:xfrm>
            <a:off x="7240523" y="4581144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61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3" name="object 1743"/>
          <p:cNvSpPr/>
          <p:nvPr/>
        </p:nvSpPr>
        <p:spPr>
          <a:xfrm>
            <a:off x="7578852" y="4715255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4">
                <a:moveTo>
                  <a:pt x="0" y="40817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4" name="object 1744"/>
          <p:cNvSpPr/>
          <p:nvPr/>
        </p:nvSpPr>
        <p:spPr>
          <a:xfrm>
            <a:off x="6819900" y="4988052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40" h="6350">
                <a:moveTo>
                  <a:pt x="14731" y="6096"/>
                </a:moveTo>
                <a:lnTo>
                  <a:pt x="14731" y="0"/>
                </a:lnTo>
                <a:lnTo>
                  <a:pt x="0" y="0"/>
                </a:lnTo>
                <a:lnTo>
                  <a:pt x="0" y="6096"/>
                </a:lnTo>
                <a:lnTo>
                  <a:pt x="14731" y="609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5" name="object 1745"/>
          <p:cNvSpPr/>
          <p:nvPr/>
        </p:nvSpPr>
        <p:spPr>
          <a:xfrm>
            <a:off x="6819900" y="5117591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40" h="6350">
                <a:moveTo>
                  <a:pt x="14731" y="6095"/>
                </a:moveTo>
                <a:lnTo>
                  <a:pt x="14731" y="0"/>
                </a:lnTo>
                <a:lnTo>
                  <a:pt x="0" y="0"/>
                </a:lnTo>
                <a:lnTo>
                  <a:pt x="0" y="6095"/>
                </a:lnTo>
                <a:lnTo>
                  <a:pt x="14731" y="609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6" name="object 1746"/>
          <p:cNvSpPr/>
          <p:nvPr/>
        </p:nvSpPr>
        <p:spPr>
          <a:xfrm>
            <a:off x="6827519" y="4994147"/>
            <a:ext cx="0" cy="123189"/>
          </a:xfrm>
          <a:custGeom>
            <a:avLst/>
            <a:gdLst/>
            <a:ahLst/>
            <a:cxnLst/>
            <a:rect l="l" t="t" r="r" b="b"/>
            <a:pathLst>
              <a:path h="123189">
                <a:moveTo>
                  <a:pt x="0" y="0"/>
                </a:moveTo>
                <a:lnTo>
                  <a:pt x="0" y="1230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7" name="object 1747"/>
          <p:cNvSpPr/>
          <p:nvPr/>
        </p:nvSpPr>
        <p:spPr>
          <a:xfrm>
            <a:off x="2179129" y="6374893"/>
            <a:ext cx="199833" cy="74674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8" name="object 1748"/>
          <p:cNvSpPr/>
          <p:nvPr/>
        </p:nvSpPr>
        <p:spPr>
          <a:xfrm>
            <a:off x="5658611" y="3340608"/>
            <a:ext cx="777240" cy="0"/>
          </a:xfrm>
          <a:custGeom>
            <a:avLst/>
            <a:gdLst/>
            <a:ahLst/>
            <a:cxnLst/>
            <a:rect l="l" t="t" r="r" b="b"/>
            <a:pathLst>
              <a:path w="777239">
                <a:moveTo>
                  <a:pt x="0" y="0"/>
                </a:moveTo>
                <a:lnTo>
                  <a:pt x="77711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9" name="object 1749"/>
          <p:cNvSpPr/>
          <p:nvPr/>
        </p:nvSpPr>
        <p:spPr>
          <a:xfrm>
            <a:off x="6409944" y="332079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0" name="object 1750"/>
          <p:cNvSpPr/>
          <p:nvPr/>
        </p:nvSpPr>
        <p:spPr>
          <a:xfrm>
            <a:off x="5878067" y="3311652"/>
            <a:ext cx="532130" cy="0"/>
          </a:xfrm>
          <a:custGeom>
            <a:avLst/>
            <a:gdLst/>
            <a:ahLst/>
            <a:cxnLst/>
            <a:rect l="l" t="t" r="r" b="b"/>
            <a:pathLst>
              <a:path w="532129">
                <a:moveTo>
                  <a:pt x="0" y="0"/>
                </a:moveTo>
                <a:lnTo>
                  <a:pt x="53162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1" name="object 1751"/>
          <p:cNvSpPr/>
          <p:nvPr/>
        </p:nvSpPr>
        <p:spPr>
          <a:xfrm>
            <a:off x="6551676" y="3320796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2" name="object 1752"/>
          <p:cNvSpPr/>
          <p:nvPr/>
        </p:nvSpPr>
        <p:spPr>
          <a:xfrm>
            <a:off x="5346191" y="3340608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>
                <a:moveTo>
                  <a:pt x="0" y="0"/>
                </a:moveTo>
                <a:lnTo>
                  <a:pt x="187198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3" name="object 1753"/>
          <p:cNvSpPr/>
          <p:nvPr/>
        </p:nvSpPr>
        <p:spPr>
          <a:xfrm>
            <a:off x="6551676" y="3340608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>
                <a:moveTo>
                  <a:pt x="0" y="0"/>
                </a:moveTo>
                <a:lnTo>
                  <a:pt x="10185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4" name="object 1754"/>
          <p:cNvSpPr/>
          <p:nvPr/>
        </p:nvSpPr>
        <p:spPr>
          <a:xfrm>
            <a:off x="7325868" y="3278123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6375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5" name="object 1755"/>
          <p:cNvSpPr/>
          <p:nvPr/>
        </p:nvSpPr>
        <p:spPr>
          <a:xfrm>
            <a:off x="5346191" y="3314700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08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6" name="object 1756"/>
          <p:cNvSpPr/>
          <p:nvPr/>
        </p:nvSpPr>
        <p:spPr>
          <a:xfrm>
            <a:off x="6644640" y="3325367"/>
            <a:ext cx="8890" cy="0"/>
          </a:xfrm>
          <a:custGeom>
            <a:avLst/>
            <a:gdLst/>
            <a:ahLst/>
            <a:cxnLst/>
            <a:rect l="l" t="t" r="r" b="b"/>
            <a:pathLst>
              <a:path w="8890">
                <a:moveTo>
                  <a:pt x="0" y="0"/>
                </a:moveTo>
                <a:lnTo>
                  <a:pt x="863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7" name="object 1757"/>
          <p:cNvSpPr/>
          <p:nvPr/>
        </p:nvSpPr>
        <p:spPr>
          <a:xfrm>
            <a:off x="7391400" y="3329940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1066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8" name="object 1758"/>
          <p:cNvSpPr/>
          <p:nvPr/>
        </p:nvSpPr>
        <p:spPr>
          <a:xfrm>
            <a:off x="5763767" y="3278123"/>
            <a:ext cx="114300" cy="33655"/>
          </a:xfrm>
          <a:custGeom>
            <a:avLst/>
            <a:gdLst/>
            <a:ahLst/>
            <a:cxnLst/>
            <a:rect l="l" t="t" r="r" b="b"/>
            <a:pathLst>
              <a:path w="114300" h="33654">
                <a:moveTo>
                  <a:pt x="0" y="28193"/>
                </a:moveTo>
                <a:lnTo>
                  <a:pt x="0" y="0"/>
                </a:lnTo>
                <a:lnTo>
                  <a:pt x="113919" y="0"/>
                </a:lnTo>
                <a:lnTo>
                  <a:pt x="113919" y="3327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9" name="object 1759"/>
          <p:cNvSpPr/>
          <p:nvPr/>
        </p:nvSpPr>
        <p:spPr>
          <a:xfrm>
            <a:off x="5122164" y="3278123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7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0" name="object 1760"/>
          <p:cNvSpPr/>
          <p:nvPr/>
        </p:nvSpPr>
        <p:spPr>
          <a:xfrm>
            <a:off x="6571488" y="3275076"/>
            <a:ext cx="74295" cy="50165"/>
          </a:xfrm>
          <a:custGeom>
            <a:avLst/>
            <a:gdLst/>
            <a:ahLst/>
            <a:cxnLst/>
            <a:rect l="l" t="t" r="r" b="b"/>
            <a:pathLst>
              <a:path w="74295" h="50164">
                <a:moveTo>
                  <a:pt x="0" y="46354"/>
                </a:moveTo>
                <a:lnTo>
                  <a:pt x="0" y="0"/>
                </a:lnTo>
                <a:lnTo>
                  <a:pt x="74294" y="0"/>
                </a:lnTo>
                <a:lnTo>
                  <a:pt x="74294" y="4978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1" name="object 1761"/>
          <p:cNvSpPr/>
          <p:nvPr/>
        </p:nvSpPr>
        <p:spPr>
          <a:xfrm>
            <a:off x="5643371" y="3340608"/>
            <a:ext cx="795655" cy="0"/>
          </a:xfrm>
          <a:custGeom>
            <a:avLst/>
            <a:gdLst/>
            <a:ahLst/>
            <a:cxnLst/>
            <a:rect l="l" t="t" r="r" b="b"/>
            <a:pathLst>
              <a:path w="795654">
                <a:moveTo>
                  <a:pt x="0" y="0"/>
                </a:moveTo>
                <a:lnTo>
                  <a:pt x="79540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2" name="object 1762"/>
          <p:cNvSpPr/>
          <p:nvPr/>
        </p:nvSpPr>
        <p:spPr>
          <a:xfrm>
            <a:off x="5669279" y="3305555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0" y="0"/>
                </a:moveTo>
                <a:lnTo>
                  <a:pt x="9398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3" name="object 1763"/>
          <p:cNvSpPr/>
          <p:nvPr/>
        </p:nvSpPr>
        <p:spPr>
          <a:xfrm>
            <a:off x="6940295" y="3314700"/>
            <a:ext cx="161290" cy="0"/>
          </a:xfrm>
          <a:custGeom>
            <a:avLst/>
            <a:gdLst/>
            <a:ahLst/>
            <a:cxnLst/>
            <a:rect l="l" t="t" r="r" b="b"/>
            <a:pathLst>
              <a:path w="161290">
                <a:moveTo>
                  <a:pt x="0" y="0"/>
                </a:moveTo>
                <a:lnTo>
                  <a:pt x="1611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4" name="object 1764"/>
          <p:cNvSpPr/>
          <p:nvPr/>
        </p:nvSpPr>
        <p:spPr>
          <a:xfrm>
            <a:off x="6859523" y="3340608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06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5" name="object 1765"/>
          <p:cNvSpPr/>
          <p:nvPr/>
        </p:nvSpPr>
        <p:spPr>
          <a:xfrm>
            <a:off x="7325868" y="3340608"/>
            <a:ext cx="66040" cy="0"/>
          </a:xfrm>
          <a:custGeom>
            <a:avLst/>
            <a:gdLst/>
            <a:ahLst/>
            <a:cxnLst/>
            <a:rect l="l" t="t" r="r" b="b"/>
            <a:pathLst>
              <a:path w="66040">
                <a:moveTo>
                  <a:pt x="0" y="0"/>
                </a:moveTo>
                <a:lnTo>
                  <a:pt x="6553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6" name="object 1766"/>
          <p:cNvSpPr/>
          <p:nvPr/>
        </p:nvSpPr>
        <p:spPr>
          <a:xfrm>
            <a:off x="6765035" y="33253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2857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7" name="object 1767"/>
          <p:cNvSpPr/>
          <p:nvPr/>
        </p:nvSpPr>
        <p:spPr>
          <a:xfrm>
            <a:off x="6940295" y="3314700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1041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8" name="object 1768"/>
          <p:cNvSpPr/>
          <p:nvPr/>
        </p:nvSpPr>
        <p:spPr>
          <a:xfrm>
            <a:off x="6409944" y="3311652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0" y="1016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9" name="object 1769"/>
          <p:cNvSpPr/>
          <p:nvPr/>
        </p:nvSpPr>
        <p:spPr>
          <a:xfrm>
            <a:off x="5669279" y="3305555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1054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0" name="object 1770"/>
          <p:cNvSpPr/>
          <p:nvPr/>
        </p:nvSpPr>
        <p:spPr>
          <a:xfrm>
            <a:off x="6859523" y="3325367"/>
            <a:ext cx="80645" cy="0"/>
          </a:xfrm>
          <a:custGeom>
            <a:avLst/>
            <a:gdLst/>
            <a:ahLst/>
            <a:cxnLst/>
            <a:rect l="l" t="t" r="r" b="b"/>
            <a:pathLst>
              <a:path w="80645">
                <a:moveTo>
                  <a:pt x="8026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1" name="object 1771"/>
          <p:cNvSpPr/>
          <p:nvPr/>
        </p:nvSpPr>
        <p:spPr>
          <a:xfrm>
            <a:off x="5497067" y="3314700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859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2" name="object 1772"/>
          <p:cNvSpPr/>
          <p:nvPr/>
        </p:nvSpPr>
        <p:spPr>
          <a:xfrm>
            <a:off x="5643371" y="3316223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590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3" name="object 1773"/>
          <p:cNvSpPr/>
          <p:nvPr/>
        </p:nvSpPr>
        <p:spPr>
          <a:xfrm>
            <a:off x="5510784" y="3314700"/>
            <a:ext cx="22860" cy="1905"/>
          </a:xfrm>
          <a:custGeom>
            <a:avLst/>
            <a:gdLst/>
            <a:ahLst/>
            <a:cxnLst/>
            <a:rect l="l" t="t" r="r" b="b"/>
            <a:pathLst>
              <a:path w="22860" h="1904">
                <a:moveTo>
                  <a:pt x="22351" y="1524"/>
                </a:moveTo>
                <a:lnTo>
                  <a:pt x="0" y="1524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4" name="object 1774"/>
          <p:cNvSpPr/>
          <p:nvPr/>
        </p:nvSpPr>
        <p:spPr>
          <a:xfrm>
            <a:off x="5346191" y="3314700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70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5" name="object 1775"/>
          <p:cNvSpPr/>
          <p:nvPr/>
        </p:nvSpPr>
        <p:spPr>
          <a:xfrm>
            <a:off x="7101840" y="3314700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705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6" name="object 1776"/>
          <p:cNvSpPr/>
          <p:nvPr/>
        </p:nvSpPr>
        <p:spPr>
          <a:xfrm>
            <a:off x="6793992" y="332536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7" name="object 1777"/>
          <p:cNvSpPr/>
          <p:nvPr/>
        </p:nvSpPr>
        <p:spPr>
          <a:xfrm>
            <a:off x="6765035" y="332536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8" name="object 1778"/>
          <p:cNvSpPr/>
          <p:nvPr/>
        </p:nvSpPr>
        <p:spPr>
          <a:xfrm>
            <a:off x="6859523" y="332536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0"/>
                </a:moveTo>
                <a:lnTo>
                  <a:pt x="0" y="1511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9" name="object 1779"/>
          <p:cNvSpPr/>
          <p:nvPr/>
        </p:nvSpPr>
        <p:spPr>
          <a:xfrm>
            <a:off x="6653783" y="3325367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12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0" name="object 1780"/>
          <p:cNvSpPr/>
          <p:nvPr/>
        </p:nvSpPr>
        <p:spPr>
          <a:xfrm>
            <a:off x="6551676" y="3320796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1" name="object 1781"/>
          <p:cNvSpPr/>
          <p:nvPr/>
        </p:nvSpPr>
        <p:spPr>
          <a:xfrm>
            <a:off x="6438900" y="3320796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2082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2" name="object 1782"/>
          <p:cNvSpPr/>
          <p:nvPr/>
        </p:nvSpPr>
        <p:spPr>
          <a:xfrm>
            <a:off x="5643371" y="3316223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25526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3" name="object 1783"/>
          <p:cNvSpPr/>
          <p:nvPr/>
        </p:nvSpPr>
        <p:spPr>
          <a:xfrm>
            <a:off x="5533644" y="3316223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0"/>
                </a:moveTo>
                <a:lnTo>
                  <a:pt x="0" y="2552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4" name="object 1784"/>
          <p:cNvSpPr/>
          <p:nvPr/>
        </p:nvSpPr>
        <p:spPr>
          <a:xfrm>
            <a:off x="5085588" y="3278123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3632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5" name="object 1785"/>
          <p:cNvSpPr/>
          <p:nvPr/>
        </p:nvSpPr>
        <p:spPr>
          <a:xfrm>
            <a:off x="7325868" y="3278123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32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6" name="object 1786"/>
          <p:cNvSpPr/>
          <p:nvPr/>
        </p:nvSpPr>
        <p:spPr>
          <a:xfrm>
            <a:off x="6765035" y="334060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7" name="object 1787"/>
          <p:cNvSpPr/>
          <p:nvPr/>
        </p:nvSpPr>
        <p:spPr>
          <a:xfrm>
            <a:off x="6438900" y="3340608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11264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8" name="object 1788"/>
          <p:cNvSpPr/>
          <p:nvPr/>
        </p:nvSpPr>
        <p:spPr>
          <a:xfrm>
            <a:off x="6149340" y="3209544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0"/>
                </a:moveTo>
                <a:lnTo>
                  <a:pt x="0" y="1018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9" name="object 1789"/>
          <p:cNvSpPr/>
          <p:nvPr/>
        </p:nvSpPr>
        <p:spPr>
          <a:xfrm>
            <a:off x="6135623" y="3209544"/>
            <a:ext cx="13970" cy="102235"/>
          </a:xfrm>
          <a:custGeom>
            <a:avLst/>
            <a:gdLst/>
            <a:ahLst/>
            <a:cxnLst/>
            <a:rect l="l" t="t" r="r" b="b"/>
            <a:pathLst>
              <a:path w="13970" h="102235">
                <a:moveTo>
                  <a:pt x="0" y="101853"/>
                </a:moveTo>
                <a:lnTo>
                  <a:pt x="0" y="0"/>
                </a:lnTo>
                <a:lnTo>
                  <a:pt x="1346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0" name="object 1790"/>
          <p:cNvSpPr/>
          <p:nvPr/>
        </p:nvSpPr>
        <p:spPr>
          <a:xfrm>
            <a:off x="6147815" y="3211067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0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1" name="object 1791"/>
          <p:cNvSpPr/>
          <p:nvPr/>
        </p:nvSpPr>
        <p:spPr>
          <a:xfrm>
            <a:off x="6137147" y="3211067"/>
            <a:ext cx="10160" cy="100330"/>
          </a:xfrm>
          <a:custGeom>
            <a:avLst/>
            <a:gdLst/>
            <a:ahLst/>
            <a:cxnLst/>
            <a:rect l="l" t="t" r="r" b="b"/>
            <a:pathLst>
              <a:path w="10160" h="100329">
                <a:moveTo>
                  <a:pt x="0" y="100076"/>
                </a:moveTo>
                <a:lnTo>
                  <a:pt x="0" y="0"/>
                </a:lnTo>
                <a:lnTo>
                  <a:pt x="1016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2" name="object 1792"/>
          <p:cNvSpPr/>
          <p:nvPr/>
        </p:nvSpPr>
        <p:spPr>
          <a:xfrm>
            <a:off x="6164579" y="3220211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3" name="object 1793"/>
          <p:cNvSpPr/>
          <p:nvPr/>
        </p:nvSpPr>
        <p:spPr>
          <a:xfrm>
            <a:off x="6164579" y="3209544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1170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4" name="object 1794"/>
          <p:cNvSpPr/>
          <p:nvPr/>
        </p:nvSpPr>
        <p:spPr>
          <a:xfrm>
            <a:off x="6217920" y="2491739"/>
            <a:ext cx="0" cy="819785"/>
          </a:xfrm>
          <a:custGeom>
            <a:avLst/>
            <a:gdLst/>
            <a:ahLst/>
            <a:cxnLst/>
            <a:rect l="l" t="t" r="r" b="b"/>
            <a:pathLst>
              <a:path h="819785">
                <a:moveTo>
                  <a:pt x="0" y="0"/>
                </a:moveTo>
                <a:lnTo>
                  <a:pt x="0" y="8194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5" name="object 1795"/>
          <p:cNvSpPr/>
          <p:nvPr/>
        </p:nvSpPr>
        <p:spPr>
          <a:xfrm>
            <a:off x="6228588" y="2491739"/>
            <a:ext cx="0" cy="819785"/>
          </a:xfrm>
          <a:custGeom>
            <a:avLst/>
            <a:gdLst/>
            <a:ahLst/>
            <a:cxnLst/>
            <a:rect l="l" t="t" r="r" b="b"/>
            <a:pathLst>
              <a:path h="819785">
                <a:moveTo>
                  <a:pt x="0" y="0"/>
                </a:moveTo>
                <a:lnTo>
                  <a:pt x="0" y="81940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6" name="object 1796"/>
          <p:cNvSpPr/>
          <p:nvPr/>
        </p:nvSpPr>
        <p:spPr>
          <a:xfrm>
            <a:off x="6297167" y="3209544"/>
            <a:ext cx="0" cy="102235"/>
          </a:xfrm>
          <a:custGeom>
            <a:avLst/>
            <a:gdLst/>
            <a:ahLst/>
            <a:cxnLst/>
            <a:rect l="l" t="t" r="r" b="b"/>
            <a:pathLst>
              <a:path h="102235">
                <a:moveTo>
                  <a:pt x="0" y="0"/>
                </a:moveTo>
                <a:lnTo>
                  <a:pt x="0" y="10185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7" name="object 1797"/>
          <p:cNvSpPr/>
          <p:nvPr/>
        </p:nvSpPr>
        <p:spPr>
          <a:xfrm>
            <a:off x="6297167" y="3209544"/>
            <a:ext cx="13970" cy="102235"/>
          </a:xfrm>
          <a:custGeom>
            <a:avLst/>
            <a:gdLst/>
            <a:ahLst/>
            <a:cxnLst/>
            <a:rect l="l" t="t" r="r" b="b"/>
            <a:pathLst>
              <a:path w="13970" h="102235">
                <a:moveTo>
                  <a:pt x="13462" y="101853"/>
                </a:moveTo>
                <a:lnTo>
                  <a:pt x="13462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8" name="object 1798"/>
          <p:cNvSpPr/>
          <p:nvPr/>
        </p:nvSpPr>
        <p:spPr>
          <a:xfrm>
            <a:off x="6298691" y="3211067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076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9" name="object 1799"/>
          <p:cNvSpPr/>
          <p:nvPr/>
        </p:nvSpPr>
        <p:spPr>
          <a:xfrm>
            <a:off x="6298691" y="3211067"/>
            <a:ext cx="10160" cy="100330"/>
          </a:xfrm>
          <a:custGeom>
            <a:avLst/>
            <a:gdLst/>
            <a:ahLst/>
            <a:cxnLst/>
            <a:rect l="l" t="t" r="r" b="b"/>
            <a:pathLst>
              <a:path w="10160" h="100329">
                <a:moveTo>
                  <a:pt x="10160" y="100076"/>
                </a:moveTo>
                <a:lnTo>
                  <a:pt x="10160" y="0"/>
                </a:ln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0" name="object 1800"/>
          <p:cNvSpPr/>
          <p:nvPr/>
        </p:nvSpPr>
        <p:spPr>
          <a:xfrm>
            <a:off x="6653783" y="3340608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1125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1" name="object 1801"/>
          <p:cNvSpPr/>
          <p:nvPr/>
        </p:nvSpPr>
        <p:spPr>
          <a:xfrm>
            <a:off x="6793992" y="3340608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65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2" name="object 1802"/>
          <p:cNvSpPr/>
          <p:nvPr/>
        </p:nvSpPr>
        <p:spPr>
          <a:xfrm>
            <a:off x="6793992" y="3339084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65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3" name="object 1803"/>
          <p:cNvSpPr/>
          <p:nvPr/>
        </p:nvSpPr>
        <p:spPr>
          <a:xfrm>
            <a:off x="6793992" y="3328415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6515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4" name="object 1804"/>
          <p:cNvSpPr/>
          <p:nvPr/>
        </p:nvSpPr>
        <p:spPr>
          <a:xfrm>
            <a:off x="5109971" y="324612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0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5" name="object 1805"/>
          <p:cNvSpPr/>
          <p:nvPr/>
        </p:nvSpPr>
        <p:spPr>
          <a:xfrm>
            <a:off x="5533644" y="3340608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10934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6" name="object 1806"/>
          <p:cNvSpPr/>
          <p:nvPr/>
        </p:nvSpPr>
        <p:spPr>
          <a:xfrm>
            <a:off x="6653783" y="3339084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1111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7" name="object 1807"/>
          <p:cNvSpPr/>
          <p:nvPr/>
        </p:nvSpPr>
        <p:spPr>
          <a:xfrm>
            <a:off x="6653783" y="3328415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11112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8" name="object 1808"/>
          <p:cNvSpPr/>
          <p:nvPr/>
        </p:nvSpPr>
        <p:spPr>
          <a:xfrm>
            <a:off x="6438900" y="3339084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11264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9" name="object 1809"/>
          <p:cNvSpPr/>
          <p:nvPr/>
        </p:nvSpPr>
        <p:spPr>
          <a:xfrm>
            <a:off x="6438900" y="33284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11264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0" name="object 1810"/>
          <p:cNvSpPr/>
          <p:nvPr/>
        </p:nvSpPr>
        <p:spPr>
          <a:xfrm>
            <a:off x="5533644" y="3339084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10934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1" name="object 1811"/>
          <p:cNvSpPr/>
          <p:nvPr/>
        </p:nvSpPr>
        <p:spPr>
          <a:xfrm>
            <a:off x="5533644" y="332841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109346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2" name="object 1812"/>
          <p:cNvSpPr/>
          <p:nvPr/>
        </p:nvSpPr>
        <p:spPr>
          <a:xfrm>
            <a:off x="6164579" y="3230879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3" name="object 1813"/>
          <p:cNvSpPr/>
          <p:nvPr/>
        </p:nvSpPr>
        <p:spPr>
          <a:xfrm>
            <a:off x="6164579" y="3220211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1170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4" name="object 1814"/>
          <p:cNvSpPr/>
          <p:nvPr/>
        </p:nvSpPr>
        <p:spPr>
          <a:xfrm>
            <a:off x="6164579" y="3241548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5" name="object 1815"/>
          <p:cNvSpPr/>
          <p:nvPr/>
        </p:nvSpPr>
        <p:spPr>
          <a:xfrm>
            <a:off x="6164579" y="3230879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1170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6" name="object 1816"/>
          <p:cNvSpPr/>
          <p:nvPr/>
        </p:nvSpPr>
        <p:spPr>
          <a:xfrm>
            <a:off x="6164579" y="3252215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7" name="object 1817"/>
          <p:cNvSpPr/>
          <p:nvPr/>
        </p:nvSpPr>
        <p:spPr>
          <a:xfrm>
            <a:off x="6164579" y="3241548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1170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8" name="object 1818"/>
          <p:cNvSpPr/>
          <p:nvPr/>
        </p:nvSpPr>
        <p:spPr>
          <a:xfrm>
            <a:off x="6164579" y="3262884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9" name="object 1819"/>
          <p:cNvSpPr/>
          <p:nvPr/>
        </p:nvSpPr>
        <p:spPr>
          <a:xfrm>
            <a:off x="6164579" y="3252215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1170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0" name="object 1820"/>
          <p:cNvSpPr/>
          <p:nvPr/>
        </p:nvSpPr>
        <p:spPr>
          <a:xfrm>
            <a:off x="6164579" y="3273552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1" name="object 1821"/>
          <p:cNvSpPr/>
          <p:nvPr/>
        </p:nvSpPr>
        <p:spPr>
          <a:xfrm>
            <a:off x="6164579" y="3262884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1170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2" name="object 1822"/>
          <p:cNvSpPr/>
          <p:nvPr/>
        </p:nvSpPr>
        <p:spPr>
          <a:xfrm>
            <a:off x="6164579" y="3284220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9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3" name="object 1823"/>
          <p:cNvSpPr/>
          <p:nvPr/>
        </p:nvSpPr>
        <p:spPr>
          <a:xfrm>
            <a:off x="6164579" y="3273552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11709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4" name="object 1824"/>
          <p:cNvSpPr/>
          <p:nvPr/>
        </p:nvSpPr>
        <p:spPr>
          <a:xfrm>
            <a:off x="5154167" y="3236976"/>
            <a:ext cx="7620" cy="15240"/>
          </a:xfrm>
          <a:custGeom>
            <a:avLst/>
            <a:gdLst/>
            <a:ahLst/>
            <a:cxnLst/>
            <a:rect l="l" t="t" r="r" b="b"/>
            <a:pathLst>
              <a:path w="7620" h="15239">
                <a:moveTo>
                  <a:pt x="7493" y="1143"/>
                </a:moveTo>
                <a:lnTo>
                  <a:pt x="2667" y="0"/>
                </a:lnTo>
                <a:lnTo>
                  <a:pt x="0" y="13335"/>
                </a:lnTo>
                <a:lnTo>
                  <a:pt x="4572" y="14859"/>
                </a:lnTo>
                <a:lnTo>
                  <a:pt x="7493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5" name="object 1825"/>
          <p:cNvSpPr/>
          <p:nvPr/>
        </p:nvSpPr>
        <p:spPr>
          <a:xfrm>
            <a:off x="5134355" y="3252215"/>
            <a:ext cx="30480" cy="105410"/>
          </a:xfrm>
          <a:custGeom>
            <a:avLst/>
            <a:gdLst/>
            <a:ahLst/>
            <a:cxnLst/>
            <a:rect l="l" t="t" r="r" b="b"/>
            <a:pathLst>
              <a:path w="30479" h="105410">
                <a:moveTo>
                  <a:pt x="30099" y="1143"/>
                </a:moveTo>
                <a:lnTo>
                  <a:pt x="25146" y="0"/>
                </a:lnTo>
                <a:lnTo>
                  <a:pt x="0" y="103759"/>
                </a:lnTo>
                <a:lnTo>
                  <a:pt x="4953" y="104901"/>
                </a:lnTo>
                <a:lnTo>
                  <a:pt x="30099" y="114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6" name="object 1826"/>
          <p:cNvSpPr/>
          <p:nvPr/>
        </p:nvSpPr>
        <p:spPr>
          <a:xfrm>
            <a:off x="5132832" y="3276600"/>
            <a:ext cx="129539" cy="81915"/>
          </a:xfrm>
          <a:custGeom>
            <a:avLst/>
            <a:gdLst/>
            <a:ahLst/>
            <a:cxnLst/>
            <a:rect l="l" t="t" r="r" b="b"/>
            <a:pathLst>
              <a:path w="129539" h="81914">
                <a:moveTo>
                  <a:pt x="0" y="80010"/>
                </a:moveTo>
                <a:lnTo>
                  <a:pt x="42544" y="81661"/>
                </a:lnTo>
                <a:lnTo>
                  <a:pt x="81152" y="67183"/>
                </a:lnTo>
                <a:lnTo>
                  <a:pt x="111505" y="39115"/>
                </a:lnTo>
                <a:lnTo>
                  <a:pt x="129412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7" name="object 1827"/>
          <p:cNvSpPr/>
          <p:nvPr/>
        </p:nvSpPr>
        <p:spPr>
          <a:xfrm>
            <a:off x="5263896" y="3264408"/>
            <a:ext cx="7620" cy="13970"/>
          </a:xfrm>
          <a:custGeom>
            <a:avLst/>
            <a:gdLst/>
            <a:ahLst/>
            <a:cxnLst/>
            <a:rect l="l" t="t" r="r" b="b"/>
            <a:pathLst>
              <a:path w="7620" h="13970">
                <a:moveTo>
                  <a:pt x="7492" y="1015"/>
                </a:moveTo>
                <a:lnTo>
                  <a:pt x="2666" y="0"/>
                </a:lnTo>
                <a:lnTo>
                  <a:pt x="0" y="12572"/>
                </a:lnTo>
                <a:lnTo>
                  <a:pt x="4571" y="13588"/>
                </a:lnTo>
                <a:lnTo>
                  <a:pt x="7492" y="101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8" name="object 1828"/>
          <p:cNvSpPr/>
          <p:nvPr/>
        </p:nvSpPr>
        <p:spPr>
          <a:xfrm>
            <a:off x="5268467" y="3278123"/>
            <a:ext cx="76200" cy="18415"/>
          </a:xfrm>
          <a:custGeom>
            <a:avLst/>
            <a:gdLst/>
            <a:ahLst/>
            <a:cxnLst/>
            <a:rect l="l" t="t" r="r" b="b"/>
            <a:pathLst>
              <a:path w="76200" h="18414">
                <a:moveTo>
                  <a:pt x="76073" y="1816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9" name="object 1829"/>
          <p:cNvSpPr/>
          <p:nvPr/>
        </p:nvSpPr>
        <p:spPr>
          <a:xfrm>
            <a:off x="5138928" y="3233927"/>
            <a:ext cx="18415" cy="17145"/>
          </a:xfrm>
          <a:custGeom>
            <a:avLst/>
            <a:gdLst/>
            <a:ahLst/>
            <a:cxnLst/>
            <a:rect l="l" t="t" r="r" b="b"/>
            <a:pathLst>
              <a:path w="18414" h="17144">
                <a:moveTo>
                  <a:pt x="1524" y="0"/>
                </a:moveTo>
                <a:lnTo>
                  <a:pt x="18034" y="3683"/>
                </a:lnTo>
                <a:lnTo>
                  <a:pt x="14859" y="16763"/>
                </a:lnTo>
                <a:lnTo>
                  <a:pt x="0" y="13462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0" name="object 1830"/>
          <p:cNvSpPr/>
          <p:nvPr/>
        </p:nvSpPr>
        <p:spPr>
          <a:xfrm>
            <a:off x="5271515" y="3265932"/>
            <a:ext cx="54610" cy="12065"/>
          </a:xfrm>
          <a:custGeom>
            <a:avLst/>
            <a:gdLst/>
            <a:ahLst/>
            <a:cxnLst/>
            <a:rect l="l" t="t" r="r" b="b"/>
            <a:pathLst>
              <a:path w="54610" h="12064">
                <a:moveTo>
                  <a:pt x="0" y="0"/>
                </a:moveTo>
                <a:lnTo>
                  <a:pt x="54610" y="1181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1" name="object 1831"/>
          <p:cNvSpPr/>
          <p:nvPr/>
        </p:nvSpPr>
        <p:spPr>
          <a:xfrm>
            <a:off x="5268467" y="3276600"/>
            <a:ext cx="77470" cy="18415"/>
          </a:xfrm>
          <a:custGeom>
            <a:avLst/>
            <a:gdLst/>
            <a:ahLst/>
            <a:cxnLst/>
            <a:rect l="l" t="t" r="r" b="b"/>
            <a:pathLst>
              <a:path w="77470" h="18414">
                <a:moveTo>
                  <a:pt x="77216" y="18161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2" name="object 1832"/>
          <p:cNvSpPr/>
          <p:nvPr/>
        </p:nvSpPr>
        <p:spPr>
          <a:xfrm>
            <a:off x="5138928" y="3246120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4859" y="3047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3" name="object 1833"/>
          <p:cNvSpPr/>
          <p:nvPr/>
        </p:nvSpPr>
        <p:spPr>
          <a:xfrm>
            <a:off x="5140452" y="3235451"/>
            <a:ext cx="16510" cy="4445"/>
          </a:xfrm>
          <a:custGeom>
            <a:avLst/>
            <a:gdLst/>
            <a:ahLst/>
            <a:cxnLst/>
            <a:rect l="l" t="t" r="r" b="b"/>
            <a:pathLst>
              <a:path w="16510" h="4444">
                <a:moveTo>
                  <a:pt x="0" y="0"/>
                </a:moveTo>
                <a:lnTo>
                  <a:pt x="16256" y="4318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4" name="object 1834"/>
          <p:cNvSpPr/>
          <p:nvPr/>
        </p:nvSpPr>
        <p:spPr>
          <a:xfrm>
            <a:off x="5271515" y="3267455"/>
            <a:ext cx="85090" cy="19685"/>
          </a:xfrm>
          <a:custGeom>
            <a:avLst/>
            <a:gdLst/>
            <a:ahLst/>
            <a:cxnLst/>
            <a:rect l="l" t="t" r="r" b="b"/>
            <a:pathLst>
              <a:path w="85089" h="19685">
                <a:moveTo>
                  <a:pt x="0" y="0"/>
                </a:moveTo>
                <a:lnTo>
                  <a:pt x="84836" y="19685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5" name="object 1835"/>
          <p:cNvSpPr/>
          <p:nvPr/>
        </p:nvSpPr>
        <p:spPr>
          <a:xfrm>
            <a:off x="5085588" y="3233927"/>
            <a:ext cx="54610" cy="0"/>
          </a:xfrm>
          <a:custGeom>
            <a:avLst/>
            <a:gdLst/>
            <a:ahLst/>
            <a:cxnLst/>
            <a:rect l="l" t="t" r="r" b="b"/>
            <a:pathLst>
              <a:path w="54610">
                <a:moveTo>
                  <a:pt x="0" y="0"/>
                </a:moveTo>
                <a:lnTo>
                  <a:pt x="5461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6" name="object 1836"/>
          <p:cNvSpPr/>
          <p:nvPr/>
        </p:nvSpPr>
        <p:spPr>
          <a:xfrm>
            <a:off x="5122164" y="3247644"/>
            <a:ext cx="16510" cy="0"/>
          </a:xfrm>
          <a:custGeom>
            <a:avLst/>
            <a:gdLst/>
            <a:ahLst/>
            <a:cxnLst/>
            <a:rect l="l" t="t" r="r" b="b"/>
            <a:pathLst>
              <a:path w="16510">
                <a:moveTo>
                  <a:pt x="16510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7" name="object 1837"/>
          <p:cNvSpPr/>
          <p:nvPr/>
        </p:nvSpPr>
        <p:spPr>
          <a:xfrm>
            <a:off x="5085588" y="323545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8" name="object 1838"/>
          <p:cNvSpPr/>
          <p:nvPr/>
        </p:nvSpPr>
        <p:spPr>
          <a:xfrm>
            <a:off x="5120640" y="324612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1828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9" name="object 1839"/>
          <p:cNvSpPr/>
          <p:nvPr/>
        </p:nvSpPr>
        <p:spPr>
          <a:xfrm>
            <a:off x="5085588" y="3246120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24384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0" name="object 1840"/>
          <p:cNvSpPr/>
          <p:nvPr/>
        </p:nvSpPr>
        <p:spPr>
          <a:xfrm>
            <a:off x="5120640" y="324612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003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1" name="object 1841"/>
          <p:cNvSpPr/>
          <p:nvPr/>
        </p:nvSpPr>
        <p:spPr>
          <a:xfrm>
            <a:off x="5122164" y="3247644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479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2" name="object 1842"/>
          <p:cNvSpPr/>
          <p:nvPr/>
        </p:nvSpPr>
        <p:spPr>
          <a:xfrm>
            <a:off x="5268467" y="3265932"/>
            <a:ext cx="4445" cy="12700"/>
          </a:xfrm>
          <a:custGeom>
            <a:avLst/>
            <a:gdLst/>
            <a:ahLst/>
            <a:cxnLst/>
            <a:rect l="l" t="t" r="r" b="b"/>
            <a:pathLst>
              <a:path w="4445" h="12700">
                <a:moveTo>
                  <a:pt x="0" y="12191"/>
                </a:moveTo>
                <a:lnTo>
                  <a:pt x="4064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3" name="object 1843"/>
          <p:cNvSpPr/>
          <p:nvPr/>
        </p:nvSpPr>
        <p:spPr>
          <a:xfrm>
            <a:off x="5344667" y="3296411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736"/>
                </a:moveTo>
                <a:lnTo>
                  <a:pt x="0" y="0"/>
                </a:lnTo>
              </a:path>
            </a:pathLst>
          </a:custGeom>
          <a:ln w="36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4" name="object 1844"/>
          <p:cNvSpPr/>
          <p:nvPr/>
        </p:nvSpPr>
        <p:spPr>
          <a:xfrm>
            <a:off x="5346191" y="3294888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19558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5" name="object 1845"/>
          <p:cNvSpPr/>
          <p:nvPr/>
        </p:nvSpPr>
        <p:spPr>
          <a:xfrm>
            <a:off x="5356859" y="3290315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24003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6" name="object 1846"/>
          <p:cNvSpPr/>
          <p:nvPr/>
        </p:nvSpPr>
        <p:spPr>
          <a:xfrm>
            <a:off x="7089647" y="3232405"/>
            <a:ext cx="272796" cy="126490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7" name="object 1847"/>
          <p:cNvSpPr/>
          <p:nvPr/>
        </p:nvSpPr>
        <p:spPr>
          <a:xfrm>
            <a:off x="6409944" y="3311652"/>
            <a:ext cx="161290" cy="0"/>
          </a:xfrm>
          <a:custGeom>
            <a:avLst/>
            <a:gdLst/>
            <a:ahLst/>
            <a:cxnLst/>
            <a:rect l="l" t="t" r="r" b="b"/>
            <a:pathLst>
              <a:path w="161290">
                <a:moveTo>
                  <a:pt x="16116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8" name="object 1848"/>
          <p:cNvSpPr/>
          <p:nvPr/>
        </p:nvSpPr>
        <p:spPr>
          <a:xfrm>
            <a:off x="6409944" y="3313176"/>
            <a:ext cx="161290" cy="0"/>
          </a:xfrm>
          <a:custGeom>
            <a:avLst/>
            <a:gdLst/>
            <a:ahLst/>
            <a:cxnLst/>
            <a:rect l="l" t="t" r="r" b="b"/>
            <a:pathLst>
              <a:path w="161290">
                <a:moveTo>
                  <a:pt x="161162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9" name="object 1849"/>
          <p:cNvSpPr/>
          <p:nvPr/>
        </p:nvSpPr>
        <p:spPr>
          <a:xfrm>
            <a:off x="6438900" y="3323844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112649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0" name="object 1850"/>
          <p:cNvSpPr/>
          <p:nvPr/>
        </p:nvSpPr>
        <p:spPr>
          <a:xfrm>
            <a:off x="5326379" y="3278123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>
                <a:moveTo>
                  <a:pt x="4373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1" name="object 1851"/>
          <p:cNvSpPr/>
          <p:nvPr/>
        </p:nvSpPr>
        <p:spPr>
          <a:xfrm>
            <a:off x="5326379" y="3279647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>
                <a:moveTo>
                  <a:pt x="437388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2" name="object 1852"/>
          <p:cNvSpPr/>
          <p:nvPr/>
        </p:nvSpPr>
        <p:spPr>
          <a:xfrm>
            <a:off x="5356859" y="3287267"/>
            <a:ext cx="407034" cy="3175"/>
          </a:xfrm>
          <a:custGeom>
            <a:avLst/>
            <a:gdLst/>
            <a:ahLst/>
            <a:cxnLst/>
            <a:rect l="l" t="t" r="r" b="b"/>
            <a:pathLst>
              <a:path w="407035" h="3175">
                <a:moveTo>
                  <a:pt x="-1713" y="1460"/>
                </a:moveTo>
                <a:lnTo>
                  <a:pt x="408621" y="1460"/>
                </a:lnTo>
              </a:path>
            </a:pathLst>
          </a:custGeom>
          <a:ln w="63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3" name="object 1853"/>
          <p:cNvSpPr/>
          <p:nvPr/>
        </p:nvSpPr>
        <p:spPr>
          <a:xfrm>
            <a:off x="6644640" y="3275076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>
                <a:moveTo>
                  <a:pt x="0" y="0"/>
                </a:moveTo>
                <a:lnTo>
                  <a:pt x="493521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4" name="object 1854"/>
          <p:cNvSpPr/>
          <p:nvPr/>
        </p:nvSpPr>
        <p:spPr>
          <a:xfrm>
            <a:off x="6644640" y="3276600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>
                <a:moveTo>
                  <a:pt x="493775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5" name="object 1855"/>
          <p:cNvSpPr/>
          <p:nvPr/>
        </p:nvSpPr>
        <p:spPr>
          <a:xfrm>
            <a:off x="6644640" y="3287267"/>
            <a:ext cx="452755" cy="0"/>
          </a:xfrm>
          <a:custGeom>
            <a:avLst/>
            <a:gdLst/>
            <a:ahLst/>
            <a:cxnLst/>
            <a:rect l="l" t="t" r="r" b="b"/>
            <a:pathLst>
              <a:path w="452754">
                <a:moveTo>
                  <a:pt x="452627" y="0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6" name="object 1856"/>
          <p:cNvSpPr/>
          <p:nvPr/>
        </p:nvSpPr>
        <p:spPr>
          <a:xfrm>
            <a:off x="6217920" y="3311652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667" y="0"/>
                </a:lnTo>
              </a:path>
            </a:pathLst>
          </a:custGeom>
          <a:ln w="9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7" name="object 1857"/>
          <p:cNvSpPr/>
          <p:nvPr/>
        </p:nvSpPr>
        <p:spPr>
          <a:xfrm>
            <a:off x="6217920" y="2491739"/>
            <a:ext cx="0" cy="819785"/>
          </a:xfrm>
          <a:custGeom>
            <a:avLst/>
            <a:gdLst/>
            <a:ahLst/>
            <a:cxnLst/>
            <a:rect l="l" t="t" r="r" b="b"/>
            <a:pathLst>
              <a:path h="819785">
                <a:moveTo>
                  <a:pt x="0" y="819404"/>
                </a:moveTo>
                <a:lnTo>
                  <a:pt x="0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8" name="object 1858"/>
          <p:cNvSpPr/>
          <p:nvPr/>
        </p:nvSpPr>
        <p:spPr>
          <a:xfrm>
            <a:off x="6281928" y="3209544"/>
            <a:ext cx="0" cy="74295"/>
          </a:xfrm>
          <a:custGeom>
            <a:avLst/>
            <a:gdLst/>
            <a:ahLst/>
            <a:cxnLst/>
            <a:rect l="l" t="t" r="r" b="b"/>
            <a:pathLst>
              <a:path h="74295">
                <a:moveTo>
                  <a:pt x="0" y="0"/>
                </a:moveTo>
                <a:lnTo>
                  <a:pt x="0" y="742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9" name="object 1859"/>
          <p:cNvSpPr/>
          <p:nvPr/>
        </p:nvSpPr>
        <p:spPr>
          <a:xfrm>
            <a:off x="6164579" y="3209544"/>
            <a:ext cx="0" cy="74295"/>
          </a:xfrm>
          <a:custGeom>
            <a:avLst/>
            <a:gdLst/>
            <a:ahLst/>
            <a:cxnLst/>
            <a:rect l="l" t="t" r="r" b="b"/>
            <a:pathLst>
              <a:path h="74295">
                <a:moveTo>
                  <a:pt x="0" y="0"/>
                </a:moveTo>
                <a:lnTo>
                  <a:pt x="0" y="74294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0" name="object 1860"/>
          <p:cNvSpPr/>
          <p:nvPr/>
        </p:nvSpPr>
        <p:spPr>
          <a:xfrm>
            <a:off x="2173034" y="6438901"/>
            <a:ext cx="154113" cy="74674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1" name="object 1861"/>
          <p:cNvSpPr/>
          <p:nvPr/>
        </p:nvSpPr>
        <p:spPr>
          <a:xfrm>
            <a:off x="2353055" y="6449567"/>
            <a:ext cx="32384" cy="47625"/>
          </a:xfrm>
          <a:custGeom>
            <a:avLst/>
            <a:gdLst/>
            <a:ahLst/>
            <a:cxnLst/>
            <a:rect l="l" t="t" r="r" b="b"/>
            <a:pathLst>
              <a:path w="32385" h="47625">
                <a:moveTo>
                  <a:pt x="13843" y="0"/>
                </a:moveTo>
                <a:lnTo>
                  <a:pt x="6857" y="2285"/>
                </a:lnTo>
                <a:lnTo>
                  <a:pt x="2286" y="9016"/>
                </a:lnTo>
                <a:lnTo>
                  <a:pt x="0" y="20065"/>
                </a:lnTo>
                <a:lnTo>
                  <a:pt x="0" y="26796"/>
                </a:lnTo>
                <a:lnTo>
                  <a:pt x="2286" y="38226"/>
                </a:lnTo>
                <a:lnTo>
                  <a:pt x="6857" y="44957"/>
                </a:lnTo>
                <a:lnTo>
                  <a:pt x="13843" y="47243"/>
                </a:lnTo>
                <a:lnTo>
                  <a:pt x="18414" y="47243"/>
                </a:lnTo>
                <a:lnTo>
                  <a:pt x="25400" y="44957"/>
                </a:lnTo>
                <a:lnTo>
                  <a:pt x="29971" y="38226"/>
                </a:lnTo>
                <a:lnTo>
                  <a:pt x="31876" y="26796"/>
                </a:lnTo>
                <a:lnTo>
                  <a:pt x="31876" y="20065"/>
                </a:lnTo>
                <a:lnTo>
                  <a:pt x="29971" y="9016"/>
                </a:lnTo>
                <a:lnTo>
                  <a:pt x="25400" y="2285"/>
                </a:lnTo>
                <a:lnTo>
                  <a:pt x="18414" y="0"/>
                </a:lnTo>
                <a:lnTo>
                  <a:pt x="13843" y="0"/>
                </a:lnTo>
              </a:path>
            </a:pathLst>
          </a:custGeom>
          <a:ln w="3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2" name="object 1862"/>
          <p:cNvSpPr txBox="1"/>
          <p:nvPr/>
        </p:nvSpPr>
        <p:spPr>
          <a:xfrm>
            <a:off x="5672709" y="3624198"/>
            <a:ext cx="162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781</a:t>
            </a:r>
            <a:endParaRPr sz="700">
              <a:latin typeface="Arial"/>
              <a:cs typeface="Arial"/>
            </a:endParaRPr>
          </a:p>
        </p:txBody>
      </p:sp>
      <p:sp>
        <p:nvSpPr>
          <p:cNvPr id="1863" name="object 1863"/>
          <p:cNvSpPr/>
          <p:nvPr/>
        </p:nvSpPr>
        <p:spPr>
          <a:xfrm>
            <a:off x="7290816" y="4776215"/>
            <a:ext cx="279400" cy="265430"/>
          </a:xfrm>
          <a:custGeom>
            <a:avLst/>
            <a:gdLst/>
            <a:ahLst/>
            <a:cxnLst/>
            <a:rect l="l" t="t" r="r" b="b"/>
            <a:pathLst>
              <a:path w="279400" h="265429">
                <a:moveTo>
                  <a:pt x="0" y="265175"/>
                </a:moveTo>
                <a:lnTo>
                  <a:pt x="278892" y="265175"/>
                </a:lnTo>
                <a:lnTo>
                  <a:pt x="278892" y="0"/>
                </a:lnTo>
                <a:lnTo>
                  <a:pt x="0" y="0"/>
                </a:lnTo>
                <a:lnTo>
                  <a:pt x="0" y="265175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4" name="object 1864"/>
          <p:cNvSpPr/>
          <p:nvPr/>
        </p:nvSpPr>
        <p:spPr>
          <a:xfrm>
            <a:off x="7348653" y="4437626"/>
            <a:ext cx="206082" cy="17570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5" name="object 1865"/>
          <p:cNvSpPr/>
          <p:nvPr/>
        </p:nvSpPr>
        <p:spPr>
          <a:xfrm>
            <a:off x="3656001" y="5684258"/>
            <a:ext cx="206081" cy="175706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6" name="object 1866"/>
          <p:cNvSpPr/>
          <p:nvPr/>
        </p:nvSpPr>
        <p:spPr>
          <a:xfrm>
            <a:off x="3556253" y="2921000"/>
            <a:ext cx="323850" cy="415925"/>
          </a:xfrm>
          <a:custGeom>
            <a:avLst/>
            <a:gdLst/>
            <a:ahLst/>
            <a:cxnLst/>
            <a:rect l="l" t="t" r="r" b="b"/>
            <a:pathLst>
              <a:path w="323850" h="415925">
                <a:moveTo>
                  <a:pt x="21209" y="415416"/>
                </a:moveTo>
                <a:lnTo>
                  <a:pt x="21209" y="303784"/>
                </a:lnTo>
                <a:lnTo>
                  <a:pt x="20828" y="296672"/>
                </a:lnTo>
                <a:lnTo>
                  <a:pt x="20066" y="289433"/>
                </a:lnTo>
                <a:lnTo>
                  <a:pt x="18669" y="281813"/>
                </a:lnTo>
                <a:lnTo>
                  <a:pt x="17272" y="274700"/>
                </a:lnTo>
                <a:lnTo>
                  <a:pt x="11175" y="254508"/>
                </a:lnTo>
                <a:lnTo>
                  <a:pt x="8636" y="245490"/>
                </a:lnTo>
                <a:lnTo>
                  <a:pt x="635" y="206248"/>
                </a:lnTo>
                <a:lnTo>
                  <a:pt x="0" y="190119"/>
                </a:lnTo>
                <a:lnTo>
                  <a:pt x="635" y="174244"/>
                </a:lnTo>
                <a:lnTo>
                  <a:pt x="1016" y="170941"/>
                </a:lnTo>
                <a:lnTo>
                  <a:pt x="1778" y="167766"/>
                </a:lnTo>
                <a:lnTo>
                  <a:pt x="2159" y="164464"/>
                </a:lnTo>
                <a:lnTo>
                  <a:pt x="3175" y="161289"/>
                </a:lnTo>
                <a:lnTo>
                  <a:pt x="3937" y="158369"/>
                </a:lnTo>
                <a:lnTo>
                  <a:pt x="4953" y="155194"/>
                </a:lnTo>
                <a:lnTo>
                  <a:pt x="6096" y="152273"/>
                </a:lnTo>
                <a:lnTo>
                  <a:pt x="7493" y="149351"/>
                </a:lnTo>
                <a:lnTo>
                  <a:pt x="9017" y="146558"/>
                </a:lnTo>
                <a:lnTo>
                  <a:pt x="10413" y="143637"/>
                </a:lnTo>
                <a:lnTo>
                  <a:pt x="14732" y="137160"/>
                </a:lnTo>
                <a:lnTo>
                  <a:pt x="17907" y="133223"/>
                </a:lnTo>
                <a:lnTo>
                  <a:pt x="20828" y="128904"/>
                </a:lnTo>
                <a:lnTo>
                  <a:pt x="35179" y="101091"/>
                </a:lnTo>
                <a:lnTo>
                  <a:pt x="37084" y="96138"/>
                </a:lnTo>
                <a:lnTo>
                  <a:pt x="38481" y="91059"/>
                </a:lnTo>
                <a:lnTo>
                  <a:pt x="39497" y="85978"/>
                </a:lnTo>
                <a:lnTo>
                  <a:pt x="40640" y="81025"/>
                </a:lnTo>
                <a:lnTo>
                  <a:pt x="41401" y="75564"/>
                </a:lnTo>
                <a:lnTo>
                  <a:pt x="42037" y="70612"/>
                </a:lnTo>
                <a:lnTo>
                  <a:pt x="42418" y="57276"/>
                </a:lnTo>
                <a:lnTo>
                  <a:pt x="41656" y="45720"/>
                </a:lnTo>
                <a:lnTo>
                  <a:pt x="41401" y="42163"/>
                </a:lnTo>
                <a:lnTo>
                  <a:pt x="41401" y="38100"/>
                </a:lnTo>
                <a:lnTo>
                  <a:pt x="41401" y="34162"/>
                </a:lnTo>
                <a:lnTo>
                  <a:pt x="41401" y="30607"/>
                </a:lnTo>
                <a:lnTo>
                  <a:pt x="41656" y="26670"/>
                </a:lnTo>
                <a:lnTo>
                  <a:pt x="42799" y="18414"/>
                </a:lnTo>
                <a:lnTo>
                  <a:pt x="43180" y="17652"/>
                </a:lnTo>
                <a:lnTo>
                  <a:pt x="43561" y="16890"/>
                </a:lnTo>
                <a:lnTo>
                  <a:pt x="43815" y="15875"/>
                </a:lnTo>
                <a:lnTo>
                  <a:pt x="43815" y="15112"/>
                </a:lnTo>
                <a:lnTo>
                  <a:pt x="44576" y="13970"/>
                </a:lnTo>
                <a:lnTo>
                  <a:pt x="44958" y="13335"/>
                </a:lnTo>
                <a:lnTo>
                  <a:pt x="45338" y="12573"/>
                </a:lnTo>
                <a:lnTo>
                  <a:pt x="45720" y="11811"/>
                </a:lnTo>
                <a:lnTo>
                  <a:pt x="46355" y="11175"/>
                </a:lnTo>
                <a:lnTo>
                  <a:pt x="46736" y="10413"/>
                </a:lnTo>
                <a:lnTo>
                  <a:pt x="47498" y="9651"/>
                </a:lnTo>
                <a:lnTo>
                  <a:pt x="47879" y="9016"/>
                </a:lnTo>
                <a:lnTo>
                  <a:pt x="48513" y="8254"/>
                </a:lnTo>
                <a:lnTo>
                  <a:pt x="49275" y="7492"/>
                </a:lnTo>
                <a:lnTo>
                  <a:pt x="50037" y="7238"/>
                </a:lnTo>
                <a:lnTo>
                  <a:pt x="50673" y="6476"/>
                </a:lnTo>
                <a:lnTo>
                  <a:pt x="51435" y="5714"/>
                </a:lnTo>
                <a:lnTo>
                  <a:pt x="52197" y="5334"/>
                </a:lnTo>
                <a:lnTo>
                  <a:pt x="52832" y="5079"/>
                </a:lnTo>
                <a:lnTo>
                  <a:pt x="53594" y="4699"/>
                </a:lnTo>
                <a:lnTo>
                  <a:pt x="54737" y="3937"/>
                </a:lnTo>
                <a:lnTo>
                  <a:pt x="55372" y="3555"/>
                </a:lnTo>
                <a:lnTo>
                  <a:pt x="56134" y="3175"/>
                </a:lnTo>
                <a:lnTo>
                  <a:pt x="57150" y="3175"/>
                </a:lnTo>
                <a:lnTo>
                  <a:pt x="57912" y="2921"/>
                </a:lnTo>
                <a:lnTo>
                  <a:pt x="99313" y="0"/>
                </a:lnTo>
                <a:lnTo>
                  <a:pt x="128143" y="1777"/>
                </a:lnTo>
                <a:lnTo>
                  <a:pt x="164084" y="3555"/>
                </a:lnTo>
                <a:lnTo>
                  <a:pt x="193294" y="2921"/>
                </a:lnTo>
                <a:lnTo>
                  <a:pt x="253365" y="3555"/>
                </a:lnTo>
                <a:lnTo>
                  <a:pt x="255524" y="3937"/>
                </a:lnTo>
                <a:lnTo>
                  <a:pt x="257683" y="3937"/>
                </a:lnTo>
                <a:lnTo>
                  <a:pt x="259842" y="4317"/>
                </a:lnTo>
                <a:lnTo>
                  <a:pt x="262000" y="5079"/>
                </a:lnTo>
                <a:lnTo>
                  <a:pt x="263779" y="5334"/>
                </a:lnTo>
                <a:lnTo>
                  <a:pt x="265938" y="6096"/>
                </a:lnTo>
                <a:lnTo>
                  <a:pt x="268097" y="6858"/>
                </a:lnTo>
                <a:lnTo>
                  <a:pt x="270001" y="7492"/>
                </a:lnTo>
                <a:lnTo>
                  <a:pt x="272161" y="8636"/>
                </a:lnTo>
                <a:lnTo>
                  <a:pt x="273938" y="9398"/>
                </a:lnTo>
                <a:lnTo>
                  <a:pt x="275717" y="10413"/>
                </a:lnTo>
                <a:lnTo>
                  <a:pt x="277875" y="11811"/>
                </a:lnTo>
                <a:lnTo>
                  <a:pt x="279654" y="12953"/>
                </a:lnTo>
                <a:lnTo>
                  <a:pt x="281178" y="14350"/>
                </a:lnTo>
                <a:lnTo>
                  <a:pt x="282956" y="15494"/>
                </a:lnTo>
                <a:lnTo>
                  <a:pt x="284353" y="16890"/>
                </a:lnTo>
                <a:lnTo>
                  <a:pt x="286131" y="18669"/>
                </a:lnTo>
                <a:lnTo>
                  <a:pt x="287655" y="20192"/>
                </a:lnTo>
                <a:lnTo>
                  <a:pt x="289051" y="21971"/>
                </a:lnTo>
                <a:lnTo>
                  <a:pt x="290068" y="23367"/>
                </a:lnTo>
                <a:lnTo>
                  <a:pt x="291592" y="25146"/>
                </a:lnTo>
                <a:lnTo>
                  <a:pt x="292608" y="27050"/>
                </a:lnTo>
                <a:lnTo>
                  <a:pt x="293750" y="28828"/>
                </a:lnTo>
                <a:lnTo>
                  <a:pt x="294767" y="30987"/>
                </a:lnTo>
                <a:lnTo>
                  <a:pt x="295910" y="32765"/>
                </a:lnTo>
                <a:lnTo>
                  <a:pt x="296545" y="34925"/>
                </a:lnTo>
                <a:lnTo>
                  <a:pt x="297307" y="36702"/>
                </a:lnTo>
                <a:lnTo>
                  <a:pt x="298069" y="38862"/>
                </a:lnTo>
                <a:lnTo>
                  <a:pt x="303784" y="77724"/>
                </a:lnTo>
                <a:lnTo>
                  <a:pt x="304165" y="88519"/>
                </a:lnTo>
                <a:lnTo>
                  <a:pt x="303022" y="116586"/>
                </a:lnTo>
                <a:lnTo>
                  <a:pt x="302387" y="134620"/>
                </a:lnTo>
                <a:lnTo>
                  <a:pt x="301625" y="150113"/>
                </a:lnTo>
                <a:lnTo>
                  <a:pt x="301625" y="165608"/>
                </a:lnTo>
                <a:lnTo>
                  <a:pt x="305562" y="212089"/>
                </a:lnTo>
                <a:lnTo>
                  <a:pt x="314198" y="253111"/>
                </a:lnTo>
                <a:lnTo>
                  <a:pt x="317119" y="265684"/>
                </a:lnTo>
                <a:lnTo>
                  <a:pt x="319659" y="278257"/>
                </a:lnTo>
                <a:lnTo>
                  <a:pt x="321818" y="291211"/>
                </a:lnTo>
                <a:lnTo>
                  <a:pt x="322834" y="304164"/>
                </a:lnTo>
                <a:lnTo>
                  <a:pt x="323596" y="317119"/>
                </a:lnTo>
                <a:lnTo>
                  <a:pt x="322834" y="352425"/>
                </a:lnTo>
                <a:lnTo>
                  <a:pt x="322580" y="375412"/>
                </a:lnTo>
                <a:lnTo>
                  <a:pt x="322580" y="384175"/>
                </a:lnTo>
              </a:path>
            </a:pathLst>
          </a:custGeom>
          <a:ln w="17999">
            <a:solidFill>
              <a:srgbClr val="E712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7" name="object 1867"/>
          <p:cNvSpPr/>
          <p:nvPr/>
        </p:nvSpPr>
        <p:spPr>
          <a:xfrm>
            <a:off x="4069969" y="3304285"/>
            <a:ext cx="239395" cy="22225"/>
          </a:xfrm>
          <a:custGeom>
            <a:avLst/>
            <a:gdLst/>
            <a:ahLst/>
            <a:cxnLst/>
            <a:rect l="l" t="t" r="r" b="b"/>
            <a:pathLst>
              <a:path w="239395" h="22225">
                <a:moveTo>
                  <a:pt x="0" y="21971"/>
                </a:moveTo>
                <a:lnTo>
                  <a:pt x="0" y="21589"/>
                </a:lnTo>
                <a:lnTo>
                  <a:pt x="0" y="21209"/>
                </a:lnTo>
                <a:lnTo>
                  <a:pt x="380" y="20827"/>
                </a:lnTo>
                <a:lnTo>
                  <a:pt x="380" y="20065"/>
                </a:lnTo>
                <a:lnTo>
                  <a:pt x="634" y="19812"/>
                </a:lnTo>
                <a:lnTo>
                  <a:pt x="1015" y="19430"/>
                </a:lnTo>
                <a:lnTo>
                  <a:pt x="1015" y="19050"/>
                </a:lnTo>
                <a:lnTo>
                  <a:pt x="1396" y="18668"/>
                </a:lnTo>
                <a:lnTo>
                  <a:pt x="1396" y="18287"/>
                </a:lnTo>
                <a:lnTo>
                  <a:pt x="1777" y="17906"/>
                </a:lnTo>
                <a:lnTo>
                  <a:pt x="2158" y="17652"/>
                </a:lnTo>
                <a:lnTo>
                  <a:pt x="2539" y="17652"/>
                </a:lnTo>
                <a:lnTo>
                  <a:pt x="2539" y="17272"/>
                </a:lnTo>
                <a:lnTo>
                  <a:pt x="2793" y="16890"/>
                </a:lnTo>
                <a:lnTo>
                  <a:pt x="3175" y="16510"/>
                </a:lnTo>
                <a:lnTo>
                  <a:pt x="3555" y="16510"/>
                </a:lnTo>
                <a:lnTo>
                  <a:pt x="3936" y="16128"/>
                </a:lnTo>
                <a:lnTo>
                  <a:pt x="4317" y="16128"/>
                </a:lnTo>
                <a:lnTo>
                  <a:pt x="4698" y="15748"/>
                </a:lnTo>
                <a:lnTo>
                  <a:pt x="4952" y="15748"/>
                </a:lnTo>
                <a:lnTo>
                  <a:pt x="5333" y="15493"/>
                </a:lnTo>
                <a:lnTo>
                  <a:pt x="5714" y="15493"/>
                </a:lnTo>
                <a:lnTo>
                  <a:pt x="6095" y="15493"/>
                </a:lnTo>
                <a:lnTo>
                  <a:pt x="6476" y="15112"/>
                </a:lnTo>
                <a:lnTo>
                  <a:pt x="7111" y="15112"/>
                </a:lnTo>
                <a:lnTo>
                  <a:pt x="20827" y="11429"/>
                </a:lnTo>
                <a:lnTo>
                  <a:pt x="27304" y="10413"/>
                </a:lnTo>
                <a:lnTo>
                  <a:pt x="38100" y="7112"/>
                </a:lnTo>
                <a:lnTo>
                  <a:pt x="49275" y="4952"/>
                </a:lnTo>
                <a:lnTo>
                  <a:pt x="60451" y="2793"/>
                </a:lnTo>
                <a:lnTo>
                  <a:pt x="93217" y="0"/>
                </a:lnTo>
                <a:lnTo>
                  <a:pt x="161670" y="635"/>
                </a:lnTo>
                <a:lnTo>
                  <a:pt x="205485" y="1777"/>
                </a:lnTo>
                <a:lnTo>
                  <a:pt x="228980" y="1777"/>
                </a:lnTo>
                <a:lnTo>
                  <a:pt x="239013" y="1777"/>
                </a:lnTo>
              </a:path>
            </a:pathLst>
          </a:custGeom>
          <a:ln w="17999">
            <a:solidFill>
              <a:srgbClr val="E712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8" name="object 1868"/>
          <p:cNvSpPr/>
          <p:nvPr/>
        </p:nvSpPr>
        <p:spPr>
          <a:xfrm>
            <a:off x="4581652" y="3315842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33299" y="0"/>
                </a:lnTo>
                <a:lnTo>
                  <a:pt x="244094" y="0"/>
                </a:lnTo>
              </a:path>
            </a:pathLst>
          </a:custGeom>
          <a:ln w="17999">
            <a:solidFill>
              <a:srgbClr val="E712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9" name="object 1869"/>
          <p:cNvSpPr txBox="1"/>
          <p:nvPr/>
        </p:nvSpPr>
        <p:spPr>
          <a:xfrm>
            <a:off x="4033773" y="3151377"/>
            <a:ext cx="56324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Arial"/>
                <a:cs typeface="Arial"/>
              </a:rPr>
              <a:t>Locker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1870" name="object 1870"/>
          <p:cNvSpPr txBox="1"/>
          <p:nvPr/>
        </p:nvSpPr>
        <p:spPr>
          <a:xfrm>
            <a:off x="4023486" y="5725414"/>
            <a:ext cx="9493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Photocopier/Printers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71" name="object 1871"/>
          <p:cNvSpPr txBox="1"/>
          <p:nvPr/>
        </p:nvSpPr>
        <p:spPr>
          <a:xfrm>
            <a:off x="7931277" y="6199759"/>
            <a:ext cx="14624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Mechanical Shaft and</a:t>
            </a:r>
            <a:r>
              <a:rPr sz="800" spc="5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Elevators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72" name="object 1872"/>
          <p:cNvSpPr/>
          <p:nvPr/>
        </p:nvSpPr>
        <p:spPr>
          <a:xfrm>
            <a:off x="6038469" y="4139438"/>
            <a:ext cx="635" cy="0"/>
          </a:xfrm>
          <a:custGeom>
            <a:avLst/>
            <a:gdLst/>
            <a:ahLst/>
            <a:cxnLst/>
            <a:rect l="l" t="t" r="r" b="b"/>
            <a:pathLst>
              <a:path w="635">
                <a:moveTo>
                  <a:pt x="0" y="0"/>
                </a:moveTo>
                <a:lnTo>
                  <a:pt x="0" y="0"/>
                </a:lnTo>
                <a:lnTo>
                  <a:pt x="380" y="0"/>
                </a:lnTo>
              </a:path>
            </a:pathLst>
          </a:custGeom>
          <a:ln w="17999">
            <a:solidFill>
              <a:srgbClr val="E712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3" name="object 1873"/>
          <p:cNvSpPr/>
          <p:nvPr/>
        </p:nvSpPr>
        <p:spPr>
          <a:xfrm>
            <a:off x="3649979" y="5926835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3"/>
                </a:moveTo>
                <a:lnTo>
                  <a:pt x="240791" y="245363"/>
                </a:lnTo>
                <a:lnTo>
                  <a:pt x="24079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40F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4" name="object 1874"/>
          <p:cNvSpPr/>
          <p:nvPr/>
        </p:nvSpPr>
        <p:spPr>
          <a:xfrm>
            <a:off x="3649979" y="6230111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3"/>
                </a:moveTo>
                <a:lnTo>
                  <a:pt x="240791" y="245363"/>
                </a:lnTo>
                <a:lnTo>
                  <a:pt x="240791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5" name="object 1875"/>
          <p:cNvSpPr/>
          <p:nvPr/>
        </p:nvSpPr>
        <p:spPr>
          <a:xfrm>
            <a:off x="3649979" y="6524243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6" name="object 1876"/>
          <p:cNvSpPr/>
          <p:nvPr/>
        </p:nvSpPr>
        <p:spPr>
          <a:xfrm>
            <a:off x="3660647" y="6809231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4"/>
                </a:moveTo>
                <a:lnTo>
                  <a:pt x="242315" y="245364"/>
                </a:lnTo>
                <a:lnTo>
                  <a:pt x="242315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F051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7" name="object 1877"/>
          <p:cNvSpPr/>
          <p:nvPr/>
        </p:nvSpPr>
        <p:spPr>
          <a:xfrm>
            <a:off x="3653028" y="7094219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3"/>
                </a:moveTo>
                <a:lnTo>
                  <a:pt x="242315" y="245363"/>
                </a:lnTo>
                <a:lnTo>
                  <a:pt x="242315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8" name="object 1878"/>
          <p:cNvSpPr/>
          <p:nvPr/>
        </p:nvSpPr>
        <p:spPr>
          <a:xfrm>
            <a:off x="5402579" y="5628132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4"/>
                </a:moveTo>
                <a:lnTo>
                  <a:pt x="240791" y="245364"/>
                </a:lnTo>
                <a:lnTo>
                  <a:pt x="240791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9" name="object 1879"/>
          <p:cNvSpPr/>
          <p:nvPr/>
        </p:nvSpPr>
        <p:spPr>
          <a:xfrm>
            <a:off x="5401055" y="5926835"/>
            <a:ext cx="242570" cy="245745"/>
          </a:xfrm>
          <a:custGeom>
            <a:avLst/>
            <a:gdLst/>
            <a:ahLst/>
            <a:cxnLst/>
            <a:rect l="l" t="t" r="r" b="b"/>
            <a:pathLst>
              <a:path w="242570" h="245745">
                <a:moveTo>
                  <a:pt x="0" y="245363"/>
                </a:moveTo>
                <a:lnTo>
                  <a:pt x="242315" y="245363"/>
                </a:lnTo>
                <a:lnTo>
                  <a:pt x="242315" y="0"/>
                </a:lnTo>
                <a:lnTo>
                  <a:pt x="0" y="0"/>
                </a:lnTo>
                <a:lnTo>
                  <a:pt x="0" y="24536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0" name="object 1880"/>
          <p:cNvSpPr txBox="1"/>
          <p:nvPr/>
        </p:nvSpPr>
        <p:spPr>
          <a:xfrm>
            <a:off x="4003294" y="5991859"/>
            <a:ext cx="10344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Faculty </a:t>
            </a:r>
            <a:r>
              <a:rPr sz="800" spc="-25" dirty="0">
                <a:latin typeface="Arial"/>
                <a:cs typeface="Arial"/>
              </a:rPr>
              <a:t>/Staff/RA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Offices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1" name="object 1881"/>
          <p:cNvSpPr txBox="1"/>
          <p:nvPr/>
        </p:nvSpPr>
        <p:spPr>
          <a:xfrm>
            <a:off x="2040127" y="6256782"/>
            <a:ext cx="49974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6409" algn="l"/>
              </a:tabLst>
            </a:pPr>
            <a:r>
              <a:rPr sz="8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2" name="object 1882"/>
          <p:cNvSpPr txBox="1"/>
          <p:nvPr/>
        </p:nvSpPr>
        <p:spPr>
          <a:xfrm>
            <a:off x="4017390" y="6256782"/>
            <a:ext cx="7340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Staff/RA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Cubicles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3" name="object 1883"/>
          <p:cNvSpPr txBox="1"/>
          <p:nvPr/>
        </p:nvSpPr>
        <p:spPr>
          <a:xfrm>
            <a:off x="2040127" y="6570674"/>
            <a:ext cx="49974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6409" algn="l"/>
              </a:tabLst>
            </a:pPr>
            <a:r>
              <a:rPr sz="8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4" name="object 1884"/>
          <p:cNvSpPr txBox="1"/>
          <p:nvPr/>
        </p:nvSpPr>
        <p:spPr>
          <a:xfrm>
            <a:off x="4034154" y="6570674"/>
            <a:ext cx="6800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Arial"/>
                <a:cs typeface="Arial"/>
              </a:rPr>
              <a:t>Meeting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65" dirty="0">
                <a:latin typeface="Arial"/>
                <a:cs typeface="Arial"/>
              </a:rPr>
              <a:t>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5" name="object 1885"/>
          <p:cNvSpPr txBox="1"/>
          <p:nvPr/>
        </p:nvSpPr>
        <p:spPr>
          <a:xfrm>
            <a:off x="4021963" y="6892543"/>
            <a:ext cx="6076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latin typeface="Arial"/>
                <a:cs typeface="Arial"/>
              </a:rPr>
              <a:t>Computer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70" dirty="0">
                <a:latin typeface="Arial"/>
                <a:cs typeface="Arial"/>
              </a:rPr>
              <a:t>Lab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6" name="object 1886"/>
          <p:cNvSpPr txBox="1"/>
          <p:nvPr/>
        </p:nvSpPr>
        <p:spPr>
          <a:xfrm>
            <a:off x="2695448" y="7112609"/>
            <a:ext cx="1574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800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7" name="object 1887"/>
          <p:cNvSpPr txBox="1"/>
          <p:nvPr/>
        </p:nvSpPr>
        <p:spPr>
          <a:xfrm>
            <a:off x="4007865" y="7112609"/>
            <a:ext cx="7467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Student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Lounge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8" name="object 1888"/>
          <p:cNvSpPr/>
          <p:nvPr/>
        </p:nvSpPr>
        <p:spPr>
          <a:xfrm>
            <a:off x="5396484" y="6228588"/>
            <a:ext cx="242570" cy="247015"/>
          </a:xfrm>
          <a:custGeom>
            <a:avLst/>
            <a:gdLst/>
            <a:ahLst/>
            <a:cxnLst/>
            <a:rect l="l" t="t" r="r" b="b"/>
            <a:pathLst>
              <a:path w="242570" h="247014">
                <a:moveTo>
                  <a:pt x="0" y="246887"/>
                </a:moveTo>
                <a:lnTo>
                  <a:pt x="242315" y="246887"/>
                </a:lnTo>
                <a:lnTo>
                  <a:pt x="242315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9" name="object 1889"/>
          <p:cNvSpPr/>
          <p:nvPr/>
        </p:nvSpPr>
        <p:spPr>
          <a:xfrm>
            <a:off x="5408676" y="6524243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7"/>
                </a:moveTo>
                <a:lnTo>
                  <a:pt x="240791" y="246887"/>
                </a:lnTo>
                <a:lnTo>
                  <a:pt x="240791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0" name="object 1890"/>
          <p:cNvSpPr txBox="1"/>
          <p:nvPr/>
        </p:nvSpPr>
        <p:spPr>
          <a:xfrm>
            <a:off x="5714238" y="5672073"/>
            <a:ext cx="9042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Kitchen/Lunchroom</a:t>
            </a:r>
            <a:endParaRPr sz="800">
              <a:latin typeface="Arial"/>
              <a:cs typeface="Arial"/>
            </a:endParaRPr>
          </a:p>
        </p:txBody>
      </p:sp>
      <p:sp>
        <p:nvSpPr>
          <p:cNvPr id="1891" name="object 1891"/>
          <p:cNvSpPr txBox="1"/>
          <p:nvPr/>
        </p:nvSpPr>
        <p:spPr>
          <a:xfrm>
            <a:off x="5715761" y="5941567"/>
            <a:ext cx="6273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Storage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1892" name="object 1892"/>
          <p:cNvSpPr txBox="1"/>
          <p:nvPr/>
        </p:nvSpPr>
        <p:spPr>
          <a:xfrm>
            <a:off x="5726938" y="6260972"/>
            <a:ext cx="9340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DLSPH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Classrooms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93" name="object 1893"/>
          <p:cNvSpPr txBox="1"/>
          <p:nvPr/>
        </p:nvSpPr>
        <p:spPr>
          <a:xfrm>
            <a:off x="5728461" y="6564579"/>
            <a:ext cx="8032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ACE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Classrooms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94" name="object 1894"/>
          <p:cNvSpPr/>
          <p:nvPr/>
        </p:nvSpPr>
        <p:spPr>
          <a:xfrm>
            <a:off x="5411723" y="6807707"/>
            <a:ext cx="241300" cy="245745"/>
          </a:xfrm>
          <a:custGeom>
            <a:avLst/>
            <a:gdLst/>
            <a:ahLst/>
            <a:cxnLst/>
            <a:rect l="l" t="t" r="r" b="b"/>
            <a:pathLst>
              <a:path w="241300" h="245745">
                <a:moveTo>
                  <a:pt x="0" y="245364"/>
                </a:moveTo>
                <a:lnTo>
                  <a:pt x="240791" y="245364"/>
                </a:lnTo>
                <a:lnTo>
                  <a:pt x="240791" y="0"/>
                </a:lnTo>
                <a:lnTo>
                  <a:pt x="0" y="0"/>
                </a:lnTo>
                <a:lnTo>
                  <a:pt x="0" y="245364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5" name="object 1895"/>
          <p:cNvSpPr/>
          <p:nvPr/>
        </p:nvSpPr>
        <p:spPr>
          <a:xfrm>
            <a:off x="5411723" y="7083552"/>
            <a:ext cx="241300" cy="247015"/>
          </a:xfrm>
          <a:custGeom>
            <a:avLst/>
            <a:gdLst/>
            <a:ahLst/>
            <a:cxnLst/>
            <a:rect l="l" t="t" r="r" b="b"/>
            <a:pathLst>
              <a:path w="241300" h="247015">
                <a:moveTo>
                  <a:pt x="0" y="246888"/>
                </a:moveTo>
                <a:lnTo>
                  <a:pt x="240791" y="246888"/>
                </a:lnTo>
                <a:lnTo>
                  <a:pt x="240791" y="0"/>
                </a:lnTo>
                <a:lnTo>
                  <a:pt x="0" y="0"/>
                </a:lnTo>
                <a:lnTo>
                  <a:pt x="0" y="24688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6" name="object 1896"/>
          <p:cNvSpPr/>
          <p:nvPr/>
        </p:nvSpPr>
        <p:spPr>
          <a:xfrm>
            <a:off x="3536459" y="3550284"/>
            <a:ext cx="1540619" cy="808989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7" name="object 1897"/>
          <p:cNvSpPr txBox="1"/>
          <p:nvPr/>
        </p:nvSpPr>
        <p:spPr>
          <a:xfrm>
            <a:off x="5727572" y="6848652"/>
            <a:ext cx="11512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PHS </a:t>
            </a:r>
            <a:r>
              <a:rPr sz="800" spc="-5" dirty="0">
                <a:latin typeface="Arial"/>
                <a:cs typeface="Arial"/>
              </a:rPr>
              <a:t>Student </a:t>
            </a:r>
            <a:r>
              <a:rPr sz="800" dirty="0">
                <a:latin typeface="Arial"/>
                <a:cs typeface="Arial"/>
              </a:rPr>
              <a:t>Study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1898" name="object 1898"/>
          <p:cNvSpPr txBox="1"/>
          <p:nvPr/>
        </p:nvSpPr>
        <p:spPr>
          <a:xfrm>
            <a:off x="5714238" y="7121143"/>
            <a:ext cx="74041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Meditation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Area</a:t>
            </a:r>
            <a:endParaRPr sz="800">
              <a:latin typeface="Arial"/>
              <a:cs typeface="Arial"/>
            </a:endParaRPr>
          </a:p>
        </p:txBody>
      </p:sp>
      <p:sp>
        <p:nvSpPr>
          <p:cNvPr id="1899" name="object 1899"/>
          <p:cNvSpPr txBox="1"/>
          <p:nvPr/>
        </p:nvSpPr>
        <p:spPr>
          <a:xfrm>
            <a:off x="4143502" y="2284602"/>
            <a:ext cx="57340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Washrooms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1900" name="object 1900"/>
          <p:cNvSpPr/>
          <p:nvPr/>
        </p:nvSpPr>
        <p:spPr>
          <a:xfrm>
            <a:off x="3989832" y="2427604"/>
            <a:ext cx="1054100" cy="614680"/>
          </a:xfrm>
          <a:custGeom>
            <a:avLst/>
            <a:gdLst/>
            <a:ahLst/>
            <a:cxnLst/>
            <a:rect l="l" t="t" r="r" b="b"/>
            <a:pathLst>
              <a:path w="1054100" h="614680">
                <a:moveTo>
                  <a:pt x="882650" y="541019"/>
                </a:moveTo>
                <a:lnTo>
                  <a:pt x="874776" y="541019"/>
                </a:lnTo>
                <a:lnTo>
                  <a:pt x="874776" y="613409"/>
                </a:lnTo>
                <a:lnTo>
                  <a:pt x="846708" y="613409"/>
                </a:lnTo>
                <a:lnTo>
                  <a:pt x="903223" y="614679"/>
                </a:lnTo>
                <a:lnTo>
                  <a:pt x="990345" y="614679"/>
                </a:lnTo>
                <a:lnTo>
                  <a:pt x="990345" y="543559"/>
                </a:lnTo>
                <a:lnTo>
                  <a:pt x="992885" y="543559"/>
                </a:lnTo>
                <a:lnTo>
                  <a:pt x="993244" y="543111"/>
                </a:lnTo>
                <a:lnTo>
                  <a:pt x="882650" y="541019"/>
                </a:lnTo>
                <a:close/>
              </a:path>
              <a:path w="1054100" h="614680">
                <a:moveTo>
                  <a:pt x="991362" y="543559"/>
                </a:moveTo>
                <a:lnTo>
                  <a:pt x="990345" y="543559"/>
                </a:lnTo>
                <a:lnTo>
                  <a:pt x="990345" y="614679"/>
                </a:lnTo>
                <a:lnTo>
                  <a:pt x="991362" y="614679"/>
                </a:lnTo>
                <a:lnTo>
                  <a:pt x="991362" y="543559"/>
                </a:lnTo>
                <a:close/>
              </a:path>
              <a:path w="1054100" h="614680">
                <a:moveTo>
                  <a:pt x="992885" y="543559"/>
                </a:moveTo>
                <a:lnTo>
                  <a:pt x="991362" y="543559"/>
                </a:lnTo>
                <a:lnTo>
                  <a:pt x="991362" y="614679"/>
                </a:lnTo>
                <a:lnTo>
                  <a:pt x="992885" y="614679"/>
                </a:lnTo>
                <a:lnTo>
                  <a:pt x="992885" y="543559"/>
                </a:lnTo>
                <a:close/>
              </a:path>
              <a:path w="1054100" h="614680">
                <a:moveTo>
                  <a:pt x="993244" y="543111"/>
                </a:moveTo>
                <a:lnTo>
                  <a:pt x="992885" y="543559"/>
                </a:lnTo>
                <a:lnTo>
                  <a:pt x="992885" y="614679"/>
                </a:lnTo>
                <a:lnTo>
                  <a:pt x="993901" y="614679"/>
                </a:lnTo>
                <a:lnTo>
                  <a:pt x="993901" y="543121"/>
                </a:lnTo>
                <a:lnTo>
                  <a:pt x="993244" y="543111"/>
                </a:lnTo>
                <a:close/>
              </a:path>
              <a:path w="1054100" h="614680">
                <a:moveTo>
                  <a:pt x="993901" y="543121"/>
                </a:moveTo>
                <a:lnTo>
                  <a:pt x="993901" y="614679"/>
                </a:lnTo>
                <a:lnTo>
                  <a:pt x="995426" y="614679"/>
                </a:lnTo>
                <a:lnTo>
                  <a:pt x="995426" y="543145"/>
                </a:lnTo>
                <a:lnTo>
                  <a:pt x="993901" y="543121"/>
                </a:lnTo>
                <a:close/>
              </a:path>
              <a:path w="1054100" h="614680">
                <a:moveTo>
                  <a:pt x="995426" y="543145"/>
                </a:moveTo>
                <a:lnTo>
                  <a:pt x="995426" y="614679"/>
                </a:lnTo>
                <a:lnTo>
                  <a:pt x="1026287" y="614679"/>
                </a:lnTo>
                <a:lnTo>
                  <a:pt x="1026287" y="543559"/>
                </a:lnTo>
                <a:lnTo>
                  <a:pt x="1022730" y="543559"/>
                </a:lnTo>
                <a:lnTo>
                  <a:pt x="995426" y="543145"/>
                </a:lnTo>
                <a:close/>
              </a:path>
              <a:path w="1054100" h="614680">
                <a:moveTo>
                  <a:pt x="1027429" y="543559"/>
                </a:moveTo>
                <a:lnTo>
                  <a:pt x="1026287" y="543559"/>
                </a:lnTo>
                <a:lnTo>
                  <a:pt x="1026287" y="614679"/>
                </a:lnTo>
                <a:lnTo>
                  <a:pt x="1027429" y="614679"/>
                </a:lnTo>
                <a:lnTo>
                  <a:pt x="1027429" y="543559"/>
                </a:lnTo>
                <a:close/>
              </a:path>
              <a:path w="1054100" h="614680">
                <a:moveTo>
                  <a:pt x="1028826" y="543559"/>
                </a:moveTo>
                <a:lnTo>
                  <a:pt x="1027429" y="543559"/>
                </a:lnTo>
                <a:lnTo>
                  <a:pt x="1027429" y="614679"/>
                </a:lnTo>
                <a:lnTo>
                  <a:pt x="1028826" y="614679"/>
                </a:lnTo>
                <a:lnTo>
                  <a:pt x="1028826" y="543559"/>
                </a:lnTo>
                <a:close/>
              </a:path>
              <a:path w="1054100" h="614680">
                <a:moveTo>
                  <a:pt x="1029969" y="542289"/>
                </a:moveTo>
                <a:lnTo>
                  <a:pt x="995426" y="542289"/>
                </a:lnTo>
                <a:lnTo>
                  <a:pt x="995426" y="543145"/>
                </a:lnTo>
                <a:lnTo>
                  <a:pt x="1022730" y="543559"/>
                </a:lnTo>
                <a:lnTo>
                  <a:pt x="1028826" y="543559"/>
                </a:lnTo>
                <a:lnTo>
                  <a:pt x="1028826" y="614679"/>
                </a:lnTo>
                <a:lnTo>
                  <a:pt x="1029969" y="614679"/>
                </a:lnTo>
                <a:lnTo>
                  <a:pt x="1029969" y="542289"/>
                </a:lnTo>
                <a:close/>
              </a:path>
              <a:path w="1054100" h="614680">
                <a:moveTo>
                  <a:pt x="1031366" y="542289"/>
                </a:moveTo>
                <a:lnTo>
                  <a:pt x="1029969" y="542289"/>
                </a:lnTo>
                <a:lnTo>
                  <a:pt x="1029969" y="614679"/>
                </a:lnTo>
                <a:lnTo>
                  <a:pt x="1031366" y="614679"/>
                </a:lnTo>
                <a:lnTo>
                  <a:pt x="1031366" y="542289"/>
                </a:lnTo>
                <a:close/>
              </a:path>
              <a:path w="1054100" h="614680">
                <a:moveTo>
                  <a:pt x="1017269" y="147574"/>
                </a:moveTo>
                <a:lnTo>
                  <a:pt x="1017052" y="185419"/>
                </a:lnTo>
                <a:lnTo>
                  <a:pt x="1016952" y="195579"/>
                </a:lnTo>
                <a:lnTo>
                  <a:pt x="1015999" y="252729"/>
                </a:lnTo>
                <a:lnTo>
                  <a:pt x="1015872" y="516889"/>
                </a:lnTo>
                <a:lnTo>
                  <a:pt x="1015491" y="518159"/>
                </a:lnTo>
                <a:lnTo>
                  <a:pt x="1015491" y="519429"/>
                </a:lnTo>
                <a:lnTo>
                  <a:pt x="1015110" y="521969"/>
                </a:lnTo>
                <a:lnTo>
                  <a:pt x="1014856" y="523239"/>
                </a:lnTo>
                <a:lnTo>
                  <a:pt x="1014476" y="524509"/>
                </a:lnTo>
                <a:lnTo>
                  <a:pt x="1013713" y="525779"/>
                </a:lnTo>
                <a:lnTo>
                  <a:pt x="1013332" y="528319"/>
                </a:lnTo>
                <a:lnTo>
                  <a:pt x="1012697" y="529589"/>
                </a:lnTo>
                <a:lnTo>
                  <a:pt x="1011935" y="530859"/>
                </a:lnTo>
                <a:lnTo>
                  <a:pt x="1009776" y="534669"/>
                </a:lnTo>
                <a:lnTo>
                  <a:pt x="1008633" y="535939"/>
                </a:lnTo>
                <a:lnTo>
                  <a:pt x="1007998" y="535939"/>
                </a:lnTo>
                <a:lnTo>
                  <a:pt x="1006855" y="537209"/>
                </a:lnTo>
                <a:lnTo>
                  <a:pt x="1005839" y="537209"/>
                </a:lnTo>
                <a:lnTo>
                  <a:pt x="1004696" y="538479"/>
                </a:lnTo>
                <a:lnTo>
                  <a:pt x="1003680" y="538479"/>
                </a:lnTo>
                <a:lnTo>
                  <a:pt x="1002538" y="539750"/>
                </a:lnTo>
                <a:lnTo>
                  <a:pt x="1001521" y="541019"/>
                </a:lnTo>
                <a:lnTo>
                  <a:pt x="998981" y="541019"/>
                </a:lnTo>
                <a:lnTo>
                  <a:pt x="997838" y="542289"/>
                </a:lnTo>
                <a:lnTo>
                  <a:pt x="1031366" y="542289"/>
                </a:lnTo>
                <a:lnTo>
                  <a:pt x="1031366" y="614679"/>
                </a:lnTo>
                <a:lnTo>
                  <a:pt x="1032382" y="614679"/>
                </a:lnTo>
                <a:lnTo>
                  <a:pt x="1033906" y="613409"/>
                </a:lnTo>
                <a:lnTo>
                  <a:pt x="1036446" y="613409"/>
                </a:lnTo>
                <a:lnTo>
                  <a:pt x="1037463" y="612139"/>
                </a:lnTo>
                <a:lnTo>
                  <a:pt x="1038605" y="612139"/>
                </a:lnTo>
                <a:lnTo>
                  <a:pt x="1039621" y="610869"/>
                </a:lnTo>
                <a:lnTo>
                  <a:pt x="1040764" y="610869"/>
                </a:lnTo>
                <a:lnTo>
                  <a:pt x="1041780" y="609600"/>
                </a:lnTo>
                <a:lnTo>
                  <a:pt x="1042923" y="608329"/>
                </a:lnTo>
                <a:lnTo>
                  <a:pt x="1043939" y="608329"/>
                </a:lnTo>
                <a:lnTo>
                  <a:pt x="1044701" y="607059"/>
                </a:lnTo>
                <a:lnTo>
                  <a:pt x="1045717" y="605789"/>
                </a:lnTo>
                <a:lnTo>
                  <a:pt x="1047876" y="603250"/>
                </a:lnTo>
                <a:lnTo>
                  <a:pt x="1048639" y="600709"/>
                </a:lnTo>
                <a:lnTo>
                  <a:pt x="1049401" y="599439"/>
                </a:lnTo>
                <a:lnTo>
                  <a:pt x="1049781" y="598169"/>
                </a:lnTo>
                <a:lnTo>
                  <a:pt x="1050416" y="596900"/>
                </a:lnTo>
                <a:lnTo>
                  <a:pt x="1051178" y="594359"/>
                </a:lnTo>
                <a:lnTo>
                  <a:pt x="1051559" y="591819"/>
                </a:lnTo>
                <a:lnTo>
                  <a:pt x="1051559" y="590550"/>
                </a:lnTo>
                <a:lnTo>
                  <a:pt x="1051940" y="589279"/>
                </a:lnTo>
                <a:lnTo>
                  <a:pt x="1051996" y="328929"/>
                </a:lnTo>
                <a:lnTo>
                  <a:pt x="1052883" y="267969"/>
                </a:lnTo>
                <a:lnTo>
                  <a:pt x="1053001" y="256539"/>
                </a:lnTo>
                <a:lnTo>
                  <a:pt x="1053683" y="158750"/>
                </a:lnTo>
                <a:lnTo>
                  <a:pt x="1053718" y="149859"/>
                </a:lnTo>
                <a:lnTo>
                  <a:pt x="1017651" y="149859"/>
                </a:lnTo>
                <a:lnTo>
                  <a:pt x="1017269" y="148589"/>
                </a:lnTo>
                <a:lnTo>
                  <a:pt x="1017269" y="147574"/>
                </a:lnTo>
                <a:close/>
              </a:path>
              <a:path w="1054100" h="614680">
                <a:moveTo>
                  <a:pt x="710564" y="528319"/>
                </a:moveTo>
                <a:lnTo>
                  <a:pt x="710564" y="600709"/>
                </a:lnTo>
                <a:lnTo>
                  <a:pt x="685925" y="601327"/>
                </a:lnTo>
                <a:lnTo>
                  <a:pt x="721105" y="603250"/>
                </a:lnTo>
                <a:lnTo>
                  <a:pt x="744092" y="607059"/>
                </a:lnTo>
                <a:lnTo>
                  <a:pt x="798067" y="613409"/>
                </a:lnTo>
                <a:lnTo>
                  <a:pt x="818260" y="613409"/>
                </a:lnTo>
                <a:lnTo>
                  <a:pt x="818260" y="541019"/>
                </a:lnTo>
                <a:lnTo>
                  <a:pt x="834135" y="541019"/>
                </a:lnTo>
                <a:lnTo>
                  <a:pt x="734059" y="529589"/>
                </a:lnTo>
                <a:lnTo>
                  <a:pt x="710564" y="528319"/>
                </a:lnTo>
                <a:close/>
              </a:path>
              <a:path w="1054100" h="614680">
                <a:moveTo>
                  <a:pt x="838707" y="541019"/>
                </a:moveTo>
                <a:lnTo>
                  <a:pt x="818260" y="541019"/>
                </a:lnTo>
                <a:lnTo>
                  <a:pt x="818260" y="613409"/>
                </a:lnTo>
                <a:lnTo>
                  <a:pt x="838707" y="613409"/>
                </a:lnTo>
                <a:lnTo>
                  <a:pt x="838707" y="541019"/>
                </a:lnTo>
                <a:close/>
              </a:path>
              <a:path w="1054100" h="614680">
                <a:moveTo>
                  <a:pt x="854201" y="541019"/>
                </a:moveTo>
                <a:lnTo>
                  <a:pt x="838707" y="541019"/>
                </a:lnTo>
                <a:lnTo>
                  <a:pt x="838707" y="613409"/>
                </a:lnTo>
                <a:lnTo>
                  <a:pt x="854201" y="613409"/>
                </a:lnTo>
                <a:lnTo>
                  <a:pt x="854201" y="541019"/>
                </a:lnTo>
                <a:close/>
              </a:path>
              <a:path w="1054100" h="614680">
                <a:moveTo>
                  <a:pt x="874776" y="541019"/>
                </a:moveTo>
                <a:lnTo>
                  <a:pt x="854201" y="541019"/>
                </a:lnTo>
                <a:lnTo>
                  <a:pt x="854201" y="613409"/>
                </a:lnTo>
                <a:lnTo>
                  <a:pt x="874776" y="613409"/>
                </a:lnTo>
                <a:lnTo>
                  <a:pt x="874776" y="541019"/>
                </a:lnTo>
                <a:close/>
              </a:path>
              <a:path w="1054100" h="614680">
                <a:moveTo>
                  <a:pt x="19050" y="393013"/>
                </a:moveTo>
                <a:lnTo>
                  <a:pt x="5333" y="435609"/>
                </a:lnTo>
                <a:lnTo>
                  <a:pt x="380" y="474979"/>
                </a:lnTo>
                <a:lnTo>
                  <a:pt x="0" y="485139"/>
                </a:lnTo>
                <a:lnTo>
                  <a:pt x="0" y="557529"/>
                </a:lnTo>
                <a:lnTo>
                  <a:pt x="380" y="567689"/>
                </a:lnTo>
                <a:lnTo>
                  <a:pt x="634" y="571500"/>
                </a:lnTo>
                <a:lnTo>
                  <a:pt x="634" y="574039"/>
                </a:lnTo>
                <a:lnTo>
                  <a:pt x="2158" y="579119"/>
                </a:lnTo>
                <a:lnTo>
                  <a:pt x="2539" y="581659"/>
                </a:lnTo>
                <a:lnTo>
                  <a:pt x="3175" y="581659"/>
                </a:lnTo>
                <a:lnTo>
                  <a:pt x="3937" y="584200"/>
                </a:lnTo>
                <a:lnTo>
                  <a:pt x="4698" y="585469"/>
                </a:lnTo>
                <a:lnTo>
                  <a:pt x="5333" y="586739"/>
                </a:lnTo>
                <a:lnTo>
                  <a:pt x="6857" y="589279"/>
                </a:lnTo>
                <a:lnTo>
                  <a:pt x="7873" y="590550"/>
                </a:lnTo>
                <a:lnTo>
                  <a:pt x="9016" y="590550"/>
                </a:lnTo>
                <a:lnTo>
                  <a:pt x="10032" y="593089"/>
                </a:lnTo>
                <a:lnTo>
                  <a:pt x="11175" y="594359"/>
                </a:lnTo>
                <a:lnTo>
                  <a:pt x="12191" y="594359"/>
                </a:lnTo>
                <a:lnTo>
                  <a:pt x="13334" y="595629"/>
                </a:lnTo>
                <a:lnTo>
                  <a:pt x="14350" y="596900"/>
                </a:lnTo>
                <a:lnTo>
                  <a:pt x="15747" y="596900"/>
                </a:lnTo>
                <a:lnTo>
                  <a:pt x="16890" y="598169"/>
                </a:lnTo>
                <a:lnTo>
                  <a:pt x="18287" y="599439"/>
                </a:lnTo>
                <a:lnTo>
                  <a:pt x="19812" y="599439"/>
                </a:lnTo>
                <a:lnTo>
                  <a:pt x="20827" y="600709"/>
                </a:lnTo>
                <a:lnTo>
                  <a:pt x="23748" y="600709"/>
                </a:lnTo>
                <a:lnTo>
                  <a:pt x="25145" y="601979"/>
                </a:lnTo>
                <a:lnTo>
                  <a:pt x="26542" y="601979"/>
                </a:lnTo>
                <a:lnTo>
                  <a:pt x="28066" y="603250"/>
                </a:lnTo>
                <a:lnTo>
                  <a:pt x="37464" y="603250"/>
                </a:lnTo>
                <a:lnTo>
                  <a:pt x="37464" y="557529"/>
                </a:lnTo>
                <a:lnTo>
                  <a:pt x="35940" y="557529"/>
                </a:lnTo>
                <a:lnTo>
                  <a:pt x="36321" y="547369"/>
                </a:lnTo>
                <a:lnTo>
                  <a:pt x="37083" y="537209"/>
                </a:lnTo>
                <a:lnTo>
                  <a:pt x="37464" y="533399"/>
                </a:lnTo>
                <a:lnTo>
                  <a:pt x="37464" y="530859"/>
                </a:lnTo>
                <a:lnTo>
                  <a:pt x="37718" y="530859"/>
                </a:lnTo>
                <a:lnTo>
                  <a:pt x="38100" y="527050"/>
                </a:lnTo>
                <a:lnTo>
                  <a:pt x="39623" y="516889"/>
                </a:lnTo>
                <a:lnTo>
                  <a:pt x="40449" y="512762"/>
                </a:lnTo>
                <a:lnTo>
                  <a:pt x="39877" y="511809"/>
                </a:lnTo>
                <a:lnTo>
                  <a:pt x="39242" y="510539"/>
                </a:lnTo>
                <a:lnTo>
                  <a:pt x="38480" y="509269"/>
                </a:lnTo>
                <a:lnTo>
                  <a:pt x="37718" y="506729"/>
                </a:lnTo>
                <a:lnTo>
                  <a:pt x="37464" y="505459"/>
                </a:lnTo>
                <a:lnTo>
                  <a:pt x="37083" y="502919"/>
                </a:lnTo>
                <a:lnTo>
                  <a:pt x="36702" y="501650"/>
                </a:lnTo>
                <a:lnTo>
                  <a:pt x="36702" y="500379"/>
                </a:lnTo>
                <a:lnTo>
                  <a:pt x="36321" y="495300"/>
                </a:lnTo>
                <a:lnTo>
                  <a:pt x="35940" y="485139"/>
                </a:lnTo>
                <a:lnTo>
                  <a:pt x="47893" y="485139"/>
                </a:lnTo>
                <a:lnTo>
                  <a:pt x="51053" y="474979"/>
                </a:lnTo>
                <a:lnTo>
                  <a:pt x="55752" y="463550"/>
                </a:lnTo>
                <a:lnTo>
                  <a:pt x="60528" y="453389"/>
                </a:lnTo>
                <a:lnTo>
                  <a:pt x="26542" y="453389"/>
                </a:lnTo>
                <a:lnTo>
                  <a:pt x="24129" y="450850"/>
                </a:lnTo>
                <a:lnTo>
                  <a:pt x="22225" y="444500"/>
                </a:lnTo>
                <a:lnTo>
                  <a:pt x="20446" y="427989"/>
                </a:lnTo>
                <a:lnTo>
                  <a:pt x="19430" y="411479"/>
                </a:lnTo>
                <a:lnTo>
                  <a:pt x="19050" y="394969"/>
                </a:lnTo>
                <a:lnTo>
                  <a:pt x="19050" y="393013"/>
                </a:lnTo>
                <a:close/>
              </a:path>
              <a:path w="1054100" h="614680">
                <a:moveTo>
                  <a:pt x="40449" y="512762"/>
                </a:moveTo>
                <a:lnTo>
                  <a:pt x="39623" y="516889"/>
                </a:lnTo>
                <a:lnTo>
                  <a:pt x="38100" y="527050"/>
                </a:lnTo>
                <a:lnTo>
                  <a:pt x="37464" y="533399"/>
                </a:lnTo>
                <a:lnTo>
                  <a:pt x="37464" y="603250"/>
                </a:lnTo>
                <a:lnTo>
                  <a:pt x="38862" y="603250"/>
                </a:lnTo>
                <a:lnTo>
                  <a:pt x="38862" y="530859"/>
                </a:lnTo>
                <a:lnTo>
                  <a:pt x="64007" y="530859"/>
                </a:lnTo>
                <a:lnTo>
                  <a:pt x="61213" y="529589"/>
                </a:lnTo>
                <a:lnTo>
                  <a:pt x="59689" y="529589"/>
                </a:lnTo>
                <a:lnTo>
                  <a:pt x="58292" y="528319"/>
                </a:lnTo>
                <a:lnTo>
                  <a:pt x="55752" y="528319"/>
                </a:lnTo>
                <a:lnTo>
                  <a:pt x="54355" y="527050"/>
                </a:lnTo>
                <a:lnTo>
                  <a:pt x="52831" y="525779"/>
                </a:lnTo>
                <a:lnTo>
                  <a:pt x="51815" y="525779"/>
                </a:lnTo>
                <a:lnTo>
                  <a:pt x="50418" y="524509"/>
                </a:lnTo>
                <a:lnTo>
                  <a:pt x="48259" y="521969"/>
                </a:lnTo>
                <a:lnTo>
                  <a:pt x="47116" y="521969"/>
                </a:lnTo>
                <a:lnTo>
                  <a:pt x="46100" y="520700"/>
                </a:lnTo>
                <a:lnTo>
                  <a:pt x="44957" y="519429"/>
                </a:lnTo>
                <a:lnTo>
                  <a:pt x="42798" y="516889"/>
                </a:lnTo>
                <a:lnTo>
                  <a:pt x="42037" y="515619"/>
                </a:lnTo>
                <a:lnTo>
                  <a:pt x="41401" y="514350"/>
                </a:lnTo>
                <a:lnTo>
                  <a:pt x="40449" y="512762"/>
                </a:lnTo>
                <a:close/>
              </a:path>
              <a:path w="1054100" h="614680">
                <a:moveTo>
                  <a:pt x="73405" y="530859"/>
                </a:moveTo>
                <a:lnTo>
                  <a:pt x="38862" y="530859"/>
                </a:lnTo>
                <a:lnTo>
                  <a:pt x="38862" y="603250"/>
                </a:lnTo>
                <a:lnTo>
                  <a:pt x="73405" y="603250"/>
                </a:lnTo>
                <a:lnTo>
                  <a:pt x="73405" y="530859"/>
                </a:lnTo>
                <a:close/>
              </a:path>
              <a:path w="1054100" h="614680">
                <a:moveTo>
                  <a:pt x="74802" y="530859"/>
                </a:moveTo>
                <a:lnTo>
                  <a:pt x="73405" y="530859"/>
                </a:lnTo>
                <a:lnTo>
                  <a:pt x="73405" y="603250"/>
                </a:lnTo>
                <a:lnTo>
                  <a:pt x="74802" y="603250"/>
                </a:lnTo>
                <a:lnTo>
                  <a:pt x="74802" y="530859"/>
                </a:lnTo>
                <a:close/>
              </a:path>
              <a:path w="1054100" h="614680">
                <a:moveTo>
                  <a:pt x="578865" y="530859"/>
                </a:moveTo>
                <a:lnTo>
                  <a:pt x="74802" y="530859"/>
                </a:lnTo>
                <a:lnTo>
                  <a:pt x="74802" y="603250"/>
                </a:lnTo>
                <a:lnTo>
                  <a:pt x="578865" y="603250"/>
                </a:lnTo>
                <a:lnTo>
                  <a:pt x="578865" y="530859"/>
                </a:lnTo>
                <a:close/>
              </a:path>
              <a:path w="1054100" h="614680">
                <a:moveTo>
                  <a:pt x="674623" y="528319"/>
                </a:moveTo>
                <a:lnTo>
                  <a:pt x="578865" y="530859"/>
                </a:lnTo>
                <a:lnTo>
                  <a:pt x="578865" y="603250"/>
                </a:lnTo>
                <a:lnTo>
                  <a:pt x="614806" y="603250"/>
                </a:lnTo>
                <a:lnTo>
                  <a:pt x="614806" y="530859"/>
                </a:lnTo>
                <a:lnTo>
                  <a:pt x="674623" y="530859"/>
                </a:lnTo>
                <a:lnTo>
                  <a:pt x="674623" y="528319"/>
                </a:lnTo>
                <a:close/>
              </a:path>
              <a:path w="1054100" h="614680">
                <a:moveTo>
                  <a:pt x="674623" y="530859"/>
                </a:moveTo>
                <a:lnTo>
                  <a:pt x="614806" y="530859"/>
                </a:lnTo>
                <a:lnTo>
                  <a:pt x="614806" y="603250"/>
                </a:lnTo>
                <a:lnTo>
                  <a:pt x="685925" y="601327"/>
                </a:lnTo>
                <a:lnTo>
                  <a:pt x="674623" y="600709"/>
                </a:lnTo>
                <a:lnTo>
                  <a:pt x="674623" y="530859"/>
                </a:lnTo>
                <a:close/>
              </a:path>
              <a:path w="1054100" h="614680">
                <a:moveTo>
                  <a:pt x="710564" y="528319"/>
                </a:moveTo>
                <a:lnTo>
                  <a:pt x="674623" y="528319"/>
                </a:lnTo>
                <a:lnTo>
                  <a:pt x="674623" y="600709"/>
                </a:lnTo>
                <a:lnTo>
                  <a:pt x="685925" y="601327"/>
                </a:lnTo>
                <a:lnTo>
                  <a:pt x="710564" y="600709"/>
                </a:lnTo>
                <a:lnTo>
                  <a:pt x="710564" y="528319"/>
                </a:lnTo>
                <a:close/>
              </a:path>
              <a:path w="1054100" h="614680">
                <a:moveTo>
                  <a:pt x="37464" y="533399"/>
                </a:moveTo>
                <a:lnTo>
                  <a:pt x="37083" y="537209"/>
                </a:lnTo>
                <a:lnTo>
                  <a:pt x="36321" y="547369"/>
                </a:lnTo>
                <a:lnTo>
                  <a:pt x="35940" y="557529"/>
                </a:lnTo>
                <a:lnTo>
                  <a:pt x="37464" y="557529"/>
                </a:lnTo>
                <a:lnTo>
                  <a:pt x="37464" y="533399"/>
                </a:lnTo>
                <a:close/>
              </a:path>
              <a:path w="1054100" h="614680">
                <a:moveTo>
                  <a:pt x="995426" y="542289"/>
                </a:moveTo>
                <a:lnTo>
                  <a:pt x="993901" y="542289"/>
                </a:lnTo>
                <a:lnTo>
                  <a:pt x="993901" y="543121"/>
                </a:lnTo>
                <a:lnTo>
                  <a:pt x="995426" y="543145"/>
                </a:lnTo>
                <a:lnTo>
                  <a:pt x="995426" y="542289"/>
                </a:lnTo>
                <a:close/>
              </a:path>
              <a:path w="1054100" h="614680">
                <a:moveTo>
                  <a:pt x="993901" y="542289"/>
                </a:moveTo>
                <a:lnTo>
                  <a:pt x="993244" y="543111"/>
                </a:lnTo>
                <a:lnTo>
                  <a:pt x="993901" y="543121"/>
                </a:lnTo>
                <a:lnTo>
                  <a:pt x="993901" y="542289"/>
                </a:lnTo>
                <a:close/>
              </a:path>
              <a:path w="1054100" h="614680">
                <a:moveTo>
                  <a:pt x="37718" y="530859"/>
                </a:moveTo>
                <a:lnTo>
                  <a:pt x="37464" y="530859"/>
                </a:lnTo>
                <a:lnTo>
                  <a:pt x="37464" y="533399"/>
                </a:lnTo>
                <a:lnTo>
                  <a:pt x="37718" y="530859"/>
                </a:lnTo>
                <a:close/>
              </a:path>
              <a:path w="1054100" h="614680">
                <a:moveTo>
                  <a:pt x="47893" y="485139"/>
                </a:moveTo>
                <a:lnTo>
                  <a:pt x="35940" y="485139"/>
                </a:lnTo>
                <a:lnTo>
                  <a:pt x="36321" y="495300"/>
                </a:lnTo>
                <a:lnTo>
                  <a:pt x="36702" y="500379"/>
                </a:lnTo>
                <a:lnTo>
                  <a:pt x="36702" y="501650"/>
                </a:lnTo>
                <a:lnTo>
                  <a:pt x="37083" y="502919"/>
                </a:lnTo>
                <a:lnTo>
                  <a:pt x="37464" y="505459"/>
                </a:lnTo>
                <a:lnTo>
                  <a:pt x="37718" y="506729"/>
                </a:lnTo>
                <a:lnTo>
                  <a:pt x="38480" y="509269"/>
                </a:lnTo>
                <a:lnTo>
                  <a:pt x="39242" y="510539"/>
                </a:lnTo>
                <a:lnTo>
                  <a:pt x="39877" y="511809"/>
                </a:lnTo>
                <a:lnTo>
                  <a:pt x="40449" y="512762"/>
                </a:lnTo>
                <a:lnTo>
                  <a:pt x="41401" y="508000"/>
                </a:lnTo>
                <a:lnTo>
                  <a:pt x="43941" y="497839"/>
                </a:lnTo>
                <a:lnTo>
                  <a:pt x="47893" y="485139"/>
                </a:lnTo>
                <a:close/>
              </a:path>
              <a:path w="1054100" h="614680">
                <a:moveTo>
                  <a:pt x="30901" y="367312"/>
                </a:moveTo>
                <a:lnTo>
                  <a:pt x="19812" y="391159"/>
                </a:lnTo>
                <a:lnTo>
                  <a:pt x="19050" y="393013"/>
                </a:lnTo>
                <a:lnTo>
                  <a:pt x="19050" y="394969"/>
                </a:lnTo>
                <a:lnTo>
                  <a:pt x="22225" y="444500"/>
                </a:lnTo>
                <a:lnTo>
                  <a:pt x="26542" y="453389"/>
                </a:lnTo>
                <a:lnTo>
                  <a:pt x="26542" y="381000"/>
                </a:lnTo>
                <a:lnTo>
                  <a:pt x="27685" y="381000"/>
                </a:lnTo>
                <a:lnTo>
                  <a:pt x="28066" y="379729"/>
                </a:lnTo>
                <a:lnTo>
                  <a:pt x="28701" y="379729"/>
                </a:lnTo>
                <a:lnTo>
                  <a:pt x="29463" y="377189"/>
                </a:lnTo>
                <a:lnTo>
                  <a:pt x="29844" y="377189"/>
                </a:lnTo>
                <a:lnTo>
                  <a:pt x="29844" y="375919"/>
                </a:lnTo>
                <a:lnTo>
                  <a:pt x="30225" y="375919"/>
                </a:lnTo>
                <a:lnTo>
                  <a:pt x="30225" y="374650"/>
                </a:lnTo>
                <a:lnTo>
                  <a:pt x="30606" y="374650"/>
                </a:lnTo>
                <a:lnTo>
                  <a:pt x="30606" y="373379"/>
                </a:lnTo>
                <a:lnTo>
                  <a:pt x="30860" y="373379"/>
                </a:lnTo>
                <a:lnTo>
                  <a:pt x="30901" y="367312"/>
                </a:lnTo>
                <a:close/>
              </a:path>
              <a:path w="1054100" h="614680">
                <a:moveTo>
                  <a:pt x="65827" y="233554"/>
                </a:moveTo>
                <a:lnTo>
                  <a:pt x="62991" y="246379"/>
                </a:lnTo>
                <a:lnTo>
                  <a:pt x="62229" y="252729"/>
                </a:lnTo>
                <a:lnTo>
                  <a:pt x="59308" y="283209"/>
                </a:lnTo>
                <a:lnTo>
                  <a:pt x="57150" y="294639"/>
                </a:lnTo>
                <a:lnTo>
                  <a:pt x="54355" y="307339"/>
                </a:lnTo>
                <a:lnTo>
                  <a:pt x="51053" y="318769"/>
                </a:lnTo>
                <a:lnTo>
                  <a:pt x="47497" y="331469"/>
                </a:lnTo>
                <a:lnTo>
                  <a:pt x="30901" y="367312"/>
                </a:lnTo>
                <a:lnTo>
                  <a:pt x="30860" y="373379"/>
                </a:lnTo>
                <a:lnTo>
                  <a:pt x="30606" y="373379"/>
                </a:lnTo>
                <a:lnTo>
                  <a:pt x="30606" y="374650"/>
                </a:lnTo>
                <a:lnTo>
                  <a:pt x="30225" y="374650"/>
                </a:lnTo>
                <a:lnTo>
                  <a:pt x="30225" y="375919"/>
                </a:lnTo>
                <a:lnTo>
                  <a:pt x="29844" y="375919"/>
                </a:lnTo>
                <a:lnTo>
                  <a:pt x="29844" y="377189"/>
                </a:lnTo>
                <a:lnTo>
                  <a:pt x="29463" y="377189"/>
                </a:lnTo>
                <a:lnTo>
                  <a:pt x="28701" y="379729"/>
                </a:lnTo>
                <a:lnTo>
                  <a:pt x="28066" y="379729"/>
                </a:lnTo>
                <a:lnTo>
                  <a:pt x="27685" y="381000"/>
                </a:lnTo>
                <a:lnTo>
                  <a:pt x="26542" y="381000"/>
                </a:lnTo>
                <a:lnTo>
                  <a:pt x="26542" y="453389"/>
                </a:lnTo>
                <a:lnTo>
                  <a:pt x="60528" y="453389"/>
                </a:lnTo>
                <a:lnTo>
                  <a:pt x="62610" y="448958"/>
                </a:lnTo>
                <a:lnTo>
                  <a:pt x="62610" y="394969"/>
                </a:lnTo>
                <a:lnTo>
                  <a:pt x="54990" y="394969"/>
                </a:lnTo>
                <a:lnTo>
                  <a:pt x="55371" y="378459"/>
                </a:lnTo>
                <a:lnTo>
                  <a:pt x="56514" y="361950"/>
                </a:lnTo>
                <a:lnTo>
                  <a:pt x="56856" y="358775"/>
                </a:lnTo>
                <a:lnTo>
                  <a:pt x="56514" y="355600"/>
                </a:lnTo>
                <a:lnTo>
                  <a:pt x="55371" y="339089"/>
                </a:lnTo>
                <a:lnTo>
                  <a:pt x="54990" y="322579"/>
                </a:lnTo>
                <a:lnTo>
                  <a:pt x="62328" y="322579"/>
                </a:lnTo>
                <a:lnTo>
                  <a:pt x="67944" y="298728"/>
                </a:lnTo>
                <a:lnTo>
                  <a:pt x="67828" y="261619"/>
                </a:lnTo>
                <a:lnTo>
                  <a:pt x="67510" y="237489"/>
                </a:lnTo>
                <a:lnTo>
                  <a:pt x="65785" y="237489"/>
                </a:lnTo>
                <a:lnTo>
                  <a:pt x="65827" y="233554"/>
                </a:lnTo>
                <a:close/>
              </a:path>
              <a:path w="1054100" h="614680">
                <a:moveTo>
                  <a:pt x="62610" y="448958"/>
                </a:moveTo>
                <a:lnTo>
                  <a:pt x="60528" y="453389"/>
                </a:lnTo>
                <a:lnTo>
                  <a:pt x="62610" y="453389"/>
                </a:lnTo>
                <a:lnTo>
                  <a:pt x="62610" y="448958"/>
                </a:lnTo>
                <a:close/>
              </a:path>
              <a:path w="1054100" h="614680">
                <a:moveTo>
                  <a:pt x="66951" y="439722"/>
                </a:moveTo>
                <a:lnTo>
                  <a:pt x="62610" y="448958"/>
                </a:lnTo>
                <a:lnTo>
                  <a:pt x="62610" y="453389"/>
                </a:lnTo>
                <a:lnTo>
                  <a:pt x="63626" y="452119"/>
                </a:lnTo>
                <a:lnTo>
                  <a:pt x="64007" y="452119"/>
                </a:lnTo>
                <a:lnTo>
                  <a:pt x="64388" y="450850"/>
                </a:lnTo>
                <a:lnTo>
                  <a:pt x="65150" y="450850"/>
                </a:lnTo>
                <a:lnTo>
                  <a:pt x="65150" y="449579"/>
                </a:lnTo>
                <a:lnTo>
                  <a:pt x="65785" y="449579"/>
                </a:lnTo>
                <a:lnTo>
                  <a:pt x="65785" y="448309"/>
                </a:lnTo>
                <a:lnTo>
                  <a:pt x="66166" y="448309"/>
                </a:lnTo>
                <a:lnTo>
                  <a:pt x="66166" y="447039"/>
                </a:lnTo>
                <a:lnTo>
                  <a:pt x="66547" y="447039"/>
                </a:lnTo>
                <a:lnTo>
                  <a:pt x="66547" y="445769"/>
                </a:lnTo>
                <a:lnTo>
                  <a:pt x="66928" y="444500"/>
                </a:lnTo>
                <a:lnTo>
                  <a:pt x="66951" y="439722"/>
                </a:lnTo>
                <a:close/>
              </a:path>
              <a:path w="1054100" h="614680">
                <a:moveTo>
                  <a:pt x="67944" y="298728"/>
                </a:moveTo>
                <a:lnTo>
                  <a:pt x="60832" y="328929"/>
                </a:lnTo>
                <a:lnTo>
                  <a:pt x="58292" y="345439"/>
                </a:lnTo>
                <a:lnTo>
                  <a:pt x="56856" y="358775"/>
                </a:lnTo>
                <a:lnTo>
                  <a:pt x="58292" y="372109"/>
                </a:lnTo>
                <a:lnTo>
                  <a:pt x="60070" y="379729"/>
                </a:lnTo>
                <a:lnTo>
                  <a:pt x="62610" y="381000"/>
                </a:lnTo>
                <a:lnTo>
                  <a:pt x="62610" y="448958"/>
                </a:lnTo>
                <a:lnTo>
                  <a:pt x="66951" y="439722"/>
                </a:lnTo>
                <a:lnTo>
                  <a:pt x="67827" y="354329"/>
                </a:lnTo>
                <a:lnTo>
                  <a:pt x="67944" y="298728"/>
                </a:lnTo>
                <a:close/>
              </a:path>
              <a:path w="1054100" h="614680">
                <a:moveTo>
                  <a:pt x="126031" y="179521"/>
                </a:moveTo>
                <a:lnTo>
                  <a:pt x="121596" y="185502"/>
                </a:lnTo>
                <a:lnTo>
                  <a:pt x="119506" y="187959"/>
                </a:lnTo>
                <a:lnTo>
                  <a:pt x="116966" y="190500"/>
                </a:lnTo>
                <a:lnTo>
                  <a:pt x="114045" y="193039"/>
                </a:lnTo>
                <a:lnTo>
                  <a:pt x="111505" y="195579"/>
                </a:lnTo>
                <a:lnTo>
                  <a:pt x="108712" y="198119"/>
                </a:lnTo>
                <a:lnTo>
                  <a:pt x="102234" y="203200"/>
                </a:lnTo>
                <a:lnTo>
                  <a:pt x="98297" y="207009"/>
                </a:lnTo>
                <a:lnTo>
                  <a:pt x="96392" y="209550"/>
                </a:lnTo>
                <a:lnTo>
                  <a:pt x="94614" y="210819"/>
                </a:lnTo>
                <a:lnTo>
                  <a:pt x="91820" y="215900"/>
                </a:lnTo>
                <a:lnTo>
                  <a:pt x="90296" y="218439"/>
                </a:lnTo>
                <a:lnTo>
                  <a:pt x="88900" y="220979"/>
                </a:lnTo>
                <a:lnTo>
                  <a:pt x="79882" y="250189"/>
                </a:lnTo>
                <a:lnTo>
                  <a:pt x="77342" y="261619"/>
                </a:lnTo>
                <a:lnTo>
                  <a:pt x="70103" y="289559"/>
                </a:lnTo>
                <a:lnTo>
                  <a:pt x="67944" y="298728"/>
                </a:lnTo>
                <a:lnTo>
                  <a:pt x="67827" y="354329"/>
                </a:lnTo>
                <a:lnTo>
                  <a:pt x="66951" y="439722"/>
                </a:lnTo>
                <a:lnTo>
                  <a:pt x="83438" y="402589"/>
                </a:lnTo>
                <a:lnTo>
                  <a:pt x="95376" y="354329"/>
                </a:lnTo>
                <a:lnTo>
                  <a:pt x="98932" y="318769"/>
                </a:lnTo>
                <a:lnTo>
                  <a:pt x="100456" y="312419"/>
                </a:lnTo>
                <a:lnTo>
                  <a:pt x="101853" y="306069"/>
                </a:lnTo>
                <a:lnTo>
                  <a:pt x="107568" y="287019"/>
                </a:lnTo>
                <a:lnTo>
                  <a:pt x="109727" y="280669"/>
                </a:lnTo>
                <a:lnTo>
                  <a:pt x="111887" y="275589"/>
                </a:lnTo>
                <a:lnTo>
                  <a:pt x="113664" y="267969"/>
                </a:lnTo>
                <a:lnTo>
                  <a:pt x="115188" y="262889"/>
                </a:lnTo>
                <a:lnTo>
                  <a:pt x="117347" y="248919"/>
                </a:lnTo>
                <a:lnTo>
                  <a:pt x="122300" y="210819"/>
                </a:lnTo>
                <a:lnTo>
                  <a:pt x="124587" y="196850"/>
                </a:lnTo>
                <a:lnTo>
                  <a:pt x="126031" y="179521"/>
                </a:lnTo>
                <a:close/>
              </a:path>
              <a:path w="1054100" h="614680">
                <a:moveTo>
                  <a:pt x="56856" y="358775"/>
                </a:moveTo>
                <a:lnTo>
                  <a:pt x="56514" y="361950"/>
                </a:lnTo>
                <a:lnTo>
                  <a:pt x="55371" y="378459"/>
                </a:lnTo>
                <a:lnTo>
                  <a:pt x="54990" y="394969"/>
                </a:lnTo>
                <a:lnTo>
                  <a:pt x="62610" y="394969"/>
                </a:lnTo>
                <a:lnTo>
                  <a:pt x="62610" y="381000"/>
                </a:lnTo>
                <a:lnTo>
                  <a:pt x="60070" y="379729"/>
                </a:lnTo>
                <a:lnTo>
                  <a:pt x="58292" y="372109"/>
                </a:lnTo>
                <a:lnTo>
                  <a:pt x="56856" y="358775"/>
                </a:lnTo>
                <a:close/>
              </a:path>
              <a:path w="1054100" h="614680">
                <a:moveTo>
                  <a:pt x="29844" y="235945"/>
                </a:moveTo>
                <a:lnTo>
                  <a:pt x="20446" y="289559"/>
                </a:lnTo>
                <a:lnTo>
                  <a:pt x="19050" y="393013"/>
                </a:lnTo>
                <a:lnTo>
                  <a:pt x="19812" y="391159"/>
                </a:lnTo>
                <a:lnTo>
                  <a:pt x="30901" y="367312"/>
                </a:lnTo>
                <a:lnTo>
                  <a:pt x="31454" y="318769"/>
                </a:lnTo>
                <a:lnTo>
                  <a:pt x="31422" y="306069"/>
                </a:lnTo>
                <a:lnTo>
                  <a:pt x="31241" y="294639"/>
                </a:lnTo>
                <a:lnTo>
                  <a:pt x="29844" y="237489"/>
                </a:lnTo>
                <a:lnTo>
                  <a:pt x="29844" y="235945"/>
                </a:lnTo>
                <a:close/>
              </a:path>
              <a:path w="1054100" h="614680">
                <a:moveTo>
                  <a:pt x="31524" y="312560"/>
                </a:moveTo>
                <a:lnTo>
                  <a:pt x="30901" y="367312"/>
                </a:lnTo>
                <a:lnTo>
                  <a:pt x="42206" y="342900"/>
                </a:lnTo>
                <a:lnTo>
                  <a:pt x="32003" y="342900"/>
                </a:lnTo>
                <a:lnTo>
                  <a:pt x="31524" y="312560"/>
                </a:lnTo>
                <a:close/>
              </a:path>
              <a:path w="1054100" h="614680">
                <a:moveTo>
                  <a:pt x="62328" y="322579"/>
                </a:moveTo>
                <a:lnTo>
                  <a:pt x="54990" y="322579"/>
                </a:lnTo>
                <a:lnTo>
                  <a:pt x="55371" y="339089"/>
                </a:lnTo>
                <a:lnTo>
                  <a:pt x="56514" y="355600"/>
                </a:lnTo>
                <a:lnTo>
                  <a:pt x="56856" y="358775"/>
                </a:lnTo>
                <a:lnTo>
                  <a:pt x="58292" y="345439"/>
                </a:lnTo>
                <a:lnTo>
                  <a:pt x="60832" y="328929"/>
                </a:lnTo>
                <a:lnTo>
                  <a:pt x="62328" y="322579"/>
                </a:lnTo>
                <a:close/>
              </a:path>
              <a:path w="1054100" h="614680">
                <a:moveTo>
                  <a:pt x="60526" y="270509"/>
                </a:moveTo>
                <a:lnTo>
                  <a:pt x="32003" y="270509"/>
                </a:lnTo>
                <a:lnTo>
                  <a:pt x="31729" y="294639"/>
                </a:lnTo>
                <a:lnTo>
                  <a:pt x="31622" y="318769"/>
                </a:lnTo>
                <a:lnTo>
                  <a:pt x="32003" y="342900"/>
                </a:lnTo>
                <a:lnTo>
                  <a:pt x="42206" y="342900"/>
                </a:lnTo>
                <a:lnTo>
                  <a:pt x="47497" y="331469"/>
                </a:lnTo>
                <a:lnTo>
                  <a:pt x="51053" y="318769"/>
                </a:lnTo>
                <a:lnTo>
                  <a:pt x="54355" y="307339"/>
                </a:lnTo>
                <a:lnTo>
                  <a:pt x="57150" y="294639"/>
                </a:lnTo>
                <a:lnTo>
                  <a:pt x="59308" y="283209"/>
                </a:lnTo>
                <a:lnTo>
                  <a:pt x="60526" y="270509"/>
                </a:lnTo>
                <a:close/>
              </a:path>
              <a:path w="1054100" h="614680">
                <a:moveTo>
                  <a:pt x="66908" y="130228"/>
                </a:moveTo>
                <a:lnTo>
                  <a:pt x="66166" y="130809"/>
                </a:lnTo>
                <a:lnTo>
                  <a:pt x="62229" y="134619"/>
                </a:lnTo>
                <a:lnTo>
                  <a:pt x="58673" y="139700"/>
                </a:lnTo>
                <a:lnTo>
                  <a:pt x="57150" y="140969"/>
                </a:lnTo>
                <a:lnTo>
                  <a:pt x="54355" y="146050"/>
                </a:lnTo>
                <a:lnTo>
                  <a:pt x="52831" y="148589"/>
                </a:lnTo>
                <a:lnTo>
                  <a:pt x="43941" y="177800"/>
                </a:lnTo>
                <a:lnTo>
                  <a:pt x="41401" y="189229"/>
                </a:lnTo>
                <a:lnTo>
                  <a:pt x="29844" y="235945"/>
                </a:lnTo>
                <a:lnTo>
                  <a:pt x="29844" y="237489"/>
                </a:lnTo>
                <a:lnTo>
                  <a:pt x="31241" y="294639"/>
                </a:lnTo>
                <a:lnTo>
                  <a:pt x="31524" y="312560"/>
                </a:lnTo>
                <a:lnTo>
                  <a:pt x="32003" y="270509"/>
                </a:lnTo>
                <a:lnTo>
                  <a:pt x="60526" y="270509"/>
                </a:lnTo>
                <a:lnTo>
                  <a:pt x="62229" y="252729"/>
                </a:lnTo>
                <a:lnTo>
                  <a:pt x="62991" y="246379"/>
                </a:lnTo>
                <a:lnTo>
                  <a:pt x="65785" y="233679"/>
                </a:lnTo>
                <a:lnTo>
                  <a:pt x="65877" y="228780"/>
                </a:lnTo>
                <a:lnTo>
                  <a:pt x="66327" y="185419"/>
                </a:lnTo>
                <a:lnTo>
                  <a:pt x="65785" y="165100"/>
                </a:lnTo>
                <a:lnTo>
                  <a:pt x="66543" y="165100"/>
                </a:lnTo>
                <a:lnTo>
                  <a:pt x="66908" y="130228"/>
                </a:lnTo>
                <a:close/>
              </a:path>
              <a:path w="1054100" h="614680">
                <a:moveTo>
                  <a:pt x="88975" y="119193"/>
                </a:moveTo>
                <a:lnTo>
                  <a:pt x="88518" y="124459"/>
                </a:lnTo>
                <a:lnTo>
                  <a:pt x="86359" y="138429"/>
                </a:lnTo>
                <a:lnTo>
                  <a:pt x="81279" y="176529"/>
                </a:lnTo>
                <a:lnTo>
                  <a:pt x="79120" y="190500"/>
                </a:lnTo>
                <a:lnTo>
                  <a:pt x="77723" y="196850"/>
                </a:lnTo>
                <a:lnTo>
                  <a:pt x="75945" y="203200"/>
                </a:lnTo>
                <a:lnTo>
                  <a:pt x="71627" y="215900"/>
                </a:lnTo>
                <a:lnTo>
                  <a:pt x="67395" y="228780"/>
                </a:lnTo>
                <a:lnTo>
                  <a:pt x="67828" y="261619"/>
                </a:lnTo>
                <a:lnTo>
                  <a:pt x="67944" y="298728"/>
                </a:lnTo>
                <a:lnTo>
                  <a:pt x="70103" y="289559"/>
                </a:lnTo>
                <a:lnTo>
                  <a:pt x="77342" y="261619"/>
                </a:lnTo>
                <a:lnTo>
                  <a:pt x="79882" y="250189"/>
                </a:lnTo>
                <a:lnTo>
                  <a:pt x="88900" y="220979"/>
                </a:lnTo>
                <a:lnTo>
                  <a:pt x="90296" y="218439"/>
                </a:lnTo>
                <a:lnTo>
                  <a:pt x="91820" y="215900"/>
                </a:lnTo>
                <a:lnTo>
                  <a:pt x="94614" y="210819"/>
                </a:lnTo>
                <a:lnTo>
                  <a:pt x="96392" y="209550"/>
                </a:lnTo>
                <a:lnTo>
                  <a:pt x="98297" y="207009"/>
                </a:lnTo>
                <a:lnTo>
                  <a:pt x="102234" y="203200"/>
                </a:lnTo>
                <a:lnTo>
                  <a:pt x="108712" y="198119"/>
                </a:lnTo>
                <a:lnTo>
                  <a:pt x="111505" y="195579"/>
                </a:lnTo>
                <a:lnTo>
                  <a:pt x="114045" y="193039"/>
                </a:lnTo>
                <a:lnTo>
                  <a:pt x="116966" y="190500"/>
                </a:lnTo>
                <a:lnTo>
                  <a:pt x="119506" y="187959"/>
                </a:lnTo>
                <a:lnTo>
                  <a:pt x="121665" y="185419"/>
                </a:lnTo>
                <a:lnTo>
                  <a:pt x="126031" y="179521"/>
                </a:lnTo>
                <a:lnTo>
                  <a:pt x="127762" y="158750"/>
                </a:lnTo>
                <a:lnTo>
                  <a:pt x="91820" y="158750"/>
                </a:lnTo>
                <a:lnTo>
                  <a:pt x="91693" y="133350"/>
                </a:lnTo>
                <a:lnTo>
                  <a:pt x="90299" y="119400"/>
                </a:lnTo>
                <a:lnTo>
                  <a:pt x="88975" y="119193"/>
                </a:lnTo>
                <a:close/>
              </a:path>
              <a:path w="1054100" h="614680">
                <a:moveTo>
                  <a:pt x="67395" y="228780"/>
                </a:moveTo>
                <a:lnTo>
                  <a:pt x="65827" y="233554"/>
                </a:lnTo>
                <a:lnTo>
                  <a:pt x="65785" y="237489"/>
                </a:lnTo>
                <a:lnTo>
                  <a:pt x="67510" y="237489"/>
                </a:lnTo>
                <a:lnTo>
                  <a:pt x="67395" y="228780"/>
                </a:lnTo>
                <a:close/>
              </a:path>
              <a:path w="1054100" h="614680">
                <a:moveTo>
                  <a:pt x="52831" y="1269"/>
                </a:moveTo>
                <a:lnTo>
                  <a:pt x="51434" y="2539"/>
                </a:lnTo>
                <a:lnTo>
                  <a:pt x="49275" y="5079"/>
                </a:lnTo>
                <a:lnTo>
                  <a:pt x="48259" y="5079"/>
                </a:lnTo>
                <a:lnTo>
                  <a:pt x="44957" y="8889"/>
                </a:lnTo>
                <a:lnTo>
                  <a:pt x="43560" y="11429"/>
                </a:lnTo>
                <a:lnTo>
                  <a:pt x="42037" y="13969"/>
                </a:lnTo>
                <a:lnTo>
                  <a:pt x="41401" y="15239"/>
                </a:lnTo>
                <a:lnTo>
                  <a:pt x="39877" y="17779"/>
                </a:lnTo>
                <a:lnTo>
                  <a:pt x="37718" y="22859"/>
                </a:lnTo>
                <a:lnTo>
                  <a:pt x="35940" y="29209"/>
                </a:lnTo>
                <a:lnTo>
                  <a:pt x="34543" y="35559"/>
                </a:lnTo>
                <a:lnTo>
                  <a:pt x="33019" y="40639"/>
                </a:lnTo>
                <a:lnTo>
                  <a:pt x="30860" y="55879"/>
                </a:lnTo>
                <a:lnTo>
                  <a:pt x="29963" y="152400"/>
                </a:lnTo>
                <a:lnTo>
                  <a:pt x="29844" y="235945"/>
                </a:lnTo>
                <a:lnTo>
                  <a:pt x="41401" y="189229"/>
                </a:lnTo>
                <a:lnTo>
                  <a:pt x="43941" y="177800"/>
                </a:lnTo>
                <a:lnTo>
                  <a:pt x="52831" y="148589"/>
                </a:lnTo>
                <a:lnTo>
                  <a:pt x="54355" y="146050"/>
                </a:lnTo>
                <a:lnTo>
                  <a:pt x="57150" y="140969"/>
                </a:lnTo>
                <a:lnTo>
                  <a:pt x="58673" y="139700"/>
                </a:lnTo>
                <a:lnTo>
                  <a:pt x="62229" y="134619"/>
                </a:lnTo>
                <a:lnTo>
                  <a:pt x="66166" y="130809"/>
                </a:lnTo>
                <a:lnTo>
                  <a:pt x="66908" y="130228"/>
                </a:lnTo>
                <a:lnTo>
                  <a:pt x="66928" y="128269"/>
                </a:lnTo>
                <a:lnTo>
                  <a:pt x="69087" y="113029"/>
                </a:lnTo>
                <a:lnTo>
                  <a:pt x="70484" y="106679"/>
                </a:lnTo>
                <a:lnTo>
                  <a:pt x="71246" y="104139"/>
                </a:lnTo>
                <a:lnTo>
                  <a:pt x="71246" y="78014"/>
                </a:lnTo>
                <a:lnTo>
                  <a:pt x="68706" y="76200"/>
                </a:lnTo>
                <a:lnTo>
                  <a:pt x="67944" y="74929"/>
                </a:lnTo>
                <a:lnTo>
                  <a:pt x="66928" y="74929"/>
                </a:lnTo>
                <a:lnTo>
                  <a:pt x="66547" y="73659"/>
                </a:lnTo>
                <a:lnTo>
                  <a:pt x="52831" y="73659"/>
                </a:lnTo>
                <a:lnTo>
                  <a:pt x="52831" y="1269"/>
                </a:lnTo>
                <a:close/>
              </a:path>
              <a:path w="1054100" h="614680">
                <a:moveTo>
                  <a:pt x="66330" y="185502"/>
                </a:moveTo>
                <a:lnTo>
                  <a:pt x="65827" y="233554"/>
                </a:lnTo>
                <a:lnTo>
                  <a:pt x="67395" y="228780"/>
                </a:lnTo>
                <a:lnTo>
                  <a:pt x="67276" y="220979"/>
                </a:lnTo>
                <a:lnTo>
                  <a:pt x="66330" y="185502"/>
                </a:lnTo>
                <a:close/>
              </a:path>
              <a:path w="1054100" h="614680">
                <a:moveTo>
                  <a:pt x="82041" y="117040"/>
                </a:moveTo>
                <a:lnTo>
                  <a:pt x="81025" y="118109"/>
                </a:lnTo>
                <a:lnTo>
                  <a:pt x="78104" y="120650"/>
                </a:lnTo>
                <a:lnTo>
                  <a:pt x="75564" y="123189"/>
                </a:lnTo>
                <a:lnTo>
                  <a:pt x="72643" y="125729"/>
                </a:lnTo>
                <a:lnTo>
                  <a:pt x="66908" y="130228"/>
                </a:lnTo>
                <a:lnTo>
                  <a:pt x="66516" y="167639"/>
                </a:lnTo>
                <a:lnTo>
                  <a:pt x="66395" y="187959"/>
                </a:lnTo>
                <a:lnTo>
                  <a:pt x="67276" y="220979"/>
                </a:lnTo>
                <a:lnTo>
                  <a:pt x="67395" y="228780"/>
                </a:lnTo>
                <a:lnTo>
                  <a:pt x="71627" y="215900"/>
                </a:lnTo>
                <a:lnTo>
                  <a:pt x="75945" y="203200"/>
                </a:lnTo>
                <a:lnTo>
                  <a:pt x="77723" y="196850"/>
                </a:lnTo>
                <a:lnTo>
                  <a:pt x="79120" y="190500"/>
                </a:lnTo>
                <a:lnTo>
                  <a:pt x="81279" y="176529"/>
                </a:lnTo>
                <a:lnTo>
                  <a:pt x="86359" y="138429"/>
                </a:lnTo>
                <a:lnTo>
                  <a:pt x="88518" y="124459"/>
                </a:lnTo>
                <a:lnTo>
                  <a:pt x="88975" y="119193"/>
                </a:lnTo>
                <a:lnTo>
                  <a:pt x="82041" y="118109"/>
                </a:lnTo>
                <a:lnTo>
                  <a:pt x="82041" y="117040"/>
                </a:lnTo>
                <a:close/>
              </a:path>
              <a:path w="1054100" h="614680">
                <a:moveTo>
                  <a:pt x="66543" y="165100"/>
                </a:moveTo>
                <a:lnTo>
                  <a:pt x="65785" y="165100"/>
                </a:lnTo>
                <a:lnTo>
                  <a:pt x="66330" y="185502"/>
                </a:lnTo>
                <a:lnTo>
                  <a:pt x="66543" y="165100"/>
                </a:lnTo>
                <a:close/>
              </a:path>
              <a:path w="1054100" h="614680">
                <a:moveTo>
                  <a:pt x="128142" y="120865"/>
                </a:moveTo>
                <a:lnTo>
                  <a:pt x="128034" y="146050"/>
                </a:lnTo>
                <a:lnTo>
                  <a:pt x="127870" y="149859"/>
                </a:lnTo>
                <a:lnTo>
                  <a:pt x="127762" y="158750"/>
                </a:lnTo>
                <a:lnTo>
                  <a:pt x="126031" y="179521"/>
                </a:lnTo>
                <a:lnTo>
                  <a:pt x="126364" y="179069"/>
                </a:lnTo>
                <a:lnTo>
                  <a:pt x="130682" y="172719"/>
                </a:lnTo>
                <a:lnTo>
                  <a:pt x="135381" y="167639"/>
                </a:lnTo>
                <a:lnTo>
                  <a:pt x="140334" y="161289"/>
                </a:lnTo>
                <a:lnTo>
                  <a:pt x="145414" y="156209"/>
                </a:lnTo>
                <a:lnTo>
                  <a:pt x="150748" y="151129"/>
                </a:lnTo>
                <a:lnTo>
                  <a:pt x="156590" y="146050"/>
                </a:lnTo>
                <a:lnTo>
                  <a:pt x="162305" y="140969"/>
                </a:lnTo>
                <a:lnTo>
                  <a:pt x="168020" y="137159"/>
                </a:lnTo>
                <a:lnTo>
                  <a:pt x="174625" y="132079"/>
                </a:lnTo>
                <a:lnTo>
                  <a:pt x="187578" y="124459"/>
                </a:lnTo>
                <a:lnTo>
                  <a:pt x="194525" y="121382"/>
                </a:lnTo>
                <a:lnTo>
                  <a:pt x="128142" y="120865"/>
                </a:lnTo>
                <a:close/>
              </a:path>
              <a:path w="1054100" h="614680">
                <a:moveTo>
                  <a:pt x="219582" y="125729"/>
                </a:moveTo>
                <a:lnTo>
                  <a:pt x="219582" y="175259"/>
                </a:lnTo>
                <a:lnTo>
                  <a:pt x="219963" y="176529"/>
                </a:lnTo>
                <a:lnTo>
                  <a:pt x="255904" y="176529"/>
                </a:lnTo>
                <a:lnTo>
                  <a:pt x="255904" y="175259"/>
                </a:lnTo>
                <a:lnTo>
                  <a:pt x="255523" y="175259"/>
                </a:lnTo>
                <a:lnTo>
                  <a:pt x="255826" y="172719"/>
                </a:lnTo>
                <a:lnTo>
                  <a:pt x="255904" y="137159"/>
                </a:lnTo>
                <a:lnTo>
                  <a:pt x="223519" y="137159"/>
                </a:lnTo>
                <a:lnTo>
                  <a:pt x="223138" y="135889"/>
                </a:lnTo>
                <a:lnTo>
                  <a:pt x="223138" y="134619"/>
                </a:lnTo>
                <a:lnTo>
                  <a:pt x="222757" y="133350"/>
                </a:lnTo>
                <a:lnTo>
                  <a:pt x="222503" y="132079"/>
                </a:lnTo>
                <a:lnTo>
                  <a:pt x="222122" y="130809"/>
                </a:lnTo>
                <a:lnTo>
                  <a:pt x="221741" y="130809"/>
                </a:lnTo>
                <a:lnTo>
                  <a:pt x="220979" y="128269"/>
                </a:lnTo>
                <a:lnTo>
                  <a:pt x="220344" y="127000"/>
                </a:lnTo>
                <a:lnTo>
                  <a:pt x="219582" y="125729"/>
                </a:lnTo>
                <a:close/>
              </a:path>
              <a:path w="1054100" h="614680">
                <a:moveTo>
                  <a:pt x="255904" y="172064"/>
                </a:moveTo>
                <a:lnTo>
                  <a:pt x="255523" y="175259"/>
                </a:lnTo>
                <a:lnTo>
                  <a:pt x="255904" y="175259"/>
                </a:lnTo>
                <a:lnTo>
                  <a:pt x="255904" y="172064"/>
                </a:lnTo>
                <a:close/>
              </a:path>
              <a:path w="1054100" h="614680">
                <a:moveTo>
                  <a:pt x="255904" y="121860"/>
                </a:moveTo>
                <a:lnTo>
                  <a:pt x="255904" y="172064"/>
                </a:lnTo>
                <a:lnTo>
                  <a:pt x="259460" y="142239"/>
                </a:lnTo>
                <a:lnTo>
                  <a:pt x="259460" y="135889"/>
                </a:lnTo>
                <a:lnTo>
                  <a:pt x="259206" y="135889"/>
                </a:lnTo>
                <a:lnTo>
                  <a:pt x="259206" y="121886"/>
                </a:lnTo>
                <a:lnTo>
                  <a:pt x="255904" y="121860"/>
                </a:lnTo>
                <a:close/>
              </a:path>
              <a:path w="1054100" h="614680">
                <a:moveTo>
                  <a:pt x="91820" y="134619"/>
                </a:moveTo>
                <a:lnTo>
                  <a:pt x="91820" y="158750"/>
                </a:lnTo>
                <a:lnTo>
                  <a:pt x="127762" y="158750"/>
                </a:lnTo>
                <a:lnTo>
                  <a:pt x="127762" y="143509"/>
                </a:lnTo>
                <a:lnTo>
                  <a:pt x="92075" y="143509"/>
                </a:lnTo>
                <a:lnTo>
                  <a:pt x="91820" y="134619"/>
                </a:lnTo>
                <a:close/>
              </a:path>
              <a:path w="1054100" h="614680">
                <a:moveTo>
                  <a:pt x="127762" y="120862"/>
                </a:moveTo>
                <a:lnTo>
                  <a:pt x="127762" y="152400"/>
                </a:lnTo>
                <a:lnTo>
                  <a:pt x="128034" y="146050"/>
                </a:lnTo>
                <a:lnTo>
                  <a:pt x="128142" y="120865"/>
                </a:lnTo>
                <a:lnTo>
                  <a:pt x="127762" y="120862"/>
                </a:lnTo>
                <a:close/>
              </a:path>
              <a:path w="1054100" h="614680">
                <a:moveTo>
                  <a:pt x="1026287" y="77469"/>
                </a:moveTo>
                <a:lnTo>
                  <a:pt x="1017651" y="77469"/>
                </a:lnTo>
                <a:lnTo>
                  <a:pt x="1017646" y="82047"/>
                </a:lnTo>
                <a:lnTo>
                  <a:pt x="1017269" y="148589"/>
                </a:lnTo>
                <a:lnTo>
                  <a:pt x="1017651" y="149859"/>
                </a:lnTo>
                <a:lnTo>
                  <a:pt x="1053718" y="149859"/>
                </a:lnTo>
                <a:lnTo>
                  <a:pt x="1053718" y="148589"/>
                </a:lnTo>
                <a:lnTo>
                  <a:pt x="1053338" y="148589"/>
                </a:lnTo>
                <a:lnTo>
                  <a:pt x="1053338" y="120650"/>
                </a:lnTo>
                <a:lnTo>
                  <a:pt x="1026287" y="120650"/>
                </a:lnTo>
                <a:lnTo>
                  <a:pt x="1026287" y="77469"/>
                </a:lnTo>
                <a:close/>
              </a:path>
              <a:path w="1054100" h="614680">
                <a:moveTo>
                  <a:pt x="1053338" y="76200"/>
                </a:moveTo>
                <a:lnTo>
                  <a:pt x="1053338" y="148589"/>
                </a:lnTo>
                <a:lnTo>
                  <a:pt x="1053718" y="148589"/>
                </a:lnTo>
                <a:lnTo>
                  <a:pt x="1053718" y="77469"/>
                </a:lnTo>
                <a:lnTo>
                  <a:pt x="1053338" y="76200"/>
                </a:lnTo>
                <a:close/>
              </a:path>
              <a:path w="1054100" h="614680">
                <a:moveTo>
                  <a:pt x="1026287" y="73659"/>
                </a:moveTo>
                <a:lnTo>
                  <a:pt x="1017269" y="73659"/>
                </a:lnTo>
                <a:lnTo>
                  <a:pt x="1017269" y="147574"/>
                </a:lnTo>
                <a:lnTo>
                  <a:pt x="1017646" y="82047"/>
                </a:lnTo>
                <a:lnTo>
                  <a:pt x="1017651" y="77469"/>
                </a:lnTo>
                <a:lnTo>
                  <a:pt x="1026287" y="77469"/>
                </a:lnTo>
                <a:lnTo>
                  <a:pt x="1026287" y="73659"/>
                </a:lnTo>
                <a:close/>
              </a:path>
              <a:path w="1054100" h="614680">
                <a:moveTo>
                  <a:pt x="1026287" y="48259"/>
                </a:moveTo>
                <a:lnTo>
                  <a:pt x="993901" y="48259"/>
                </a:lnTo>
                <a:lnTo>
                  <a:pt x="993901" y="120650"/>
                </a:lnTo>
                <a:lnTo>
                  <a:pt x="995426" y="120650"/>
                </a:lnTo>
                <a:lnTo>
                  <a:pt x="996822" y="121919"/>
                </a:lnTo>
                <a:lnTo>
                  <a:pt x="1000378" y="121919"/>
                </a:lnTo>
                <a:lnTo>
                  <a:pt x="1001521" y="123189"/>
                </a:lnTo>
                <a:lnTo>
                  <a:pt x="1002918" y="123189"/>
                </a:lnTo>
                <a:lnTo>
                  <a:pt x="1004062" y="124459"/>
                </a:lnTo>
                <a:lnTo>
                  <a:pt x="1005077" y="124459"/>
                </a:lnTo>
                <a:lnTo>
                  <a:pt x="1006220" y="125729"/>
                </a:lnTo>
                <a:lnTo>
                  <a:pt x="1007237" y="125729"/>
                </a:lnTo>
                <a:lnTo>
                  <a:pt x="1008379" y="127000"/>
                </a:lnTo>
                <a:lnTo>
                  <a:pt x="1010157" y="128269"/>
                </a:lnTo>
                <a:lnTo>
                  <a:pt x="1011173" y="129539"/>
                </a:lnTo>
                <a:lnTo>
                  <a:pt x="1012316" y="132079"/>
                </a:lnTo>
                <a:lnTo>
                  <a:pt x="1012951" y="133350"/>
                </a:lnTo>
                <a:lnTo>
                  <a:pt x="1013713" y="134619"/>
                </a:lnTo>
                <a:lnTo>
                  <a:pt x="1014476" y="137159"/>
                </a:lnTo>
                <a:lnTo>
                  <a:pt x="1015110" y="138429"/>
                </a:lnTo>
                <a:lnTo>
                  <a:pt x="1015872" y="139700"/>
                </a:lnTo>
                <a:lnTo>
                  <a:pt x="1016253" y="140969"/>
                </a:lnTo>
                <a:lnTo>
                  <a:pt x="1017269" y="146050"/>
                </a:lnTo>
                <a:lnTo>
                  <a:pt x="1017269" y="73659"/>
                </a:lnTo>
                <a:lnTo>
                  <a:pt x="1026287" y="73659"/>
                </a:lnTo>
                <a:lnTo>
                  <a:pt x="1026287" y="48259"/>
                </a:lnTo>
                <a:close/>
              </a:path>
              <a:path w="1054100" h="614680">
                <a:moveTo>
                  <a:pt x="91820" y="119637"/>
                </a:moveTo>
                <a:lnTo>
                  <a:pt x="91857" y="135889"/>
                </a:lnTo>
                <a:lnTo>
                  <a:pt x="92075" y="143509"/>
                </a:lnTo>
                <a:lnTo>
                  <a:pt x="127762" y="143509"/>
                </a:lnTo>
                <a:lnTo>
                  <a:pt x="127762" y="120862"/>
                </a:lnTo>
                <a:lnTo>
                  <a:pt x="98297" y="120650"/>
                </a:lnTo>
                <a:lnTo>
                  <a:pt x="91820" y="119637"/>
                </a:lnTo>
                <a:close/>
              </a:path>
              <a:path w="1054100" h="614680">
                <a:moveTo>
                  <a:pt x="223138" y="121605"/>
                </a:moveTo>
                <a:lnTo>
                  <a:pt x="223138" y="135889"/>
                </a:lnTo>
                <a:lnTo>
                  <a:pt x="223519" y="137159"/>
                </a:lnTo>
                <a:lnTo>
                  <a:pt x="255904" y="137159"/>
                </a:lnTo>
                <a:lnTo>
                  <a:pt x="255904" y="121860"/>
                </a:lnTo>
                <a:lnTo>
                  <a:pt x="223138" y="121605"/>
                </a:lnTo>
                <a:close/>
              </a:path>
              <a:path w="1054100" h="614680">
                <a:moveTo>
                  <a:pt x="259206" y="121886"/>
                </a:moveTo>
                <a:lnTo>
                  <a:pt x="259206" y="135889"/>
                </a:lnTo>
                <a:lnTo>
                  <a:pt x="259460" y="135889"/>
                </a:lnTo>
                <a:lnTo>
                  <a:pt x="259460" y="121888"/>
                </a:lnTo>
                <a:lnTo>
                  <a:pt x="259206" y="121886"/>
                </a:lnTo>
                <a:close/>
              </a:path>
              <a:path w="1054100" h="614680">
                <a:moveTo>
                  <a:pt x="90299" y="119400"/>
                </a:moveTo>
                <a:lnTo>
                  <a:pt x="91820" y="134619"/>
                </a:lnTo>
                <a:lnTo>
                  <a:pt x="91820" y="119637"/>
                </a:lnTo>
                <a:lnTo>
                  <a:pt x="90299" y="119400"/>
                </a:lnTo>
                <a:close/>
              </a:path>
              <a:path w="1054100" h="614680">
                <a:moveTo>
                  <a:pt x="219582" y="121577"/>
                </a:moveTo>
                <a:lnTo>
                  <a:pt x="219582" y="125729"/>
                </a:lnTo>
                <a:lnTo>
                  <a:pt x="220344" y="127000"/>
                </a:lnTo>
                <a:lnTo>
                  <a:pt x="220979" y="128269"/>
                </a:lnTo>
                <a:lnTo>
                  <a:pt x="221741" y="130809"/>
                </a:lnTo>
                <a:lnTo>
                  <a:pt x="222122" y="130809"/>
                </a:lnTo>
                <a:lnTo>
                  <a:pt x="222503" y="132079"/>
                </a:lnTo>
                <a:lnTo>
                  <a:pt x="222757" y="133350"/>
                </a:lnTo>
                <a:lnTo>
                  <a:pt x="223138" y="134619"/>
                </a:lnTo>
                <a:lnTo>
                  <a:pt x="223138" y="121605"/>
                </a:lnTo>
                <a:lnTo>
                  <a:pt x="219582" y="121577"/>
                </a:lnTo>
                <a:close/>
              </a:path>
              <a:path w="1054100" h="614680">
                <a:moveTo>
                  <a:pt x="216441" y="121553"/>
                </a:moveTo>
                <a:lnTo>
                  <a:pt x="216662" y="121919"/>
                </a:lnTo>
                <a:lnTo>
                  <a:pt x="217804" y="121919"/>
                </a:lnTo>
                <a:lnTo>
                  <a:pt x="218439" y="123189"/>
                </a:lnTo>
                <a:lnTo>
                  <a:pt x="219201" y="124459"/>
                </a:lnTo>
                <a:lnTo>
                  <a:pt x="219582" y="125729"/>
                </a:lnTo>
                <a:lnTo>
                  <a:pt x="219582" y="121577"/>
                </a:lnTo>
                <a:lnTo>
                  <a:pt x="216441" y="121553"/>
                </a:lnTo>
                <a:close/>
              </a:path>
              <a:path w="1054100" h="614680">
                <a:moveTo>
                  <a:pt x="252510" y="49164"/>
                </a:moveTo>
                <a:lnTo>
                  <a:pt x="252729" y="49529"/>
                </a:lnTo>
                <a:lnTo>
                  <a:pt x="253745" y="50800"/>
                </a:lnTo>
                <a:lnTo>
                  <a:pt x="254507" y="52069"/>
                </a:lnTo>
                <a:lnTo>
                  <a:pt x="255142" y="52069"/>
                </a:lnTo>
                <a:lnTo>
                  <a:pt x="255523" y="53339"/>
                </a:lnTo>
                <a:lnTo>
                  <a:pt x="257047" y="55879"/>
                </a:lnTo>
                <a:lnTo>
                  <a:pt x="257301" y="57150"/>
                </a:lnTo>
                <a:lnTo>
                  <a:pt x="259206" y="63500"/>
                </a:lnTo>
                <a:lnTo>
                  <a:pt x="259333" y="64769"/>
                </a:lnTo>
                <a:lnTo>
                  <a:pt x="259460" y="121888"/>
                </a:lnTo>
                <a:lnTo>
                  <a:pt x="263525" y="121919"/>
                </a:lnTo>
                <a:lnTo>
                  <a:pt x="263525" y="49529"/>
                </a:lnTo>
                <a:lnTo>
                  <a:pt x="275304" y="49341"/>
                </a:lnTo>
                <a:lnTo>
                  <a:pt x="252510" y="49164"/>
                </a:lnTo>
                <a:close/>
              </a:path>
              <a:path w="1054100" h="614680">
                <a:moveTo>
                  <a:pt x="275304" y="49341"/>
                </a:moveTo>
                <a:lnTo>
                  <a:pt x="263525" y="49529"/>
                </a:lnTo>
                <a:lnTo>
                  <a:pt x="263525" y="121919"/>
                </a:lnTo>
                <a:lnTo>
                  <a:pt x="299465" y="121919"/>
                </a:lnTo>
                <a:lnTo>
                  <a:pt x="299465" y="49529"/>
                </a:lnTo>
                <a:lnTo>
                  <a:pt x="275304" y="49341"/>
                </a:lnTo>
                <a:close/>
              </a:path>
              <a:path w="1054100" h="614680">
                <a:moveTo>
                  <a:pt x="990345" y="48259"/>
                </a:moveTo>
                <a:lnTo>
                  <a:pt x="343026" y="48259"/>
                </a:lnTo>
                <a:lnTo>
                  <a:pt x="275304" y="49341"/>
                </a:lnTo>
                <a:lnTo>
                  <a:pt x="299465" y="49529"/>
                </a:lnTo>
                <a:lnTo>
                  <a:pt x="299465" y="121919"/>
                </a:lnTo>
                <a:lnTo>
                  <a:pt x="379094" y="120650"/>
                </a:lnTo>
                <a:lnTo>
                  <a:pt x="990345" y="120650"/>
                </a:lnTo>
                <a:lnTo>
                  <a:pt x="990345" y="48259"/>
                </a:lnTo>
                <a:close/>
              </a:path>
              <a:path w="1054100" h="614680">
                <a:moveTo>
                  <a:pt x="259206" y="63500"/>
                </a:moveTo>
                <a:lnTo>
                  <a:pt x="259206" y="121886"/>
                </a:lnTo>
                <a:lnTo>
                  <a:pt x="259460" y="121888"/>
                </a:lnTo>
                <a:lnTo>
                  <a:pt x="259333" y="64769"/>
                </a:lnTo>
                <a:lnTo>
                  <a:pt x="259206" y="63500"/>
                </a:lnTo>
                <a:close/>
              </a:path>
              <a:path w="1054100" h="614680">
                <a:moveTo>
                  <a:pt x="259206" y="102869"/>
                </a:moveTo>
                <a:lnTo>
                  <a:pt x="255523" y="102869"/>
                </a:lnTo>
                <a:lnTo>
                  <a:pt x="255904" y="105409"/>
                </a:lnTo>
                <a:lnTo>
                  <a:pt x="255904" y="121860"/>
                </a:lnTo>
                <a:lnTo>
                  <a:pt x="259206" y="121886"/>
                </a:lnTo>
                <a:lnTo>
                  <a:pt x="259206" y="102869"/>
                </a:lnTo>
                <a:close/>
              </a:path>
              <a:path w="1054100" h="614680">
                <a:moveTo>
                  <a:pt x="232537" y="66039"/>
                </a:moveTo>
                <a:lnTo>
                  <a:pt x="223519" y="66039"/>
                </a:lnTo>
                <a:lnTo>
                  <a:pt x="223519" y="71119"/>
                </a:lnTo>
                <a:lnTo>
                  <a:pt x="223205" y="73659"/>
                </a:lnTo>
                <a:lnTo>
                  <a:pt x="223138" y="121605"/>
                </a:lnTo>
                <a:lnTo>
                  <a:pt x="255904" y="121860"/>
                </a:lnTo>
                <a:lnTo>
                  <a:pt x="255904" y="111759"/>
                </a:lnTo>
                <a:lnTo>
                  <a:pt x="232537" y="111759"/>
                </a:lnTo>
                <a:lnTo>
                  <a:pt x="232537" y="66039"/>
                </a:lnTo>
                <a:close/>
              </a:path>
              <a:path w="1054100" h="614680">
                <a:moveTo>
                  <a:pt x="223138" y="111759"/>
                </a:moveTo>
                <a:lnTo>
                  <a:pt x="222122" y="111759"/>
                </a:lnTo>
                <a:lnTo>
                  <a:pt x="219582" y="112258"/>
                </a:lnTo>
                <a:lnTo>
                  <a:pt x="219582" y="121577"/>
                </a:lnTo>
                <a:lnTo>
                  <a:pt x="223138" y="121605"/>
                </a:lnTo>
                <a:lnTo>
                  <a:pt x="223138" y="111759"/>
                </a:lnTo>
                <a:close/>
              </a:path>
              <a:path w="1054100" h="614680">
                <a:moveTo>
                  <a:pt x="219582" y="112258"/>
                </a:moveTo>
                <a:lnTo>
                  <a:pt x="215645" y="113029"/>
                </a:lnTo>
                <a:lnTo>
                  <a:pt x="213740" y="114300"/>
                </a:lnTo>
                <a:lnTo>
                  <a:pt x="211581" y="114300"/>
                </a:lnTo>
                <a:lnTo>
                  <a:pt x="209422" y="115569"/>
                </a:lnTo>
                <a:lnTo>
                  <a:pt x="210184" y="115569"/>
                </a:lnTo>
                <a:lnTo>
                  <a:pt x="211327" y="116839"/>
                </a:lnTo>
                <a:lnTo>
                  <a:pt x="212343" y="116839"/>
                </a:lnTo>
                <a:lnTo>
                  <a:pt x="214121" y="119379"/>
                </a:lnTo>
                <a:lnTo>
                  <a:pt x="215264" y="119379"/>
                </a:lnTo>
                <a:lnTo>
                  <a:pt x="215900" y="120650"/>
                </a:lnTo>
                <a:lnTo>
                  <a:pt x="216441" y="121553"/>
                </a:lnTo>
                <a:lnTo>
                  <a:pt x="219582" y="121577"/>
                </a:lnTo>
                <a:lnTo>
                  <a:pt x="219582" y="112258"/>
                </a:lnTo>
                <a:close/>
              </a:path>
              <a:path w="1054100" h="614680">
                <a:moveTo>
                  <a:pt x="210184" y="115569"/>
                </a:moveTo>
                <a:lnTo>
                  <a:pt x="207644" y="115569"/>
                </a:lnTo>
                <a:lnTo>
                  <a:pt x="194525" y="121382"/>
                </a:lnTo>
                <a:lnTo>
                  <a:pt x="216441" y="121553"/>
                </a:lnTo>
                <a:lnTo>
                  <a:pt x="215900" y="120650"/>
                </a:lnTo>
                <a:lnTo>
                  <a:pt x="215264" y="119379"/>
                </a:lnTo>
                <a:lnTo>
                  <a:pt x="214121" y="119379"/>
                </a:lnTo>
                <a:lnTo>
                  <a:pt x="212343" y="116839"/>
                </a:lnTo>
                <a:lnTo>
                  <a:pt x="211327" y="116839"/>
                </a:lnTo>
                <a:lnTo>
                  <a:pt x="210184" y="115569"/>
                </a:lnTo>
                <a:close/>
              </a:path>
              <a:path w="1054100" h="614680">
                <a:moveTo>
                  <a:pt x="134238" y="63500"/>
                </a:moveTo>
                <a:lnTo>
                  <a:pt x="132079" y="64769"/>
                </a:lnTo>
                <a:lnTo>
                  <a:pt x="127987" y="67498"/>
                </a:lnTo>
                <a:lnTo>
                  <a:pt x="128034" y="68579"/>
                </a:lnTo>
                <a:lnTo>
                  <a:pt x="128142" y="120865"/>
                </a:lnTo>
                <a:lnTo>
                  <a:pt x="194525" y="121382"/>
                </a:lnTo>
                <a:lnTo>
                  <a:pt x="196178" y="120650"/>
                </a:lnTo>
                <a:lnTo>
                  <a:pt x="134238" y="120650"/>
                </a:lnTo>
                <a:lnTo>
                  <a:pt x="134238" y="63500"/>
                </a:lnTo>
                <a:close/>
              </a:path>
              <a:path w="1054100" h="614680">
                <a:moveTo>
                  <a:pt x="128142" y="81279"/>
                </a:moveTo>
                <a:lnTo>
                  <a:pt x="127762" y="81279"/>
                </a:lnTo>
                <a:lnTo>
                  <a:pt x="127762" y="120862"/>
                </a:lnTo>
                <a:lnTo>
                  <a:pt x="128142" y="120865"/>
                </a:lnTo>
                <a:lnTo>
                  <a:pt x="128142" y="81279"/>
                </a:lnTo>
                <a:close/>
              </a:path>
              <a:path w="1054100" h="614680">
                <a:moveTo>
                  <a:pt x="107568" y="86099"/>
                </a:moveTo>
                <a:lnTo>
                  <a:pt x="104393" y="90169"/>
                </a:lnTo>
                <a:lnTo>
                  <a:pt x="100456" y="94107"/>
                </a:lnTo>
                <a:lnTo>
                  <a:pt x="100456" y="120650"/>
                </a:lnTo>
                <a:lnTo>
                  <a:pt x="127762" y="120862"/>
                </a:lnTo>
                <a:lnTo>
                  <a:pt x="127762" y="118109"/>
                </a:lnTo>
                <a:lnTo>
                  <a:pt x="113410" y="118109"/>
                </a:lnTo>
                <a:lnTo>
                  <a:pt x="113410" y="116839"/>
                </a:lnTo>
                <a:lnTo>
                  <a:pt x="112267" y="116839"/>
                </a:lnTo>
                <a:lnTo>
                  <a:pt x="112267" y="115569"/>
                </a:lnTo>
                <a:lnTo>
                  <a:pt x="110870" y="115569"/>
                </a:lnTo>
                <a:lnTo>
                  <a:pt x="110870" y="114300"/>
                </a:lnTo>
                <a:lnTo>
                  <a:pt x="108712" y="114300"/>
                </a:lnTo>
                <a:lnTo>
                  <a:pt x="108712" y="111759"/>
                </a:lnTo>
                <a:lnTo>
                  <a:pt x="107568" y="111759"/>
                </a:lnTo>
                <a:lnTo>
                  <a:pt x="107568" y="86099"/>
                </a:lnTo>
                <a:close/>
              </a:path>
              <a:path w="1054100" h="614680">
                <a:moveTo>
                  <a:pt x="98297" y="96622"/>
                </a:moveTo>
                <a:lnTo>
                  <a:pt x="94614" y="101600"/>
                </a:lnTo>
                <a:lnTo>
                  <a:pt x="91820" y="105708"/>
                </a:lnTo>
                <a:lnTo>
                  <a:pt x="91820" y="119637"/>
                </a:lnTo>
                <a:lnTo>
                  <a:pt x="98297" y="120650"/>
                </a:lnTo>
                <a:lnTo>
                  <a:pt x="98297" y="96622"/>
                </a:lnTo>
                <a:close/>
              </a:path>
              <a:path w="1054100" h="614680">
                <a:moveTo>
                  <a:pt x="100456" y="94107"/>
                </a:moveTo>
                <a:lnTo>
                  <a:pt x="99313" y="95250"/>
                </a:lnTo>
                <a:lnTo>
                  <a:pt x="98297" y="96622"/>
                </a:lnTo>
                <a:lnTo>
                  <a:pt x="98297" y="120650"/>
                </a:lnTo>
                <a:lnTo>
                  <a:pt x="100456" y="120650"/>
                </a:lnTo>
                <a:lnTo>
                  <a:pt x="100456" y="94107"/>
                </a:lnTo>
                <a:close/>
              </a:path>
              <a:path w="1054100" h="614680">
                <a:moveTo>
                  <a:pt x="136397" y="62229"/>
                </a:moveTo>
                <a:lnTo>
                  <a:pt x="134238" y="63500"/>
                </a:lnTo>
                <a:lnTo>
                  <a:pt x="134238" y="120650"/>
                </a:lnTo>
                <a:lnTo>
                  <a:pt x="136397" y="120650"/>
                </a:lnTo>
                <a:lnTo>
                  <a:pt x="136397" y="62229"/>
                </a:lnTo>
                <a:close/>
              </a:path>
              <a:path w="1054100" h="614680">
                <a:moveTo>
                  <a:pt x="162586" y="48463"/>
                </a:moveTo>
                <a:lnTo>
                  <a:pt x="151510" y="53339"/>
                </a:lnTo>
                <a:lnTo>
                  <a:pt x="136397" y="62229"/>
                </a:lnTo>
                <a:lnTo>
                  <a:pt x="136397" y="120650"/>
                </a:lnTo>
                <a:lnTo>
                  <a:pt x="196178" y="120650"/>
                </a:lnTo>
                <a:lnTo>
                  <a:pt x="207644" y="115569"/>
                </a:lnTo>
                <a:lnTo>
                  <a:pt x="209168" y="115569"/>
                </a:lnTo>
                <a:lnTo>
                  <a:pt x="208025" y="114300"/>
                </a:lnTo>
                <a:lnTo>
                  <a:pt x="207009" y="114300"/>
                </a:lnTo>
                <a:lnTo>
                  <a:pt x="202691" y="113029"/>
                </a:lnTo>
                <a:lnTo>
                  <a:pt x="200787" y="111759"/>
                </a:lnTo>
                <a:lnTo>
                  <a:pt x="196468" y="111759"/>
                </a:lnTo>
                <a:lnTo>
                  <a:pt x="196468" y="48727"/>
                </a:lnTo>
                <a:lnTo>
                  <a:pt x="162586" y="48463"/>
                </a:lnTo>
                <a:close/>
              </a:path>
              <a:path w="1054100" h="614680">
                <a:moveTo>
                  <a:pt x="991362" y="48259"/>
                </a:moveTo>
                <a:lnTo>
                  <a:pt x="990345" y="48259"/>
                </a:lnTo>
                <a:lnTo>
                  <a:pt x="990345" y="120650"/>
                </a:lnTo>
                <a:lnTo>
                  <a:pt x="991362" y="120650"/>
                </a:lnTo>
                <a:lnTo>
                  <a:pt x="991362" y="48259"/>
                </a:lnTo>
                <a:close/>
              </a:path>
              <a:path w="1054100" h="614680">
                <a:moveTo>
                  <a:pt x="993901" y="48259"/>
                </a:moveTo>
                <a:lnTo>
                  <a:pt x="991362" y="48259"/>
                </a:lnTo>
                <a:lnTo>
                  <a:pt x="991362" y="120650"/>
                </a:lnTo>
                <a:lnTo>
                  <a:pt x="993901" y="120650"/>
                </a:lnTo>
                <a:lnTo>
                  <a:pt x="993901" y="48259"/>
                </a:lnTo>
                <a:close/>
              </a:path>
              <a:path w="1054100" h="614680">
                <a:moveTo>
                  <a:pt x="1027429" y="48259"/>
                </a:moveTo>
                <a:lnTo>
                  <a:pt x="1026287" y="48259"/>
                </a:lnTo>
                <a:lnTo>
                  <a:pt x="1026287" y="120650"/>
                </a:lnTo>
                <a:lnTo>
                  <a:pt x="1027429" y="120650"/>
                </a:lnTo>
                <a:lnTo>
                  <a:pt x="1027429" y="48259"/>
                </a:lnTo>
                <a:close/>
              </a:path>
              <a:path w="1054100" h="614680">
                <a:moveTo>
                  <a:pt x="1029969" y="48259"/>
                </a:moveTo>
                <a:lnTo>
                  <a:pt x="1027429" y="48259"/>
                </a:lnTo>
                <a:lnTo>
                  <a:pt x="1027429" y="120650"/>
                </a:lnTo>
                <a:lnTo>
                  <a:pt x="1029969" y="120650"/>
                </a:lnTo>
                <a:lnTo>
                  <a:pt x="1029969" y="48259"/>
                </a:lnTo>
                <a:close/>
              </a:path>
              <a:path w="1054100" h="614680">
                <a:moveTo>
                  <a:pt x="1029969" y="48259"/>
                </a:moveTo>
                <a:lnTo>
                  <a:pt x="1029969" y="120650"/>
                </a:lnTo>
                <a:lnTo>
                  <a:pt x="1053338" y="120650"/>
                </a:lnTo>
                <a:lnTo>
                  <a:pt x="1053338" y="73659"/>
                </a:lnTo>
                <a:lnTo>
                  <a:pt x="1052956" y="72389"/>
                </a:lnTo>
                <a:lnTo>
                  <a:pt x="1051940" y="67309"/>
                </a:lnTo>
                <a:lnTo>
                  <a:pt x="1050416" y="64769"/>
                </a:lnTo>
                <a:lnTo>
                  <a:pt x="1049781" y="62229"/>
                </a:lnTo>
                <a:lnTo>
                  <a:pt x="1048257" y="59689"/>
                </a:lnTo>
                <a:lnTo>
                  <a:pt x="1047241" y="58419"/>
                </a:lnTo>
                <a:lnTo>
                  <a:pt x="1046098" y="57150"/>
                </a:lnTo>
                <a:lnTo>
                  <a:pt x="1044320" y="54609"/>
                </a:lnTo>
                <a:lnTo>
                  <a:pt x="1043304" y="54609"/>
                </a:lnTo>
                <a:lnTo>
                  <a:pt x="1042162" y="53339"/>
                </a:lnTo>
                <a:lnTo>
                  <a:pt x="1041145" y="52069"/>
                </a:lnTo>
                <a:lnTo>
                  <a:pt x="1038859" y="52069"/>
                </a:lnTo>
                <a:lnTo>
                  <a:pt x="1037463" y="50800"/>
                </a:lnTo>
                <a:lnTo>
                  <a:pt x="1036446" y="50800"/>
                </a:lnTo>
                <a:lnTo>
                  <a:pt x="1035303" y="49529"/>
                </a:lnTo>
                <a:lnTo>
                  <a:pt x="1032763" y="49529"/>
                </a:lnTo>
                <a:lnTo>
                  <a:pt x="1029969" y="48259"/>
                </a:lnTo>
                <a:close/>
              </a:path>
              <a:path w="1054100" h="614680">
                <a:moveTo>
                  <a:pt x="91820" y="105708"/>
                </a:moveTo>
                <a:lnTo>
                  <a:pt x="90296" y="107950"/>
                </a:lnTo>
                <a:lnTo>
                  <a:pt x="89913" y="108364"/>
                </a:lnTo>
                <a:lnTo>
                  <a:pt x="89729" y="110489"/>
                </a:lnTo>
                <a:lnTo>
                  <a:pt x="89661" y="113029"/>
                </a:lnTo>
                <a:lnTo>
                  <a:pt x="90299" y="119400"/>
                </a:lnTo>
                <a:lnTo>
                  <a:pt x="91820" y="119637"/>
                </a:lnTo>
                <a:lnTo>
                  <a:pt x="91820" y="105708"/>
                </a:lnTo>
                <a:close/>
              </a:path>
              <a:path w="1054100" h="614680">
                <a:moveTo>
                  <a:pt x="89580" y="112213"/>
                </a:moveTo>
                <a:lnTo>
                  <a:pt x="88975" y="119193"/>
                </a:lnTo>
                <a:lnTo>
                  <a:pt x="90299" y="119400"/>
                </a:lnTo>
                <a:lnTo>
                  <a:pt x="89580" y="112213"/>
                </a:lnTo>
                <a:close/>
              </a:path>
              <a:path w="1054100" h="614680">
                <a:moveTo>
                  <a:pt x="89242" y="109090"/>
                </a:moveTo>
                <a:lnTo>
                  <a:pt x="85597" y="113029"/>
                </a:lnTo>
                <a:lnTo>
                  <a:pt x="83438" y="115569"/>
                </a:lnTo>
                <a:lnTo>
                  <a:pt x="82041" y="117040"/>
                </a:lnTo>
                <a:lnTo>
                  <a:pt x="82041" y="118109"/>
                </a:lnTo>
                <a:lnTo>
                  <a:pt x="88975" y="119193"/>
                </a:lnTo>
                <a:lnTo>
                  <a:pt x="89509" y="113029"/>
                </a:lnTo>
                <a:lnTo>
                  <a:pt x="89407" y="110489"/>
                </a:lnTo>
                <a:lnTo>
                  <a:pt x="89280" y="109219"/>
                </a:lnTo>
                <a:lnTo>
                  <a:pt x="89242" y="109090"/>
                </a:lnTo>
                <a:close/>
              </a:path>
              <a:path w="1054100" h="614680">
                <a:moveTo>
                  <a:pt x="77342" y="86359"/>
                </a:moveTo>
                <a:lnTo>
                  <a:pt x="76580" y="88438"/>
                </a:lnTo>
                <a:lnTo>
                  <a:pt x="76701" y="117040"/>
                </a:lnTo>
                <a:lnTo>
                  <a:pt x="77342" y="118109"/>
                </a:lnTo>
                <a:lnTo>
                  <a:pt x="77342" y="86359"/>
                </a:lnTo>
                <a:close/>
              </a:path>
              <a:path w="1054100" h="614680">
                <a:moveTo>
                  <a:pt x="77342" y="84137"/>
                </a:moveTo>
                <a:lnTo>
                  <a:pt x="77342" y="118109"/>
                </a:lnTo>
                <a:lnTo>
                  <a:pt x="78485" y="118109"/>
                </a:lnTo>
                <a:lnTo>
                  <a:pt x="78485" y="86359"/>
                </a:lnTo>
                <a:lnTo>
                  <a:pt x="78104" y="86359"/>
                </a:lnTo>
                <a:lnTo>
                  <a:pt x="78433" y="85046"/>
                </a:lnTo>
                <a:lnTo>
                  <a:pt x="77342" y="84137"/>
                </a:lnTo>
                <a:close/>
              </a:path>
              <a:path w="1054100" h="614680">
                <a:moveTo>
                  <a:pt x="78485" y="85089"/>
                </a:moveTo>
                <a:lnTo>
                  <a:pt x="78485" y="118109"/>
                </a:lnTo>
                <a:lnTo>
                  <a:pt x="78739" y="118109"/>
                </a:lnTo>
                <a:lnTo>
                  <a:pt x="78739" y="85320"/>
                </a:lnTo>
                <a:lnTo>
                  <a:pt x="78485" y="85089"/>
                </a:lnTo>
                <a:close/>
              </a:path>
              <a:path w="1054100" h="614680">
                <a:moveTo>
                  <a:pt x="78739" y="85320"/>
                </a:moveTo>
                <a:lnTo>
                  <a:pt x="78739" y="118109"/>
                </a:lnTo>
                <a:lnTo>
                  <a:pt x="79882" y="118109"/>
                </a:lnTo>
                <a:lnTo>
                  <a:pt x="79882" y="86359"/>
                </a:lnTo>
                <a:lnTo>
                  <a:pt x="78739" y="85320"/>
                </a:lnTo>
                <a:close/>
              </a:path>
              <a:path w="1054100" h="614680">
                <a:moveTo>
                  <a:pt x="79882" y="86359"/>
                </a:moveTo>
                <a:lnTo>
                  <a:pt x="79882" y="118109"/>
                </a:lnTo>
                <a:lnTo>
                  <a:pt x="80263" y="118109"/>
                </a:lnTo>
                <a:lnTo>
                  <a:pt x="80263" y="86783"/>
                </a:lnTo>
                <a:lnTo>
                  <a:pt x="79882" y="86359"/>
                </a:lnTo>
                <a:close/>
              </a:path>
              <a:path w="1054100" h="614680">
                <a:moveTo>
                  <a:pt x="80263" y="86783"/>
                </a:moveTo>
                <a:lnTo>
                  <a:pt x="80263" y="118109"/>
                </a:lnTo>
                <a:lnTo>
                  <a:pt x="81025" y="118109"/>
                </a:lnTo>
                <a:lnTo>
                  <a:pt x="82041" y="117040"/>
                </a:lnTo>
                <a:lnTo>
                  <a:pt x="82041" y="90169"/>
                </a:lnTo>
                <a:lnTo>
                  <a:pt x="81025" y="87629"/>
                </a:lnTo>
                <a:lnTo>
                  <a:pt x="80263" y="86783"/>
                </a:lnTo>
                <a:close/>
              </a:path>
              <a:path w="1054100" h="614680">
                <a:moveTo>
                  <a:pt x="114426" y="79094"/>
                </a:moveTo>
                <a:lnTo>
                  <a:pt x="113442" y="80009"/>
                </a:lnTo>
                <a:lnTo>
                  <a:pt x="113410" y="118109"/>
                </a:lnTo>
                <a:lnTo>
                  <a:pt x="114426" y="118109"/>
                </a:lnTo>
                <a:lnTo>
                  <a:pt x="114426" y="79094"/>
                </a:lnTo>
                <a:close/>
              </a:path>
              <a:path w="1054100" h="614680">
                <a:moveTo>
                  <a:pt x="114807" y="78739"/>
                </a:moveTo>
                <a:lnTo>
                  <a:pt x="114534" y="78993"/>
                </a:lnTo>
                <a:lnTo>
                  <a:pt x="114426" y="118109"/>
                </a:lnTo>
                <a:lnTo>
                  <a:pt x="114807" y="118109"/>
                </a:lnTo>
                <a:lnTo>
                  <a:pt x="114807" y="78739"/>
                </a:lnTo>
                <a:close/>
              </a:path>
              <a:path w="1054100" h="614680">
                <a:moveTo>
                  <a:pt x="115823" y="77836"/>
                </a:moveTo>
                <a:lnTo>
                  <a:pt x="114807" y="78739"/>
                </a:lnTo>
                <a:lnTo>
                  <a:pt x="114807" y="118109"/>
                </a:lnTo>
                <a:lnTo>
                  <a:pt x="115823" y="118109"/>
                </a:lnTo>
                <a:lnTo>
                  <a:pt x="115823" y="77836"/>
                </a:lnTo>
                <a:close/>
              </a:path>
              <a:path w="1054100" h="614680">
                <a:moveTo>
                  <a:pt x="116204" y="77498"/>
                </a:moveTo>
                <a:lnTo>
                  <a:pt x="115823" y="77836"/>
                </a:lnTo>
                <a:lnTo>
                  <a:pt x="115823" y="118109"/>
                </a:lnTo>
                <a:lnTo>
                  <a:pt x="116204" y="118109"/>
                </a:lnTo>
                <a:lnTo>
                  <a:pt x="116204" y="77498"/>
                </a:lnTo>
                <a:close/>
              </a:path>
              <a:path w="1054100" h="614680">
                <a:moveTo>
                  <a:pt x="117982" y="75917"/>
                </a:moveTo>
                <a:lnTo>
                  <a:pt x="116236" y="77469"/>
                </a:lnTo>
                <a:lnTo>
                  <a:pt x="116204" y="118109"/>
                </a:lnTo>
                <a:lnTo>
                  <a:pt x="117982" y="118109"/>
                </a:lnTo>
                <a:lnTo>
                  <a:pt x="117982" y="75917"/>
                </a:lnTo>
                <a:close/>
              </a:path>
              <a:path w="1054100" h="614680">
                <a:moveTo>
                  <a:pt x="127987" y="67498"/>
                </a:moveTo>
                <a:lnTo>
                  <a:pt x="126364" y="68579"/>
                </a:lnTo>
                <a:lnTo>
                  <a:pt x="120522" y="73659"/>
                </a:lnTo>
                <a:lnTo>
                  <a:pt x="117982" y="75917"/>
                </a:lnTo>
                <a:lnTo>
                  <a:pt x="117982" y="118109"/>
                </a:lnTo>
                <a:lnTo>
                  <a:pt x="127762" y="118109"/>
                </a:lnTo>
                <a:lnTo>
                  <a:pt x="127762" y="81279"/>
                </a:lnTo>
                <a:lnTo>
                  <a:pt x="128142" y="81279"/>
                </a:lnTo>
                <a:lnTo>
                  <a:pt x="128034" y="68579"/>
                </a:lnTo>
                <a:lnTo>
                  <a:pt x="127987" y="67498"/>
                </a:lnTo>
                <a:close/>
              </a:path>
              <a:path w="1054100" h="614680">
                <a:moveTo>
                  <a:pt x="82041" y="90169"/>
                </a:moveTo>
                <a:lnTo>
                  <a:pt x="82041" y="117040"/>
                </a:lnTo>
                <a:lnTo>
                  <a:pt x="83438" y="115569"/>
                </a:lnTo>
                <a:lnTo>
                  <a:pt x="85597" y="113029"/>
                </a:lnTo>
                <a:lnTo>
                  <a:pt x="89242" y="109090"/>
                </a:lnTo>
                <a:lnTo>
                  <a:pt x="88900" y="107950"/>
                </a:lnTo>
                <a:lnTo>
                  <a:pt x="88518" y="105409"/>
                </a:lnTo>
                <a:lnTo>
                  <a:pt x="88137" y="104139"/>
                </a:lnTo>
                <a:lnTo>
                  <a:pt x="87502" y="101600"/>
                </a:lnTo>
                <a:lnTo>
                  <a:pt x="86740" y="99059"/>
                </a:lnTo>
                <a:lnTo>
                  <a:pt x="85978" y="97789"/>
                </a:lnTo>
                <a:lnTo>
                  <a:pt x="85343" y="95250"/>
                </a:lnTo>
                <a:lnTo>
                  <a:pt x="84200" y="93979"/>
                </a:lnTo>
                <a:lnTo>
                  <a:pt x="83438" y="91439"/>
                </a:lnTo>
                <a:lnTo>
                  <a:pt x="82041" y="90169"/>
                </a:lnTo>
                <a:close/>
              </a:path>
              <a:path w="1054100" h="614680">
                <a:moveTo>
                  <a:pt x="76326" y="89130"/>
                </a:moveTo>
                <a:lnTo>
                  <a:pt x="75945" y="90169"/>
                </a:lnTo>
                <a:lnTo>
                  <a:pt x="75183" y="91962"/>
                </a:lnTo>
                <a:lnTo>
                  <a:pt x="75183" y="115569"/>
                </a:lnTo>
                <a:lnTo>
                  <a:pt x="75564" y="116839"/>
                </a:lnTo>
                <a:lnTo>
                  <a:pt x="76326" y="116839"/>
                </a:lnTo>
                <a:lnTo>
                  <a:pt x="76326" y="89130"/>
                </a:lnTo>
                <a:close/>
              </a:path>
              <a:path w="1054100" h="614680">
                <a:moveTo>
                  <a:pt x="76580" y="88438"/>
                </a:moveTo>
                <a:lnTo>
                  <a:pt x="76326" y="89130"/>
                </a:lnTo>
                <a:lnTo>
                  <a:pt x="76326" y="116839"/>
                </a:lnTo>
                <a:lnTo>
                  <a:pt x="76580" y="116839"/>
                </a:lnTo>
                <a:lnTo>
                  <a:pt x="76580" y="88438"/>
                </a:lnTo>
                <a:close/>
              </a:path>
              <a:path w="1054100" h="614680">
                <a:moveTo>
                  <a:pt x="112648" y="80748"/>
                </a:moveTo>
                <a:lnTo>
                  <a:pt x="112267" y="81102"/>
                </a:lnTo>
                <a:lnTo>
                  <a:pt x="112267" y="116839"/>
                </a:lnTo>
                <a:lnTo>
                  <a:pt x="112648" y="116839"/>
                </a:lnTo>
                <a:lnTo>
                  <a:pt x="112648" y="80748"/>
                </a:lnTo>
                <a:close/>
              </a:path>
              <a:path w="1054100" h="614680">
                <a:moveTo>
                  <a:pt x="113410" y="80039"/>
                </a:moveTo>
                <a:lnTo>
                  <a:pt x="112648" y="80748"/>
                </a:lnTo>
                <a:lnTo>
                  <a:pt x="112648" y="116839"/>
                </a:lnTo>
                <a:lnTo>
                  <a:pt x="113410" y="116839"/>
                </a:lnTo>
                <a:lnTo>
                  <a:pt x="113410" y="80039"/>
                </a:lnTo>
                <a:close/>
              </a:path>
              <a:path w="1054100" h="614680">
                <a:moveTo>
                  <a:pt x="74802" y="92859"/>
                </a:moveTo>
                <a:lnTo>
                  <a:pt x="73787" y="95250"/>
                </a:lnTo>
                <a:lnTo>
                  <a:pt x="72720" y="99059"/>
                </a:lnTo>
                <a:lnTo>
                  <a:pt x="72643" y="114300"/>
                </a:lnTo>
                <a:lnTo>
                  <a:pt x="73025" y="114300"/>
                </a:lnTo>
                <a:lnTo>
                  <a:pt x="74167" y="115569"/>
                </a:lnTo>
                <a:lnTo>
                  <a:pt x="74802" y="115569"/>
                </a:lnTo>
                <a:lnTo>
                  <a:pt x="74802" y="92859"/>
                </a:lnTo>
                <a:close/>
              </a:path>
              <a:path w="1054100" h="614680">
                <a:moveTo>
                  <a:pt x="75183" y="91962"/>
                </a:moveTo>
                <a:lnTo>
                  <a:pt x="74802" y="92859"/>
                </a:lnTo>
                <a:lnTo>
                  <a:pt x="74802" y="115569"/>
                </a:lnTo>
                <a:lnTo>
                  <a:pt x="75183" y="115569"/>
                </a:lnTo>
                <a:lnTo>
                  <a:pt x="75183" y="91962"/>
                </a:lnTo>
                <a:close/>
              </a:path>
              <a:path w="1054100" h="614680">
                <a:moveTo>
                  <a:pt x="111251" y="82047"/>
                </a:moveTo>
                <a:lnTo>
                  <a:pt x="110870" y="82402"/>
                </a:lnTo>
                <a:lnTo>
                  <a:pt x="110870" y="115569"/>
                </a:lnTo>
                <a:lnTo>
                  <a:pt x="111251" y="115569"/>
                </a:lnTo>
                <a:lnTo>
                  <a:pt x="111251" y="82047"/>
                </a:lnTo>
                <a:close/>
              </a:path>
              <a:path w="1054100" h="614680">
                <a:moveTo>
                  <a:pt x="112267" y="81102"/>
                </a:moveTo>
                <a:lnTo>
                  <a:pt x="111251" y="82047"/>
                </a:lnTo>
                <a:lnTo>
                  <a:pt x="111251" y="115569"/>
                </a:lnTo>
                <a:lnTo>
                  <a:pt x="112267" y="115569"/>
                </a:lnTo>
                <a:lnTo>
                  <a:pt x="112267" y="81102"/>
                </a:lnTo>
                <a:close/>
              </a:path>
              <a:path w="1054100" h="614680">
                <a:moveTo>
                  <a:pt x="211581" y="114300"/>
                </a:moveTo>
                <a:lnTo>
                  <a:pt x="208025" y="114300"/>
                </a:lnTo>
                <a:lnTo>
                  <a:pt x="209168" y="115569"/>
                </a:lnTo>
                <a:lnTo>
                  <a:pt x="209422" y="115569"/>
                </a:lnTo>
                <a:lnTo>
                  <a:pt x="211581" y="114300"/>
                </a:lnTo>
                <a:close/>
              </a:path>
              <a:path w="1054100" h="614680">
                <a:moveTo>
                  <a:pt x="110870" y="82402"/>
                </a:moveTo>
                <a:lnTo>
                  <a:pt x="109346" y="83819"/>
                </a:lnTo>
                <a:lnTo>
                  <a:pt x="108712" y="84634"/>
                </a:lnTo>
                <a:lnTo>
                  <a:pt x="108712" y="114300"/>
                </a:lnTo>
                <a:lnTo>
                  <a:pt x="110870" y="114300"/>
                </a:lnTo>
                <a:lnTo>
                  <a:pt x="110870" y="82402"/>
                </a:lnTo>
                <a:close/>
              </a:path>
              <a:path w="1054100" h="614680">
                <a:moveTo>
                  <a:pt x="196468" y="48727"/>
                </a:moveTo>
                <a:lnTo>
                  <a:pt x="196468" y="111759"/>
                </a:lnTo>
                <a:lnTo>
                  <a:pt x="200787" y="111759"/>
                </a:lnTo>
                <a:lnTo>
                  <a:pt x="202691" y="113029"/>
                </a:lnTo>
                <a:lnTo>
                  <a:pt x="207009" y="114300"/>
                </a:lnTo>
                <a:lnTo>
                  <a:pt x="213740" y="114300"/>
                </a:lnTo>
                <a:lnTo>
                  <a:pt x="215645" y="113029"/>
                </a:lnTo>
                <a:lnTo>
                  <a:pt x="219582" y="112258"/>
                </a:lnTo>
                <a:lnTo>
                  <a:pt x="219582" y="102869"/>
                </a:lnTo>
                <a:lnTo>
                  <a:pt x="223047" y="74929"/>
                </a:lnTo>
                <a:lnTo>
                  <a:pt x="223138" y="63500"/>
                </a:lnTo>
                <a:lnTo>
                  <a:pt x="232537" y="63500"/>
                </a:lnTo>
                <a:lnTo>
                  <a:pt x="232537" y="49008"/>
                </a:lnTo>
                <a:lnTo>
                  <a:pt x="196468" y="48727"/>
                </a:lnTo>
                <a:close/>
              </a:path>
              <a:path w="1054100" h="614680">
                <a:moveTo>
                  <a:pt x="72643" y="99332"/>
                </a:moveTo>
                <a:lnTo>
                  <a:pt x="72008" y="101600"/>
                </a:lnTo>
                <a:lnTo>
                  <a:pt x="72108" y="112258"/>
                </a:lnTo>
                <a:lnTo>
                  <a:pt x="72262" y="113029"/>
                </a:lnTo>
                <a:lnTo>
                  <a:pt x="72643" y="113029"/>
                </a:lnTo>
                <a:lnTo>
                  <a:pt x="72643" y="99332"/>
                </a:lnTo>
                <a:close/>
              </a:path>
              <a:path w="1054100" h="614680">
                <a:moveTo>
                  <a:pt x="223138" y="74192"/>
                </a:moveTo>
                <a:lnTo>
                  <a:pt x="219582" y="102869"/>
                </a:lnTo>
                <a:lnTo>
                  <a:pt x="219582" y="112258"/>
                </a:lnTo>
                <a:lnTo>
                  <a:pt x="222122" y="111759"/>
                </a:lnTo>
                <a:lnTo>
                  <a:pt x="223138" y="111759"/>
                </a:lnTo>
                <a:lnTo>
                  <a:pt x="223138" y="74192"/>
                </a:lnTo>
                <a:close/>
              </a:path>
              <a:path w="1054100" h="614680">
                <a:moveTo>
                  <a:pt x="89913" y="108364"/>
                </a:moveTo>
                <a:lnTo>
                  <a:pt x="89242" y="109090"/>
                </a:lnTo>
                <a:lnTo>
                  <a:pt x="89280" y="109219"/>
                </a:lnTo>
                <a:lnTo>
                  <a:pt x="89580" y="112213"/>
                </a:lnTo>
                <a:lnTo>
                  <a:pt x="89913" y="108364"/>
                </a:lnTo>
                <a:close/>
              </a:path>
              <a:path w="1054100" h="614680">
                <a:moveTo>
                  <a:pt x="71627" y="102869"/>
                </a:moveTo>
                <a:lnTo>
                  <a:pt x="71246" y="104139"/>
                </a:lnTo>
                <a:lnTo>
                  <a:pt x="71246" y="110489"/>
                </a:lnTo>
                <a:lnTo>
                  <a:pt x="71627" y="111759"/>
                </a:lnTo>
                <a:lnTo>
                  <a:pt x="71627" y="102869"/>
                </a:lnTo>
                <a:close/>
              </a:path>
              <a:path w="1054100" h="614680">
                <a:moveTo>
                  <a:pt x="72008" y="101600"/>
                </a:moveTo>
                <a:lnTo>
                  <a:pt x="71627" y="102869"/>
                </a:lnTo>
                <a:lnTo>
                  <a:pt x="71627" y="111759"/>
                </a:lnTo>
                <a:lnTo>
                  <a:pt x="72008" y="111759"/>
                </a:lnTo>
                <a:lnTo>
                  <a:pt x="72008" y="101600"/>
                </a:lnTo>
                <a:close/>
              </a:path>
              <a:path w="1054100" h="614680">
                <a:moveTo>
                  <a:pt x="107950" y="85611"/>
                </a:moveTo>
                <a:lnTo>
                  <a:pt x="107568" y="86099"/>
                </a:lnTo>
                <a:lnTo>
                  <a:pt x="107568" y="111759"/>
                </a:lnTo>
                <a:lnTo>
                  <a:pt x="107950" y="111759"/>
                </a:lnTo>
                <a:lnTo>
                  <a:pt x="107950" y="85611"/>
                </a:lnTo>
                <a:close/>
              </a:path>
              <a:path w="1054100" h="614680">
                <a:moveTo>
                  <a:pt x="108712" y="84634"/>
                </a:moveTo>
                <a:lnTo>
                  <a:pt x="107950" y="85611"/>
                </a:lnTo>
                <a:lnTo>
                  <a:pt x="107950" y="111759"/>
                </a:lnTo>
                <a:lnTo>
                  <a:pt x="108712" y="111759"/>
                </a:lnTo>
                <a:lnTo>
                  <a:pt x="108712" y="84634"/>
                </a:lnTo>
                <a:close/>
              </a:path>
              <a:path w="1054100" h="614680">
                <a:moveTo>
                  <a:pt x="232537" y="49008"/>
                </a:moveTo>
                <a:lnTo>
                  <a:pt x="232537" y="111759"/>
                </a:lnTo>
                <a:lnTo>
                  <a:pt x="255904" y="111759"/>
                </a:lnTo>
                <a:lnTo>
                  <a:pt x="255904" y="105409"/>
                </a:lnTo>
                <a:lnTo>
                  <a:pt x="255523" y="102869"/>
                </a:lnTo>
                <a:lnTo>
                  <a:pt x="259206" y="102869"/>
                </a:lnTo>
                <a:lnTo>
                  <a:pt x="259206" y="63500"/>
                </a:lnTo>
                <a:lnTo>
                  <a:pt x="257301" y="57150"/>
                </a:lnTo>
                <a:lnTo>
                  <a:pt x="257047" y="55879"/>
                </a:lnTo>
                <a:lnTo>
                  <a:pt x="255523" y="53339"/>
                </a:lnTo>
                <a:lnTo>
                  <a:pt x="255142" y="52069"/>
                </a:lnTo>
                <a:lnTo>
                  <a:pt x="254507" y="52069"/>
                </a:lnTo>
                <a:lnTo>
                  <a:pt x="253745" y="50800"/>
                </a:lnTo>
                <a:lnTo>
                  <a:pt x="252729" y="49529"/>
                </a:lnTo>
                <a:lnTo>
                  <a:pt x="252510" y="49164"/>
                </a:lnTo>
                <a:lnTo>
                  <a:pt x="232537" y="49008"/>
                </a:lnTo>
                <a:close/>
              </a:path>
              <a:path w="1054100" h="614680">
                <a:moveTo>
                  <a:pt x="89280" y="1269"/>
                </a:moveTo>
                <a:lnTo>
                  <a:pt x="88900" y="1269"/>
                </a:lnTo>
                <a:lnTo>
                  <a:pt x="88900" y="73659"/>
                </a:lnTo>
                <a:lnTo>
                  <a:pt x="87502" y="74929"/>
                </a:lnTo>
                <a:lnTo>
                  <a:pt x="86359" y="76200"/>
                </a:lnTo>
                <a:lnTo>
                  <a:pt x="85343" y="76200"/>
                </a:lnTo>
                <a:lnTo>
                  <a:pt x="84178" y="77498"/>
                </a:lnTo>
                <a:lnTo>
                  <a:pt x="83184" y="78739"/>
                </a:lnTo>
                <a:lnTo>
                  <a:pt x="82041" y="80009"/>
                </a:lnTo>
                <a:lnTo>
                  <a:pt x="82041" y="90169"/>
                </a:lnTo>
                <a:lnTo>
                  <a:pt x="83438" y="91439"/>
                </a:lnTo>
                <a:lnTo>
                  <a:pt x="84200" y="93979"/>
                </a:lnTo>
                <a:lnTo>
                  <a:pt x="85343" y="95250"/>
                </a:lnTo>
                <a:lnTo>
                  <a:pt x="85978" y="97789"/>
                </a:lnTo>
                <a:lnTo>
                  <a:pt x="86740" y="99059"/>
                </a:lnTo>
                <a:lnTo>
                  <a:pt x="87502" y="101600"/>
                </a:lnTo>
                <a:lnTo>
                  <a:pt x="88137" y="104139"/>
                </a:lnTo>
                <a:lnTo>
                  <a:pt x="88518" y="105409"/>
                </a:lnTo>
                <a:lnTo>
                  <a:pt x="88900" y="107950"/>
                </a:lnTo>
                <a:lnTo>
                  <a:pt x="89242" y="109090"/>
                </a:lnTo>
                <a:lnTo>
                  <a:pt x="89913" y="108364"/>
                </a:lnTo>
                <a:lnTo>
                  <a:pt x="91710" y="87629"/>
                </a:lnTo>
                <a:lnTo>
                  <a:pt x="91834" y="80748"/>
                </a:lnTo>
                <a:lnTo>
                  <a:pt x="92011" y="73659"/>
                </a:lnTo>
                <a:lnTo>
                  <a:pt x="89280" y="73659"/>
                </a:lnTo>
                <a:lnTo>
                  <a:pt x="89280" y="1269"/>
                </a:lnTo>
                <a:close/>
              </a:path>
              <a:path w="1054100" h="614680">
                <a:moveTo>
                  <a:pt x="91820" y="86359"/>
                </a:moveTo>
                <a:lnTo>
                  <a:pt x="89913" y="108364"/>
                </a:lnTo>
                <a:lnTo>
                  <a:pt x="90296" y="107950"/>
                </a:lnTo>
                <a:lnTo>
                  <a:pt x="91820" y="105708"/>
                </a:lnTo>
                <a:lnTo>
                  <a:pt x="91820" y="86359"/>
                </a:lnTo>
                <a:close/>
              </a:path>
              <a:path w="1054100" h="614680">
                <a:moveTo>
                  <a:pt x="93979" y="71119"/>
                </a:moveTo>
                <a:lnTo>
                  <a:pt x="92075" y="71119"/>
                </a:lnTo>
                <a:lnTo>
                  <a:pt x="91916" y="77469"/>
                </a:lnTo>
                <a:lnTo>
                  <a:pt x="91820" y="105708"/>
                </a:lnTo>
                <a:lnTo>
                  <a:pt x="94614" y="101600"/>
                </a:lnTo>
                <a:lnTo>
                  <a:pt x="98297" y="96622"/>
                </a:lnTo>
                <a:lnTo>
                  <a:pt x="98297" y="72389"/>
                </a:lnTo>
                <a:lnTo>
                  <a:pt x="93979" y="72389"/>
                </a:lnTo>
                <a:lnTo>
                  <a:pt x="93979" y="71119"/>
                </a:lnTo>
                <a:close/>
              </a:path>
              <a:path w="1054100" h="614680">
                <a:moveTo>
                  <a:pt x="71246" y="78014"/>
                </a:moveTo>
                <a:lnTo>
                  <a:pt x="71246" y="104139"/>
                </a:lnTo>
                <a:lnTo>
                  <a:pt x="71627" y="102869"/>
                </a:lnTo>
                <a:lnTo>
                  <a:pt x="71627" y="78286"/>
                </a:lnTo>
                <a:lnTo>
                  <a:pt x="71246" y="78014"/>
                </a:lnTo>
                <a:close/>
              </a:path>
              <a:path w="1054100" h="614680">
                <a:moveTo>
                  <a:pt x="71627" y="78286"/>
                </a:moveTo>
                <a:lnTo>
                  <a:pt x="71627" y="102869"/>
                </a:lnTo>
                <a:lnTo>
                  <a:pt x="72008" y="101600"/>
                </a:lnTo>
                <a:lnTo>
                  <a:pt x="72008" y="78558"/>
                </a:lnTo>
                <a:lnTo>
                  <a:pt x="71627" y="78286"/>
                </a:lnTo>
                <a:close/>
              </a:path>
              <a:path w="1054100" h="614680">
                <a:moveTo>
                  <a:pt x="72008" y="78558"/>
                </a:moveTo>
                <a:lnTo>
                  <a:pt x="72008" y="101600"/>
                </a:lnTo>
                <a:lnTo>
                  <a:pt x="72643" y="99332"/>
                </a:lnTo>
                <a:lnTo>
                  <a:pt x="72643" y="78993"/>
                </a:lnTo>
                <a:lnTo>
                  <a:pt x="72008" y="78558"/>
                </a:lnTo>
                <a:close/>
              </a:path>
              <a:path w="1054100" h="614680">
                <a:moveTo>
                  <a:pt x="72643" y="78993"/>
                </a:moveTo>
                <a:lnTo>
                  <a:pt x="72643" y="99332"/>
                </a:lnTo>
                <a:lnTo>
                  <a:pt x="73787" y="95250"/>
                </a:lnTo>
                <a:lnTo>
                  <a:pt x="74802" y="92859"/>
                </a:lnTo>
                <a:lnTo>
                  <a:pt x="74802" y="80587"/>
                </a:lnTo>
                <a:lnTo>
                  <a:pt x="74167" y="80009"/>
                </a:lnTo>
                <a:lnTo>
                  <a:pt x="72643" y="78993"/>
                </a:lnTo>
                <a:close/>
              </a:path>
              <a:path w="1054100" h="614680">
                <a:moveTo>
                  <a:pt x="100456" y="48259"/>
                </a:moveTo>
                <a:lnTo>
                  <a:pt x="98297" y="48259"/>
                </a:lnTo>
                <a:lnTo>
                  <a:pt x="98297" y="96622"/>
                </a:lnTo>
                <a:lnTo>
                  <a:pt x="99313" y="95250"/>
                </a:lnTo>
                <a:lnTo>
                  <a:pt x="100456" y="94107"/>
                </a:lnTo>
                <a:lnTo>
                  <a:pt x="100456" y="48259"/>
                </a:lnTo>
                <a:close/>
              </a:path>
              <a:path w="1054100" h="614680">
                <a:moveTo>
                  <a:pt x="107568" y="48259"/>
                </a:moveTo>
                <a:lnTo>
                  <a:pt x="100456" y="48259"/>
                </a:lnTo>
                <a:lnTo>
                  <a:pt x="100456" y="94107"/>
                </a:lnTo>
                <a:lnTo>
                  <a:pt x="104393" y="90169"/>
                </a:lnTo>
                <a:lnTo>
                  <a:pt x="107568" y="86099"/>
                </a:lnTo>
                <a:lnTo>
                  <a:pt x="107568" y="48259"/>
                </a:lnTo>
                <a:close/>
              </a:path>
              <a:path w="1054100" h="614680">
                <a:moveTo>
                  <a:pt x="74802" y="80587"/>
                </a:moveTo>
                <a:lnTo>
                  <a:pt x="74802" y="92859"/>
                </a:lnTo>
                <a:lnTo>
                  <a:pt x="75183" y="91962"/>
                </a:lnTo>
                <a:lnTo>
                  <a:pt x="75183" y="80933"/>
                </a:lnTo>
                <a:lnTo>
                  <a:pt x="74802" y="80587"/>
                </a:lnTo>
                <a:close/>
              </a:path>
              <a:path w="1054100" h="614680">
                <a:moveTo>
                  <a:pt x="75183" y="80933"/>
                </a:moveTo>
                <a:lnTo>
                  <a:pt x="75183" y="91962"/>
                </a:lnTo>
                <a:lnTo>
                  <a:pt x="75945" y="90169"/>
                </a:lnTo>
                <a:lnTo>
                  <a:pt x="76326" y="89130"/>
                </a:lnTo>
                <a:lnTo>
                  <a:pt x="76263" y="82549"/>
                </a:lnTo>
                <a:lnTo>
                  <a:pt x="75564" y="81279"/>
                </a:lnTo>
                <a:lnTo>
                  <a:pt x="75183" y="80933"/>
                </a:lnTo>
                <a:close/>
              </a:path>
              <a:path w="1054100" h="614680">
                <a:moveTo>
                  <a:pt x="82041" y="80009"/>
                </a:moveTo>
                <a:lnTo>
                  <a:pt x="81025" y="81279"/>
                </a:lnTo>
                <a:lnTo>
                  <a:pt x="80352" y="82402"/>
                </a:lnTo>
                <a:lnTo>
                  <a:pt x="80263" y="86783"/>
                </a:lnTo>
                <a:lnTo>
                  <a:pt x="81025" y="87629"/>
                </a:lnTo>
                <a:lnTo>
                  <a:pt x="82041" y="90169"/>
                </a:lnTo>
                <a:lnTo>
                  <a:pt x="82041" y="80009"/>
                </a:lnTo>
                <a:close/>
              </a:path>
              <a:path w="1054100" h="614680">
                <a:moveTo>
                  <a:pt x="76326" y="82665"/>
                </a:moveTo>
                <a:lnTo>
                  <a:pt x="76326" y="89130"/>
                </a:lnTo>
                <a:lnTo>
                  <a:pt x="76580" y="88438"/>
                </a:lnTo>
                <a:lnTo>
                  <a:pt x="76580" y="83127"/>
                </a:lnTo>
                <a:lnTo>
                  <a:pt x="76326" y="82665"/>
                </a:lnTo>
                <a:close/>
              </a:path>
              <a:path w="1054100" h="614680">
                <a:moveTo>
                  <a:pt x="76580" y="83127"/>
                </a:moveTo>
                <a:lnTo>
                  <a:pt x="76580" y="88438"/>
                </a:lnTo>
                <a:lnTo>
                  <a:pt x="77342" y="86359"/>
                </a:lnTo>
                <a:lnTo>
                  <a:pt x="77342" y="84137"/>
                </a:lnTo>
                <a:lnTo>
                  <a:pt x="76962" y="83819"/>
                </a:lnTo>
                <a:lnTo>
                  <a:pt x="76580" y="83127"/>
                </a:lnTo>
                <a:close/>
              </a:path>
              <a:path w="1054100" h="614680">
                <a:moveTo>
                  <a:pt x="80263" y="82549"/>
                </a:moveTo>
                <a:lnTo>
                  <a:pt x="79917" y="83127"/>
                </a:lnTo>
                <a:lnTo>
                  <a:pt x="79882" y="86359"/>
                </a:lnTo>
                <a:lnTo>
                  <a:pt x="80263" y="86783"/>
                </a:lnTo>
                <a:lnTo>
                  <a:pt x="80263" y="82549"/>
                </a:lnTo>
                <a:close/>
              </a:path>
              <a:path w="1054100" h="614680">
                <a:moveTo>
                  <a:pt x="78433" y="85046"/>
                </a:moveTo>
                <a:lnTo>
                  <a:pt x="78104" y="86359"/>
                </a:lnTo>
                <a:lnTo>
                  <a:pt x="78485" y="86359"/>
                </a:lnTo>
                <a:lnTo>
                  <a:pt x="78433" y="85046"/>
                </a:lnTo>
                <a:close/>
              </a:path>
              <a:path w="1054100" h="614680">
                <a:moveTo>
                  <a:pt x="79882" y="45719"/>
                </a:moveTo>
                <a:lnTo>
                  <a:pt x="78739" y="45719"/>
                </a:lnTo>
                <a:lnTo>
                  <a:pt x="78739" y="85320"/>
                </a:lnTo>
                <a:lnTo>
                  <a:pt x="79882" y="86359"/>
                </a:lnTo>
                <a:lnTo>
                  <a:pt x="79882" y="83819"/>
                </a:lnTo>
                <a:lnTo>
                  <a:pt x="79501" y="83819"/>
                </a:lnTo>
                <a:lnTo>
                  <a:pt x="79882" y="83185"/>
                </a:lnTo>
                <a:lnTo>
                  <a:pt x="79882" y="45719"/>
                </a:lnTo>
                <a:close/>
              </a:path>
              <a:path w="1054100" h="614680">
                <a:moveTo>
                  <a:pt x="125221" y="38100"/>
                </a:moveTo>
                <a:lnTo>
                  <a:pt x="107187" y="38100"/>
                </a:lnTo>
                <a:lnTo>
                  <a:pt x="107568" y="39369"/>
                </a:lnTo>
                <a:lnTo>
                  <a:pt x="107568" y="86099"/>
                </a:lnTo>
                <a:lnTo>
                  <a:pt x="107950" y="85611"/>
                </a:lnTo>
                <a:lnTo>
                  <a:pt x="107950" y="39369"/>
                </a:lnTo>
                <a:lnTo>
                  <a:pt x="125355" y="39369"/>
                </a:lnTo>
                <a:lnTo>
                  <a:pt x="125221" y="38100"/>
                </a:lnTo>
                <a:close/>
              </a:path>
              <a:path w="1054100" h="614680">
                <a:moveTo>
                  <a:pt x="125355" y="39369"/>
                </a:moveTo>
                <a:lnTo>
                  <a:pt x="107950" y="39369"/>
                </a:lnTo>
                <a:lnTo>
                  <a:pt x="107950" y="85611"/>
                </a:lnTo>
                <a:lnTo>
                  <a:pt x="108712" y="84634"/>
                </a:lnTo>
                <a:lnTo>
                  <a:pt x="108712" y="41909"/>
                </a:lnTo>
                <a:lnTo>
                  <a:pt x="108330" y="40639"/>
                </a:lnTo>
                <a:lnTo>
                  <a:pt x="125489" y="40639"/>
                </a:lnTo>
                <a:lnTo>
                  <a:pt x="125355" y="39369"/>
                </a:lnTo>
                <a:close/>
              </a:path>
              <a:path w="1054100" h="614680">
                <a:moveTo>
                  <a:pt x="78739" y="83819"/>
                </a:moveTo>
                <a:lnTo>
                  <a:pt x="78536" y="84634"/>
                </a:lnTo>
                <a:lnTo>
                  <a:pt x="78485" y="85089"/>
                </a:lnTo>
                <a:lnTo>
                  <a:pt x="78739" y="85320"/>
                </a:lnTo>
                <a:lnTo>
                  <a:pt x="78739" y="83819"/>
                </a:lnTo>
                <a:close/>
              </a:path>
              <a:path w="1054100" h="614680">
                <a:moveTo>
                  <a:pt x="78485" y="45719"/>
                </a:moveTo>
                <a:lnTo>
                  <a:pt x="77342" y="45719"/>
                </a:lnTo>
                <a:lnTo>
                  <a:pt x="77342" y="84137"/>
                </a:lnTo>
                <a:lnTo>
                  <a:pt x="78433" y="85046"/>
                </a:lnTo>
                <a:lnTo>
                  <a:pt x="78485" y="45719"/>
                </a:lnTo>
                <a:close/>
              </a:path>
              <a:path w="1054100" h="614680">
                <a:moveTo>
                  <a:pt x="78739" y="45719"/>
                </a:moveTo>
                <a:lnTo>
                  <a:pt x="78485" y="45719"/>
                </a:lnTo>
                <a:lnTo>
                  <a:pt x="78485" y="84836"/>
                </a:lnTo>
                <a:lnTo>
                  <a:pt x="78660" y="84137"/>
                </a:lnTo>
                <a:lnTo>
                  <a:pt x="78739" y="45719"/>
                </a:lnTo>
                <a:close/>
              </a:path>
              <a:path w="1054100" h="614680">
                <a:moveTo>
                  <a:pt x="125489" y="40639"/>
                </a:moveTo>
                <a:lnTo>
                  <a:pt x="108330" y="40639"/>
                </a:lnTo>
                <a:lnTo>
                  <a:pt x="108712" y="41909"/>
                </a:lnTo>
                <a:lnTo>
                  <a:pt x="108712" y="84634"/>
                </a:lnTo>
                <a:lnTo>
                  <a:pt x="109346" y="83819"/>
                </a:lnTo>
                <a:lnTo>
                  <a:pt x="110870" y="82402"/>
                </a:lnTo>
                <a:lnTo>
                  <a:pt x="110870" y="44450"/>
                </a:lnTo>
                <a:lnTo>
                  <a:pt x="109346" y="41909"/>
                </a:lnTo>
                <a:lnTo>
                  <a:pt x="125623" y="41909"/>
                </a:lnTo>
                <a:lnTo>
                  <a:pt x="125489" y="40639"/>
                </a:lnTo>
                <a:close/>
              </a:path>
              <a:path w="1054100" h="614680">
                <a:moveTo>
                  <a:pt x="88900" y="44450"/>
                </a:moveTo>
                <a:lnTo>
                  <a:pt x="76580" y="44450"/>
                </a:lnTo>
                <a:lnTo>
                  <a:pt x="76612" y="83185"/>
                </a:lnTo>
                <a:lnTo>
                  <a:pt x="76962" y="83819"/>
                </a:lnTo>
                <a:lnTo>
                  <a:pt x="77342" y="84137"/>
                </a:lnTo>
                <a:lnTo>
                  <a:pt x="77342" y="45719"/>
                </a:lnTo>
                <a:lnTo>
                  <a:pt x="88900" y="45719"/>
                </a:lnTo>
                <a:lnTo>
                  <a:pt x="88900" y="44450"/>
                </a:lnTo>
                <a:close/>
              </a:path>
              <a:path w="1054100" h="614680">
                <a:moveTo>
                  <a:pt x="79882" y="83185"/>
                </a:moveTo>
                <a:lnTo>
                  <a:pt x="79501" y="83819"/>
                </a:lnTo>
                <a:lnTo>
                  <a:pt x="79882" y="83819"/>
                </a:lnTo>
                <a:lnTo>
                  <a:pt x="79882" y="83185"/>
                </a:lnTo>
                <a:close/>
              </a:path>
              <a:path w="1054100" h="614680">
                <a:moveTo>
                  <a:pt x="88900" y="45719"/>
                </a:moveTo>
                <a:lnTo>
                  <a:pt x="79882" y="45719"/>
                </a:lnTo>
                <a:lnTo>
                  <a:pt x="79882" y="83185"/>
                </a:lnTo>
                <a:lnTo>
                  <a:pt x="80194" y="82665"/>
                </a:lnTo>
                <a:lnTo>
                  <a:pt x="80263" y="46989"/>
                </a:lnTo>
                <a:lnTo>
                  <a:pt x="88900" y="46989"/>
                </a:lnTo>
                <a:lnTo>
                  <a:pt x="88900" y="45719"/>
                </a:lnTo>
                <a:close/>
              </a:path>
              <a:path w="1054100" h="614680">
                <a:moveTo>
                  <a:pt x="76580" y="44450"/>
                </a:moveTo>
                <a:lnTo>
                  <a:pt x="76326" y="44450"/>
                </a:lnTo>
                <a:lnTo>
                  <a:pt x="76326" y="82665"/>
                </a:lnTo>
                <a:lnTo>
                  <a:pt x="76580" y="83127"/>
                </a:lnTo>
                <a:lnTo>
                  <a:pt x="76580" y="44450"/>
                </a:lnTo>
                <a:close/>
              </a:path>
              <a:path w="1054100" h="614680">
                <a:moveTo>
                  <a:pt x="76326" y="44450"/>
                </a:moveTo>
                <a:lnTo>
                  <a:pt x="75183" y="44450"/>
                </a:lnTo>
                <a:lnTo>
                  <a:pt x="75183" y="80933"/>
                </a:lnTo>
                <a:lnTo>
                  <a:pt x="75564" y="81279"/>
                </a:lnTo>
                <a:lnTo>
                  <a:pt x="76326" y="82665"/>
                </a:lnTo>
                <a:lnTo>
                  <a:pt x="76326" y="44450"/>
                </a:lnTo>
                <a:close/>
              </a:path>
              <a:path w="1054100" h="614680">
                <a:moveTo>
                  <a:pt x="82041" y="46989"/>
                </a:moveTo>
                <a:lnTo>
                  <a:pt x="80263" y="46989"/>
                </a:lnTo>
                <a:lnTo>
                  <a:pt x="80263" y="82549"/>
                </a:lnTo>
                <a:lnTo>
                  <a:pt x="81025" y="81279"/>
                </a:lnTo>
                <a:lnTo>
                  <a:pt x="82018" y="80039"/>
                </a:lnTo>
                <a:lnTo>
                  <a:pt x="82041" y="46989"/>
                </a:lnTo>
                <a:close/>
              </a:path>
              <a:path w="1054100" h="614680">
                <a:moveTo>
                  <a:pt x="125623" y="41909"/>
                </a:moveTo>
                <a:lnTo>
                  <a:pt x="109346" y="41909"/>
                </a:lnTo>
                <a:lnTo>
                  <a:pt x="110870" y="44450"/>
                </a:lnTo>
                <a:lnTo>
                  <a:pt x="110870" y="82402"/>
                </a:lnTo>
                <a:lnTo>
                  <a:pt x="111251" y="82047"/>
                </a:lnTo>
                <a:lnTo>
                  <a:pt x="111251" y="44450"/>
                </a:lnTo>
                <a:lnTo>
                  <a:pt x="125890" y="44450"/>
                </a:lnTo>
                <a:lnTo>
                  <a:pt x="125623" y="41909"/>
                </a:lnTo>
                <a:close/>
              </a:path>
              <a:path w="1054100" h="614680">
                <a:moveTo>
                  <a:pt x="112267" y="44450"/>
                </a:moveTo>
                <a:lnTo>
                  <a:pt x="111251" y="44450"/>
                </a:lnTo>
                <a:lnTo>
                  <a:pt x="111251" y="82047"/>
                </a:lnTo>
                <a:lnTo>
                  <a:pt x="112267" y="81102"/>
                </a:lnTo>
                <a:lnTo>
                  <a:pt x="112267" y="44450"/>
                </a:lnTo>
                <a:close/>
              </a:path>
              <a:path w="1054100" h="614680">
                <a:moveTo>
                  <a:pt x="112648" y="44450"/>
                </a:moveTo>
                <a:lnTo>
                  <a:pt x="112267" y="44450"/>
                </a:lnTo>
                <a:lnTo>
                  <a:pt x="112267" y="81102"/>
                </a:lnTo>
                <a:lnTo>
                  <a:pt x="112648" y="80748"/>
                </a:lnTo>
                <a:lnTo>
                  <a:pt x="112648" y="44450"/>
                </a:lnTo>
                <a:close/>
              </a:path>
              <a:path w="1054100" h="614680">
                <a:moveTo>
                  <a:pt x="75183" y="44450"/>
                </a:moveTo>
                <a:lnTo>
                  <a:pt x="74802" y="44450"/>
                </a:lnTo>
                <a:lnTo>
                  <a:pt x="74802" y="80587"/>
                </a:lnTo>
                <a:lnTo>
                  <a:pt x="75183" y="80933"/>
                </a:lnTo>
                <a:lnTo>
                  <a:pt x="75183" y="44450"/>
                </a:lnTo>
                <a:close/>
              </a:path>
              <a:path w="1054100" h="614680">
                <a:moveTo>
                  <a:pt x="112648" y="44450"/>
                </a:moveTo>
                <a:lnTo>
                  <a:pt x="112648" y="80748"/>
                </a:lnTo>
                <a:lnTo>
                  <a:pt x="113410" y="80039"/>
                </a:lnTo>
                <a:lnTo>
                  <a:pt x="113410" y="45719"/>
                </a:lnTo>
                <a:lnTo>
                  <a:pt x="112648" y="44450"/>
                </a:lnTo>
                <a:close/>
              </a:path>
              <a:path w="1054100" h="614680">
                <a:moveTo>
                  <a:pt x="88900" y="41909"/>
                </a:moveTo>
                <a:lnTo>
                  <a:pt x="72643" y="41909"/>
                </a:lnTo>
                <a:lnTo>
                  <a:pt x="72643" y="78993"/>
                </a:lnTo>
                <a:lnTo>
                  <a:pt x="74200" y="80039"/>
                </a:lnTo>
                <a:lnTo>
                  <a:pt x="74802" y="80587"/>
                </a:lnTo>
                <a:lnTo>
                  <a:pt x="74802" y="44450"/>
                </a:lnTo>
                <a:lnTo>
                  <a:pt x="88900" y="44450"/>
                </a:lnTo>
                <a:lnTo>
                  <a:pt x="88900" y="41909"/>
                </a:lnTo>
                <a:close/>
              </a:path>
              <a:path w="1054100" h="614680">
                <a:moveTo>
                  <a:pt x="125890" y="44450"/>
                </a:moveTo>
                <a:lnTo>
                  <a:pt x="112648" y="44450"/>
                </a:lnTo>
                <a:lnTo>
                  <a:pt x="113410" y="45719"/>
                </a:lnTo>
                <a:lnTo>
                  <a:pt x="113410" y="80039"/>
                </a:lnTo>
                <a:lnTo>
                  <a:pt x="114426" y="79094"/>
                </a:lnTo>
                <a:lnTo>
                  <a:pt x="114426" y="45719"/>
                </a:lnTo>
                <a:lnTo>
                  <a:pt x="126024" y="45719"/>
                </a:lnTo>
                <a:lnTo>
                  <a:pt x="125890" y="44450"/>
                </a:lnTo>
                <a:close/>
              </a:path>
              <a:path w="1054100" h="614680">
                <a:moveTo>
                  <a:pt x="88900" y="46989"/>
                </a:moveTo>
                <a:lnTo>
                  <a:pt x="82041" y="46989"/>
                </a:lnTo>
                <a:lnTo>
                  <a:pt x="82041" y="80009"/>
                </a:lnTo>
                <a:lnTo>
                  <a:pt x="83184" y="78739"/>
                </a:lnTo>
                <a:lnTo>
                  <a:pt x="84200" y="77469"/>
                </a:lnTo>
                <a:lnTo>
                  <a:pt x="85343" y="76200"/>
                </a:lnTo>
                <a:lnTo>
                  <a:pt x="86359" y="76200"/>
                </a:lnTo>
                <a:lnTo>
                  <a:pt x="87502" y="74929"/>
                </a:lnTo>
                <a:lnTo>
                  <a:pt x="88900" y="73659"/>
                </a:lnTo>
                <a:lnTo>
                  <a:pt x="88900" y="46989"/>
                </a:lnTo>
                <a:close/>
              </a:path>
              <a:path w="1054100" h="614680">
                <a:moveTo>
                  <a:pt x="114807" y="45719"/>
                </a:moveTo>
                <a:lnTo>
                  <a:pt x="114426" y="45719"/>
                </a:lnTo>
                <a:lnTo>
                  <a:pt x="114426" y="79094"/>
                </a:lnTo>
                <a:lnTo>
                  <a:pt x="114807" y="78739"/>
                </a:lnTo>
                <a:lnTo>
                  <a:pt x="114807" y="45719"/>
                </a:lnTo>
                <a:close/>
              </a:path>
              <a:path w="1054100" h="614680">
                <a:moveTo>
                  <a:pt x="88900" y="39369"/>
                </a:moveTo>
                <a:lnTo>
                  <a:pt x="72008" y="39369"/>
                </a:lnTo>
                <a:lnTo>
                  <a:pt x="72008" y="78558"/>
                </a:lnTo>
                <a:lnTo>
                  <a:pt x="72643" y="78993"/>
                </a:lnTo>
                <a:lnTo>
                  <a:pt x="72643" y="41909"/>
                </a:lnTo>
                <a:lnTo>
                  <a:pt x="88900" y="41909"/>
                </a:lnTo>
                <a:lnTo>
                  <a:pt x="88900" y="39369"/>
                </a:lnTo>
                <a:close/>
              </a:path>
              <a:path w="1054100" h="614680">
                <a:moveTo>
                  <a:pt x="115823" y="45719"/>
                </a:moveTo>
                <a:lnTo>
                  <a:pt x="114807" y="45719"/>
                </a:lnTo>
                <a:lnTo>
                  <a:pt x="114807" y="78739"/>
                </a:lnTo>
                <a:lnTo>
                  <a:pt x="115823" y="77836"/>
                </a:lnTo>
                <a:lnTo>
                  <a:pt x="115823" y="45719"/>
                </a:lnTo>
                <a:close/>
              </a:path>
              <a:path w="1054100" h="614680">
                <a:moveTo>
                  <a:pt x="72008" y="39369"/>
                </a:moveTo>
                <a:lnTo>
                  <a:pt x="71627" y="39369"/>
                </a:lnTo>
                <a:lnTo>
                  <a:pt x="71627" y="78286"/>
                </a:lnTo>
                <a:lnTo>
                  <a:pt x="72008" y="78558"/>
                </a:lnTo>
                <a:lnTo>
                  <a:pt x="72008" y="39369"/>
                </a:lnTo>
                <a:close/>
              </a:path>
              <a:path w="1054100" h="614680">
                <a:moveTo>
                  <a:pt x="88900" y="38100"/>
                </a:moveTo>
                <a:lnTo>
                  <a:pt x="71246" y="38100"/>
                </a:lnTo>
                <a:lnTo>
                  <a:pt x="71246" y="78014"/>
                </a:lnTo>
                <a:lnTo>
                  <a:pt x="71627" y="78286"/>
                </a:lnTo>
                <a:lnTo>
                  <a:pt x="71627" y="39369"/>
                </a:lnTo>
                <a:lnTo>
                  <a:pt x="88900" y="39369"/>
                </a:lnTo>
                <a:lnTo>
                  <a:pt x="88900" y="38100"/>
                </a:lnTo>
                <a:close/>
              </a:path>
              <a:path w="1054100" h="614680">
                <a:moveTo>
                  <a:pt x="94614" y="0"/>
                </a:moveTo>
                <a:lnTo>
                  <a:pt x="58673" y="0"/>
                </a:lnTo>
                <a:lnTo>
                  <a:pt x="58673" y="72389"/>
                </a:lnTo>
                <a:lnTo>
                  <a:pt x="62610" y="72389"/>
                </a:lnTo>
                <a:lnTo>
                  <a:pt x="63372" y="73659"/>
                </a:lnTo>
                <a:lnTo>
                  <a:pt x="66547" y="73659"/>
                </a:lnTo>
                <a:lnTo>
                  <a:pt x="66928" y="74929"/>
                </a:lnTo>
                <a:lnTo>
                  <a:pt x="67944" y="74929"/>
                </a:lnTo>
                <a:lnTo>
                  <a:pt x="68706" y="76200"/>
                </a:lnTo>
                <a:lnTo>
                  <a:pt x="71246" y="78014"/>
                </a:lnTo>
                <a:lnTo>
                  <a:pt x="71246" y="38100"/>
                </a:lnTo>
                <a:lnTo>
                  <a:pt x="88900" y="38100"/>
                </a:lnTo>
                <a:lnTo>
                  <a:pt x="88900" y="1269"/>
                </a:lnTo>
                <a:lnTo>
                  <a:pt x="94614" y="1269"/>
                </a:lnTo>
                <a:lnTo>
                  <a:pt x="94614" y="0"/>
                </a:lnTo>
                <a:close/>
              </a:path>
              <a:path w="1054100" h="614680">
                <a:moveTo>
                  <a:pt x="115823" y="45719"/>
                </a:moveTo>
                <a:lnTo>
                  <a:pt x="115823" y="77836"/>
                </a:lnTo>
                <a:lnTo>
                  <a:pt x="116204" y="77498"/>
                </a:lnTo>
                <a:lnTo>
                  <a:pt x="116204" y="46989"/>
                </a:lnTo>
                <a:lnTo>
                  <a:pt x="115823" y="45719"/>
                </a:lnTo>
                <a:close/>
              </a:path>
              <a:path w="1054100" h="614680">
                <a:moveTo>
                  <a:pt x="126024" y="45719"/>
                </a:moveTo>
                <a:lnTo>
                  <a:pt x="115823" y="45719"/>
                </a:lnTo>
                <a:lnTo>
                  <a:pt x="116204" y="46989"/>
                </a:lnTo>
                <a:lnTo>
                  <a:pt x="116204" y="77498"/>
                </a:lnTo>
                <a:lnTo>
                  <a:pt x="117982" y="75917"/>
                </a:lnTo>
                <a:lnTo>
                  <a:pt x="117982" y="46989"/>
                </a:lnTo>
                <a:lnTo>
                  <a:pt x="126157" y="46989"/>
                </a:lnTo>
                <a:lnTo>
                  <a:pt x="126024" y="45719"/>
                </a:lnTo>
                <a:close/>
              </a:path>
              <a:path w="1054100" h="614680">
                <a:moveTo>
                  <a:pt x="117982" y="46989"/>
                </a:moveTo>
                <a:lnTo>
                  <a:pt x="117982" y="75917"/>
                </a:lnTo>
                <a:lnTo>
                  <a:pt x="120522" y="73659"/>
                </a:lnTo>
                <a:lnTo>
                  <a:pt x="126364" y="68579"/>
                </a:lnTo>
                <a:lnTo>
                  <a:pt x="127987" y="67498"/>
                </a:lnTo>
                <a:lnTo>
                  <a:pt x="127762" y="62229"/>
                </a:lnTo>
                <a:lnTo>
                  <a:pt x="126225" y="47633"/>
                </a:lnTo>
                <a:lnTo>
                  <a:pt x="117982" y="46989"/>
                </a:lnTo>
                <a:close/>
              </a:path>
              <a:path w="1054100" h="614680">
                <a:moveTo>
                  <a:pt x="232537" y="63500"/>
                </a:moveTo>
                <a:lnTo>
                  <a:pt x="223138" y="63500"/>
                </a:lnTo>
                <a:lnTo>
                  <a:pt x="223138" y="74192"/>
                </a:lnTo>
                <a:lnTo>
                  <a:pt x="223519" y="71119"/>
                </a:lnTo>
                <a:lnTo>
                  <a:pt x="223519" y="66039"/>
                </a:lnTo>
                <a:lnTo>
                  <a:pt x="232537" y="66039"/>
                </a:lnTo>
                <a:lnTo>
                  <a:pt x="232537" y="63500"/>
                </a:lnTo>
                <a:close/>
              </a:path>
              <a:path w="1054100" h="614680">
                <a:moveTo>
                  <a:pt x="53212" y="1269"/>
                </a:moveTo>
                <a:lnTo>
                  <a:pt x="52831" y="1269"/>
                </a:lnTo>
                <a:lnTo>
                  <a:pt x="52831" y="73659"/>
                </a:lnTo>
                <a:lnTo>
                  <a:pt x="53212" y="73659"/>
                </a:lnTo>
                <a:lnTo>
                  <a:pt x="53212" y="1269"/>
                </a:lnTo>
                <a:close/>
              </a:path>
              <a:path w="1054100" h="614680">
                <a:moveTo>
                  <a:pt x="54737" y="1269"/>
                </a:moveTo>
                <a:lnTo>
                  <a:pt x="53212" y="1269"/>
                </a:lnTo>
                <a:lnTo>
                  <a:pt x="53212" y="73659"/>
                </a:lnTo>
                <a:lnTo>
                  <a:pt x="54737" y="73659"/>
                </a:lnTo>
                <a:lnTo>
                  <a:pt x="54737" y="1269"/>
                </a:lnTo>
                <a:close/>
              </a:path>
              <a:path w="1054100" h="614680">
                <a:moveTo>
                  <a:pt x="55371" y="1269"/>
                </a:moveTo>
                <a:lnTo>
                  <a:pt x="54737" y="1269"/>
                </a:lnTo>
                <a:lnTo>
                  <a:pt x="54737" y="73659"/>
                </a:lnTo>
                <a:lnTo>
                  <a:pt x="55371" y="73659"/>
                </a:lnTo>
                <a:lnTo>
                  <a:pt x="55371" y="1269"/>
                </a:lnTo>
                <a:close/>
              </a:path>
              <a:path w="1054100" h="614680">
                <a:moveTo>
                  <a:pt x="55752" y="1269"/>
                </a:moveTo>
                <a:lnTo>
                  <a:pt x="55371" y="1269"/>
                </a:lnTo>
                <a:lnTo>
                  <a:pt x="55371" y="73659"/>
                </a:lnTo>
                <a:lnTo>
                  <a:pt x="63372" y="73659"/>
                </a:lnTo>
                <a:lnTo>
                  <a:pt x="62610" y="72389"/>
                </a:lnTo>
                <a:lnTo>
                  <a:pt x="55752" y="72389"/>
                </a:lnTo>
                <a:lnTo>
                  <a:pt x="55752" y="1269"/>
                </a:lnTo>
                <a:close/>
              </a:path>
              <a:path w="1054100" h="614680">
                <a:moveTo>
                  <a:pt x="90677" y="1269"/>
                </a:moveTo>
                <a:lnTo>
                  <a:pt x="89280" y="1269"/>
                </a:lnTo>
                <a:lnTo>
                  <a:pt x="89280" y="73659"/>
                </a:lnTo>
                <a:lnTo>
                  <a:pt x="90677" y="73659"/>
                </a:lnTo>
                <a:lnTo>
                  <a:pt x="90677" y="1269"/>
                </a:lnTo>
                <a:close/>
              </a:path>
              <a:path w="1054100" h="614680">
                <a:moveTo>
                  <a:pt x="91439" y="1269"/>
                </a:moveTo>
                <a:lnTo>
                  <a:pt x="90677" y="1269"/>
                </a:lnTo>
                <a:lnTo>
                  <a:pt x="90677" y="73659"/>
                </a:lnTo>
                <a:lnTo>
                  <a:pt x="91439" y="73659"/>
                </a:lnTo>
                <a:lnTo>
                  <a:pt x="91439" y="1269"/>
                </a:lnTo>
                <a:close/>
              </a:path>
              <a:path w="1054100" h="614680">
                <a:moveTo>
                  <a:pt x="91820" y="1269"/>
                </a:moveTo>
                <a:lnTo>
                  <a:pt x="91439" y="1269"/>
                </a:lnTo>
                <a:lnTo>
                  <a:pt x="91439" y="73659"/>
                </a:lnTo>
                <a:lnTo>
                  <a:pt x="91820" y="72389"/>
                </a:lnTo>
                <a:lnTo>
                  <a:pt x="91820" y="1269"/>
                </a:lnTo>
                <a:close/>
              </a:path>
              <a:path w="1054100" h="614680">
                <a:moveTo>
                  <a:pt x="93979" y="1269"/>
                </a:moveTo>
                <a:lnTo>
                  <a:pt x="91820" y="1269"/>
                </a:lnTo>
                <a:lnTo>
                  <a:pt x="91820" y="72389"/>
                </a:lnTo>
                <a:lnTo>
                  <a:pt x="91439" y="73659"/>
                </a:lnTo>
                <a:lnTo>
                  <a:pt x="92011" y="73659"/>
                </a:lnTo>
                <a:lnTo>
                  <a:pt x="92075" y="71119"/>
                </a:lnTo>
                <a:lnTo>
                  <a:pt x="93979" y="71119"/>
                </a:lnTo>
                <a:lnTo>
                  <a:pt x="93979" y="1269"/>
                </a:lnTo>
                <a:close/>
              </a:path>
              <a:path w="1054100" h="614680">
                <a:moveTo>
                  <a:pt x="57912" y="1269"/>
                </a:moveTo>
                <a:lnTo>
                  <a:pt x="55752" y="1269"/>
                </a:lnTo>
                <a:lnTo>
                  <a:pt x="55752" y="72389"/>
                </a:lnTo>
                <a:lnTo>
                  <a:pt x="57912" y="72389"/>
                </a:lnTo>
                <a:lnTo>
                  <a:pt x="57912" y="1269"/>
                </a:lnTo>
                <a:close/>
              </a:path>
              <a:path w="1054100" h="614680">
                <a:moveTo>
                  <a:pt x="58673" y="0"/>
                </a:moveTo>
                <a:lnTo>
                  <a:pt x="57912" y="1269"/>
                </a:lnTo>
                <a:lnTo>
                  <a:pt x="57912" y="72389"/>
                </a:lnTo>
                <a:lnTo>
                  <a:pt x="58673" y="72389"/>
                </a:lnTo>
                <a:lnTo>
                  <a:pt x="58673" y="0"/>
                </a:lnTo>
                <a:close/>
              </a:path>
              <a:path w="1054100" h="614680">
                <a:moveTo>
                  <a:pt x="94614" y="1269"/>
                </a:moveTo>
                <a:lnTo>
                  <a:pt x="93979" y="1269"/>
                </a:lnTo>
                <a:lnTo>
                  <a:pt x="93979" y="72389"/>
                </a:lnTo>
                <a:lnTo>
                  <a:pt x="94614" y="72389"/>
                </a:lnTo>
                <a:lnTo>
                  <a:pt x="94614" y="1269"/>
                </a:lnTo>
                <a:close/>
              </a:path>
              <a:path w="1054100" h="614680">
                <a:moveTo>
                  <a:pt x="96138" y="0"/>
                </a:moveTo>
                <a:lnTo>
                  <a:pt x="94614" y="0"/>
                </a:lnTo>
                <a:lnTo>
                  <a:pt x="94614" y="72389"/>
                </a:lnTo>
                <a:lnTo>
                  <a:pt x="98297" y="72389"/>
                </a:lnTo>
                <a:lnTo>
                  <a:pt x="98297" y="48259"/>
                </a:lnTo>
                <a:lnTo>
                  <a:pt x="107568" y="48259"/>
                </a:lnTo>
                <a:lnTo>
                  <a:pt x="107568" y="39369"/>
                </a:lnTo>
                <a:lnTo>
                  <a:pt x="107187" y="38100"/>
                </a:lnTo>
                <a:lnTo>
                  <a:pt x="125221" y="38100"/>
                </a:lnTo>
                <a:lnTo>
                  <a:pt x="124840" y="35559"/>
                </a:lnTo>
                <a:lnTo>
                  <a:pt x="124587" y="34289"/>
                </a:lnTo>
                <a:lnTo>
                  <a:pt x="124205" y="31750"/>
                </a:lnTo>
                <a:lnTo>
                  <a:pt x="121284" y="22859"/>
                </a:lnTo>
                <a:lnTo>
                  <a:pt x="120141" y="21589"/>
                </a:lnTo>
                <a:lnTo>
                  <a:pt x="119506" y="20319"/>
                </a:lnTo>
                <a:lnTo>
                  <a:pt x="117982" y="17779"/>
                </a:lnTo>
                <a:lnTo>
                  <a:pt x="116966" y="16509"/>
                </a:lnTo>
                <a:lnTo>
                  <a:pt x="115823" y="13969"/>
                </a:lnTo>
                <a:lnTo>
                  <a:pt x="113029" y="11429"/>
                </a:lnTo>
                <a:lnTo>
                  <a:pt x="111505" y="8889"/>
                </a:lnTo>
                <a:lnTo>
                  <a:pt x="110108" y="7619"/>
                </a:lnTo>
                <a:lnTo>
                  <a:pt x="104775" y="3809"/>
                </a:lnTo>
                <a:lnTo>
                  <a:pt x="104012" y="3809"/>
                </a:lnTo>
                <a:lnTo>
                  <a:pt x="103631" y="2539"/>
                </a:lnTo>
                <a:lnTo>
                  <a:pt x="102615" y="2539"/>
                </a:lnTo>
                <a:lnTo>
                  <a:pt x="101853" y="1269"/>
                </a:lnTo>
                <a:lnTo>
                  <a:pt x="96773" y="1269"/>
                </a:lnTo>
                <a:lnTo>
                  <a:pt x="96138" y="0"/>
                </a:lnTo>
                <a:close/>
              </a:path>
              <a:path w="1054100" h="614680">
                <a:moveTo>
                  <a:pt x="126225" y="47633"/>
                </a:moveTo>
                <a:lnTo>
                  <a:pt x="127762" y="62229"/>
                </a:lnTo>
                <a:lnTo>
                  <a:pt x="127987" y="67498"/>
                </a:lnTo>
                <a:lnTo>
                  <a:pt x="132079" y="64769"/>
                </a:lnTo>
                <a:lnTo>
                  <a:pt x="134238" y="63500"/>
                </a:lnTo>
                <a:lnTo>
                  <a:pt x="134238" y="48259"/>
                </a:lnTo>
                <a:lnTo>
                  <a:pt x="126225" y="47633"/>
                </a:lnTo>
                <a:close/>
              </a:path>
              <a:path w="1054100" h="614680">
                <a:moveTo>
                  <a:pt x="136397" y="48259"/>
                </a:moveTo>
                <a:lnTo>
                  <a:pt x="134238" y="48259"/>
                </a:lnTo>
                <a:lnTo>
                  <a:pt x="134238" y="63500"/>
                </a:lnTo>
                <a:lnTo>
                  <a:pt x="136397" y="62229"/>
                </a:lnTo>
                <a:lnTo>
                  <a:pt x="136397" y="48259"/>
                </a:lnTo>
                <a:close/>
              </a:path>
              <a:path w="1054100" h="614680">
                <a:moveTo>
                  <a:pt x="136397" y="48259"/>
                </a:moveTo>
                <a:lnTo>
                  <a:pt x="136397" y="62229"/>
                </a:lnTo>
                <a:lnTo>
                  <a:pt x="151510" y="53339"/>
                </a:lnTo>
                <a:lnTo>
                  <a:pt x="162586" y="48463"/>
                </a:lnTo>
                <a:lnTo>
                  <a:pt x="136397" y="48259"/>
                </a:lnTo>
                <a:close/>
              </a:path>
              <a:path w="1054100" h="614680">
                <a:moveTo>
                  <a:pt x="234695" y="39369"/>
                </a:moveTo>
                <a:lnTo>
                  <a:pt x="232537" y="39369"/>
                </a:lnTo>
                <a:lnTo>
                  <a:pt x="232537" y="49008"/>
                </a:lnTo>
                <a:lnTo>
                  <a:pt x="252510" y="49164"/>
                </a:lnTo>
                <a:lnTo>
                  <a:pt x="251967" y="48259"/>
                </a:lnTo>
                <a:lnTo>
                  <a:pt x="251205" y="48259"/>
                </a:lnTo>
                <a:lnTo>
                  <a:pt x="250189" y="46989"/>
                </a:lnTo>
                <a:lnTo>
                  <a:pt x="249427" y="45719"/>
                </a:lnTo>
                <a:lnTo>
                  <a:pt x="248412" y="44450"/>
                </a:lnTo>
                <a:lnTo>
                  <a:pt x="247268" y="44450"/>
                </a:lnTo>
                <a:lnTo>
                  <a:pt x="246252" y="43179"/>
                </a:lnTo>
                <a:lnTo>
                  <a:pt x="245109" y="43179"/>
                </a:lnTo>
                <a:lnTo>
                  <a:pt x="244093" y="41909"/>
                </a:lnTo>
                <a:lnTo>
                  <a:pt x="242950" y="41909"/>
                </a:lnTo>
                <a:lnTo>
                  <a:pt x="238632" y="40639"/>
                </a:lnTo>
                <a:lnTo>
                  <a:pt x="236854" y="40639"/>
                </a:lnTo>
                <a:lnTo>
                  <a:pt x="234695" y="39369"/>
                </a:lnTo>
                <a:close/>
              </a:path>
              <a:path w="1054100" h="614680">
                <a:moveTo>
                  <a:pt x="232537" y="39369"/>
                </a:moveTo>
                <a:lnTo>
                  <a:pt x="196468" y="39369"/>
                </a:lnTo>
                <a:lnTo>
                  <a:pt x="196468" y="48727"/>
                </a:lnTo>
                <a:lnTo>
                  <a:pt x="232537" y="49008"/>
                </a:lnTo>
                <a:lnTo>
                  <a:pt x="232537" y="39369"/>
                </a:lnTo>
                <a:close/>
              </a:path>
              <a:path w="1054100" h="614680">
                <a:moveTo>
                  <a:pt x="196468" y="39369"/>
                </a:moveTo>
                <a:lnTo>
                  <a:pt x="186054" y="39369"/>
                </a:lnTo>
                <a:lnTo>
                  <a:pt x="179577" y="40639"/>
                </a:lnTo>
                <a:lnTo>
                  <a:pt x="177800" y="41909"/>
                </a:lnTo>
                <a:lnTo>
                  <a:pt x="175640" y="41909"/>
                </a:lnTo>
                <a:lnTo>
                  <a:pt x="173481" y="43179"/>
                </a:lnTo>
                <a:lnTo>
                  <a:pt x="171703" y="44450"/>
                </a:lnTo>
                <a:lnTo>
                  <a:pt x="162586" y="48463"/>
                </a:lnTo>
                <a:lnTo>
                  <a:pt x="196468" y="48727"/>
                </a:lnTo>
                <a:lnTo>
                  <a:pt x="196468" y="39369"/>
                </a:lnTo>
                <a:close/>
              </a:path>
              <a:path w="1054100" h="614680">
                <a:moveTo>
                  <a:pt x="126157" y="46989"/>
                </a:moveTo>
                <a:lnTo>
                  <a:pt x="117982" y="46989"/>
                </a:lnTo>
                <a:lnTo>
                  <a:pt x="126225" y="47633"/>
                </a:lnTo>
                <a:lnTo>
                  <a:pt x="126157" y="46989"/>
                </a:lnTo>
                <a:close/>
              </a:path>
            </a:pathLst>
          </a:custGeom>
          <a:solidFill>
            <a:srgbClr val="CC99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1" name="object 1901"/>
          <p:cNvSpPr/>
          <p:nvPr/>
        </p:nvSpPr>
        <p:spPr>
          <a:xfrm>
            <a:off x="4061333" y="2491041"/>
            <a:ext cx="999490" cy="0"/>
          </a:xfrm>
          <a:custGeom>
            <a:avLst/>
            <a:gdLst/>
            <a:ahLst/>
            <a:cxnLst/>
            <a:rect l="l" t="t" r="r" b="b"/>
            <a:pathLst>
              <a:path w="999489">
                <a:moveTo>
                  <a:pt x="0" y="0"/>
                </a:moveTo>
                <a:lnTo>
                  <a:pt x="999363" y="0"/>
                </a:lnTo>
              </a:path>
            </a:pathLst>
          </a:custGeom>
          <a:ln w="72009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2" name="object 1902"/>
          <p:cNvSpPr/>
          <p:nvPr/>
        </p:nvSpPr>
        <p:spPr>
          <a:xfrm>
            <a:off x="7448168" y="5787199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5">
                <a:moveTo>
                  <a:pt x="0" y="0"/>
                </a:moveTo>
                <a:lnTo>
                  <a:pt x="354583" y="0"/>
                </a:lnTo>
              </a:path>
            </a:pathLst>
          </a:custGeom>
          <a:ln w="72009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3" name="object 1903"/>
          <p:cNvSpPr/>
          <p:nvPr/>
        </p:nvSpPr>
        <p:spPr>
          <a:xfrm>
            <a:off x="5360034" y="3588639"/>
            <a:ext cx="338455" cy="308610"/>
          </a:xfrm>
          <a:custGeom>
            <a:avLst/>
            <a:gdLst/>
            <a:ahLst/>
            <a:cxnLst/>
            <a:rect l="l" t="t" r="r" b="b"/>
            <a:pathLst>
              <a:path w="338454" h="308610">
                <a:moveTo>
                  <a:pt x="36449" y="205739"/>
                </a:moveTo>
                <a:lnTo>
                  <a:pt x="380" y="205739"/>
                </a:lnTo>
                <a:lnTo>
                  <a:pt x="380" y="279400"/>
                </a:lnTo>
                <a:lnTo>
                  <a:pt x="1524" y="283210"/>
                </a:lnTo>
                <a:lnTo>
                  <a:pt x="1777" y="284480"/>
                </a:lnTo>
                <a:lnTo>
                  <a:pt x="2539" y="287020"/>
                </a:lnTo>
                <a:lnTo>
                  <a:pt x="3301" y="288289"/>
                </a:lnTo>
                <a:lnTo>
                  <a:pt x="4699" y="290830"/>
                </a:lnTo>
                <a:lnTo>
                  <a:pt x="5841" y="292100"/>
                </a:lnTo>
                <a:lnTo>
                  <a:pt x="6857" y="292100"/>
                </a:lnTo>
                <a:lnTo>
                  <a:pt x="8000" y="293370"/>
                </a:lnTo>
                <a:lnTo>
                  <a:pt x="9398" y="294639"/>
                </a:lnTo>
                <a:lnTo>
                  <a:pt x="10540" y="295910"/>
                </a:lnTo>
                <a:lnTo>
                  <a:pt x="11937" y="297180"/>
                </a:lnTo>
                <a:lnTo>
                  <a:pt x="12953" y="297180"/>
                </a:lnTo>
                <a:lnTo>
                  <a:pt x="14477" y="298450"/>
                </a:lnTo>
                <a:lnTo>
                  <a:pt x="15875" y="299720"/>
                </a:lnTo>
                <a:lnTo>
                  <a:pt x="17272" y="299720"/>
                </a:lnTo>
                <a:lnTo>
                  <a:pt x="18795" y="300989"/>
                </a:lnTo>
                <a:lnTo>
                  <a:pt x="21589" y="300989"/>
                </a:lnTo>
                <a:lnTo>
                  <a:pt x="23494" y="302260"/>
                </a:lnTo>
                <a:lnTo>
                  <a:pt x="26669" y="302260"/>
                </a:lnTo>
                <a:lnTo>
                  <a:pt x="43561" y="306070"/>
                </a:lnTo>
                <a:lnTo>
                  <a:pt x="78104" y="308610"/>
                </a:lnTo>
                <a:lnTo>
                  <a:pt x="95503" y="308610"/>
                </a:lnTo>
                <a:lnTo>
                  <a:pt x="95503" y="279400"/>
                </a:lnTo>
                <a:lnTo>
                  <a:pt x="36449" y="279400"/>
                </a:lnTo>
                <a:lnTo>
                  <a:pt x="36449" y="276860"/>
                </a:lnTo>
                <a:lnTo>
                  <a:pt x="36067" y="276860"/>
                </a:lnTo>
                <a:lnTo>
                  <a:pt x="36067" y="271780"/>
                </a:lnTo>
                <a:lnTo>
                  <a:pt x="36449" y="270510"/>
                </a:lnTo>
                <a:lnTo>
                  <a:pt x="36449" y="205739"/>
                </a:lnTo>
                <a:close/>
              </a:path>
              <a:path w="338454" h="308610">
                <a:moveTo>
                  <a:pt x="114531" y="236246"/>
                </a:moveTo>
                <a:lnTo>
                  <a:pt x="95503" y="237489"/>
                </a:lnTo>
                <a:lnTo>
                  <a:pt x="95503" y="308610"/>
                </a:lnTo>
                <a:lnTo>
                  <a:pt x="131444" y="308610"/>
                </a:lnTo>
                <a:lnTo>
                  <a:pt x="131444" y="237489"/>
                </a:lnTo>
                <a:lnTo>
                  <a:pt x="114531" y="236246"/>
                </a:lnTo>
                <a:close/>
              </a:path>
              <a:path w="338454" h="308610">
                <a:moveTo>
                  <a:pt x="193675" y="233680"/>
                </a:moveTo>
                <a:lnTo>
                  <a:pt x="179324" y="233680"/>
                </a:lnTo>
                <a:lnTo>
                  <a:pt x="134365" y="234950"/>
                </a:lnTo>
                <a:lnTo>
                  <a:pt x="114531" y="236246"/>
                </a:lnTo>
                <a:lnTo>
                  <a:pt x="131444" y="237489"/>
                </a:lnTo>
                <a:lnTo>
                  <a:pt x="131444" y="308610"/>
                </a:lnTo>
                <a:lnTo>
                  <a:pt x="215264" y="306070"/>
                </a:lnTo>
                <a:lnTo>
                  <a:pt x="193675" y="306070"/>
                </a:lnTo>
                <a:lnTo>
                  <a:pt x="193675" y="233680"/>
                </a:lnTo>
                <a:close/>
              </a:path>
              <a:path w="338454" h="308610">
                <a:moveTo>
                  <a:pt x="215264" y="233680"/>
                </a:moveTo>
                <a:lnTo>
                  <a:pt x="193675" y="233680"/>
                </a:lnTo>
                <a:lnTo>
                  <a:pt x="193675" y="306070"/>
                </a:lnTo>
                <a:lnTo>
                  <a:pt x="204469" y="306070"/>
                </a:lnTo>
                <a:lnTo>
                  <a:pt x="204469" y="234950"/>
                </a:lnTo>
                <a:lnTo>
                  <a:pt x="215264" y="233680"/>
                </a:lnTo>
                <a:close/>
              </a:path>
              <a:path w="338454" h="308610">
                <a:moveTo>
                  <a:pt x="300080" y="186015"/>
                </a:moveTo>
                <a:lnTo>
                  <a:pt x="298450" y="191770"/>
                </a:lnTo>
                <a:lnTo>
                  <a:pt x="297434" y="194310"/>
                </a:lnTo>
                <a:lnTo>
                  <a:pt x="296290" y="196850"/>
                </a:lnTo>
                <a:lnTo>
                  <a:pt x="295275" y="198120"/>
                </a:lnTo>
                <a:lnTo>
                  <a:pt x="293750" y="200660"/>
                </a:lnTo>
                <a:lnTo>
                  <a:pt x="292735" y="203200"/>
                </a:lnTo>
                <a:lnTo>
                  <a:pt x="291338" y="204470"/>
                </a:lnTo>
                <a:lnTo>
                  <a:pt x="289813" y="207010"/>
                </a:lnTo>
                <a:lnTo>
                  <a:pt x="288036" y="208280"/>
                </a:lnTo>
                <a:lnTo>
                  <a:pt x="282320" y="214630"/>
                </a:lnTo>
                <a:lnTo>
                  <a:pt x="276478" y="218439"/>
                </a:lnTo>
                <a:lnTo>
                  <a:pt x="273685" y="219710"/>
                </a:lnTo>
                <a:lnTo>
                  <a:pt x="270382" y="222250"/>
                </a:lnTo>
                <a:lnTo>
                  <a:pt x="267462" y="223520"/>
                </a:lnTo>
                <a:lnTo>
                  <a:pt x="264287" y="224789"/>
                </a:lnTo>
                <a:lnTo>
                  <a:pt x="260985" y="227330"/>
                </a:lnTo>
                <a:lnTo>
                  <a:pt x="254253" y="228600"/>
                </a:lnTo>
                <a:lnTo>
                  <a:pt x="250951" y="229870"/>
                </a:lnTo>
                <a:lnTo>
                  <a:pt x="247395" y="231139"/>
                </a:lnTo>
                <a:lnTo>
                  <a:pt x="244093" y="231139"/>
                </a:lnTo>
                <a:lnTo>
                  <a:pt x="215264" y="233680"/>
                </a:lnTo>
                <a:lnTo>
                  <a:pt x="204469" y="234950"/>
                </a:lnTo>
                <a:lnTo>
                  <a:pt x="204469" y="306070"/>
                </a:lnTo>
                <a:lnTo>
                  <a:pt x="229742" y="306070"/>
                </a:lnTo>
                <a:lnTo>
                  <a:pt x="229742" y="233680"/>
                </a:lnTo>
                <a:lnTo>
                  <a:pt x="302387" y="233680"/>
                </a:lnTo>
                <a:lnTo>
                  <a:pt x="300989" y="201930"/>
                </a:lnTo>
                <a:lnTo>
                  <a:pt x="300080" y="186015"/>
                </a:lnTo>
                <a:close/>
              </a:path>
              <a:path w="338454" h="308610">
                <a:moveTo>
                  <a:pt x="229742" y="233680"/>
                </a:moveTo>
                <a:lnTo>
                  <a:pt x="229742" y="306070"/>
                </a:lnTo>
                <a:lnTo>
                  <a:pt x="240537" y="306070"/>
                </a:lnTo>
                <a:lnTo>
                  <a:pt x="240537" y="234950"/>
                </a:lnTo>
                <a:lnTo>
                  <a:pt x="229742" y="233680"/>
                </a:lnTo>
                <a:close/>
              </a:path>
              <a:path w="338454" h="308610">
                <a:moveTo>
                  <a:pt x="335914" y="161289"/>
                </a:moveTo>
                <a:lnTo>
                  <a:pt x="302387" y="161289"/>
                </a:lnTo>
                <a:lnTo>
                  <a:pt x="302132" y="172720"/>
                </a:lnTo>
                <a:lnTo>
                  <a:pt x="301370" y="180339"/>
                </a:lnTo>
                <a:lnTo>
                  <a:pt x="300609" y="184150"/>
                </a:lnTo>
                <a:lnTo>
                  <a:pt x="300080" y="186015"/>
                </a:lnTo>
                <a:lnTo>
                  <a:pt x="300989" y="201930"/>
                </a:lnTo>
                <a:lnTo>
                  <a:pt x="302387" y="233680"/>
                </a:lnTo>
                <a:lnTo>
                  <a:pt x="229742" y="233680"/>
                </a:lnTo>
                <a:lnTo>
                  <a:pt x="240537" y="234950"/>
                </a:lnTo>
                <a:lnTo>
                  <a:pt x="240537" y="306070"/>
                </a:lnTo>
                <a:lnTo>
                  <a:pt x="251332" y="306070"/>
                </a:lnTo>
                <a:lnTo>
                  <a:pt x="280162" y="303530"/>
                </a:lnTo>
                <a:lnTo>
                  <a:pt x="283337" y="302260"/>
                </a:lnTo>
                <a:lnTo>
                  <a:pt x="287019" y="302260"/>
                </a:lnTo>
                <a:lnTo>
                  <a:pt x="297052" y="298450"/>
                </a:lnTo>
                <a:lnTo>
                  <a:pt x="300227" y="297180"/>
                </a:lnTo>
                <a:lnTo>
                  <a:pt x="303529" y="295910"/>
                </a:lnTo>
                <a:lnTo>
                  <a:pt x="306450" y="294639"/>
                </a:lnTo>
                <a:lnTo>
                  <a:pt x="309625" y="292100"/>
                </a:lnTo>
                <a:lnTo>
                  <a:pt x="312547" y="290830"/>
                </a:lnTo>
                <a:lnTo>
                  <a:pt x="315340" y="288289"/>
                </a:lnTo>
                <a:lnTo>
                  <a:pt x="324103" y="280670"/>
                </a:lnTo>
                <a:lnTo>
                  <a:pt x="325881" y="278130"/>
                </a:lnTo>
                <a:lnTo>
                  <a:pt x="327278" y="276860"/>
                </a:lnTo>
                <a:lnTo>
                  <a:pt x="328675" y="274320"/>
                </a:lnTo>
                <a:lnTo>
                  <a:pt x="329818" y="273050"/>
                </a:lnTo>
                <a:lnTo>
                  <a:pt x="331215" y="270510"/>
                </a:lnTo>
                <a:lnTo>
                  <a:pt x="332359" y="267970"/>
                </a:lnTo>
                <a:lnTo>
                  <a:pt x="333375" y="266700"/>
                </a:lnTo>
                <a:lnTo>
                  <a:pt x="334517" y="264160"/>
                </a:lnTo>
                <a:lnTo>
                  <a:pt x="335152" y="261620"/>
                </a:lnTo>
                <a:lnTo>
                  <a:pt x="336676" y="256539"/>
                </a:lnTo>
                <a:lnTo>
                  <a:pt x="337057" y="254000"/>
                </a:lnTo>
                <a:lnTo>
                  <a:pt x="337312" y="251460"/>
                </a:lnTo>
                <a:lnTo>
                  <a:pt x="338074" y="245110"/>
                </a:lnTo>
                <a:lnTo>
                  <a:pt x="338327" y="237489"/>
                </a:lnTo>
                <a:lnTo>
                  <a:pt x="338454" y="172720"/>
                </a:lnTo>
                <a:lnTo>
                  <a:pt x="335534" y="172720"/>
                </a:lnTo>
                <a:lnTo>
                  <a:pt x="335914" y="165100"/>
                </a:lnTo>
                <a:lnTo>
                  <a:pt x="335914" y="161289"/>
                </a:lnTo>
                <a:close/>
              </a:path>
              <a:path w="338454" h="308610">
                <a:moveTo>
                  <a:pt x="48533" y="225117"/>
                </a:moveTo>
                <a:lnTo>
                  <a:pt x="47878" y="227330"/>
                </a:lnTo>
                <a:lnTo>
                  <a:pt x="37464" y="266700"/>
                </a:lnTo>
                <a:lnTo>
                  <a:pt x="37084" y="266700"/>
                </a:lnTo>
                <a:lnTo>
                  <a:pt x="36449" y="269239"/>
                </a:lnTo>
                <a:lnTo>
                  <a:pt x="36449" y="279400"/>
                </a:lnTo>
                <a:lnTo>
                  <a:pt x="95503" y="279400"/>
                </a:lnTo>
                <a:lnTo>
                  <a:pt x="95503" y="237489"/>
                </a:lnTo>
                <a:lnTo>
                  <a:pt x="114531" y="236246"/>
                </a:lnTo>
                <a:lnTo>
                  <a:pt x="79628" y="233680"/>
                </a:lnTo>
                <a:lnTo>
                  <a:pt x="62737" y="231139"/>
                </a:lnTo>
                <a:lnTo>
                  <a:pt x="59436" y="229870"/>
                </a:lnTo>
                <a:lnTo>
                  <a:pt x="56261" y="229870"/>
                </a:lnTo>
                <a:lnTo>
                  <a:pt x="54737" y="228600"/>
                </a:lnTo>
                <a:lnTo>
                  <a:pt x="53339" y="227330"/>
                </a:lnTo>
                <a:lnTo>
                  <a:pt x="51942" y="227330"/>
                </a:lnTo>
                <a:lnTo>
                  <a:pt x="50418" y="226060"/>
                </a:lnTo>
                <a:lnTo>
                  <a:pt x="48533" y="225117"/>
                </a:lnTo>
                <a:close/>
              </a:path>
              <a:path w="338454" h="308610">
                <a:moveTo>
                  <a:pt x="26860" y="90805"/>
                </a:moveTo>
                <a:lnTo>
                  <a:pt x="25907" y="97789"/>
                </a:lnTo>
                <a:lnTo>
                  <a:pt x="23749" y="110489"/>
                </a:lnTo>
                <a:lnTo>
                  <a:pt x="21336" y="123189"/>
                </a:lnTo>
                <a:lnTo>
                  <a:pt x="11937" y="156210"/>
                </a:lnTo>
                <a:lnTo>
                  <a:pt x="1524" y="194310"/>
                </a:lnTo>
                <a:lnTo>
                  <a:pt x="380" y="198120"/>
                </a:lnTo>
                <a:lnTo>
                  <a:pt x="380" y="199389"/>
                </a:lnTo>
                <a:lnTo>
                  <a:pt x="0" y="200660"/>
                </a:lnTo>
                <a:lnTo>
                  <a:pt x="0" y="276860"/>
                </a:lnTo>
                <a:lnTo>
                  <a:pt x="380" y="278130"/>
                </a:lnTo>
                <a:lnTo>
                  <a:pt x="380" y="205739"/>
                </a:lnTo>
                <a:lnTo>
                  <a:pt x="54269" y="205739"/>
                </a:lnTo>
                <a:lnTo>
                  <a:pt x="63753" y="154939"/>
                </a:lnTo>
                <a:lnTo>
                  <a:pt x="65150" y="110489"/>
                </a:lnTo>
                <a:lnTo>
                  <a:pt x="29210" y="110489"/>
                </a:lnTo>
                <a:lnTo>
                  <a:pt x="28448" y="102870"/>
                </a:lnTo>
                <a:lnTo>
                  <a:pt x="27431" y="96520"/>
                </a:lnTo>
                <a:lnTo>
                  <a:pt x="27431" y="92710"/>
                </a:lnTo>
                <a:lnTo>
                  <a:pt x="27050" y="92710"/>
                </a:lnTo>
                <a:lnTo>
                  <a:pt x="27050" y="91439"/>
                </a:lnTo>
                <a:lnTo>
                  <a:pt x="26860" y="90805"/>
                </a:lnTo>
                <a:close/>
              </a:path>
              <a:path w="338454" h="308610">
                <a:moveTo>
                  <a:pt x="36449" y="270510"/>
                </a:moveTo>
                <a:lnTo>
                  <a:pt x="36067" y="271780"/>
                </a:lnTo>
                <a:lnTo>
                  <a:pt x="36067" y="276860"/>
                </a:lnTo>
                <a:lnTo>
                  <a:pt x="36449" y="276860"/>
                </a:lnTo>
                <a:lnTo>
                  <a:pt x="36449" y="270510"/>
                </a:lnTo>
                <a:close/>
              </a:path>
              <a:path w="338454" h="308610">
                <a:moveTo>
                  <a:pt x="54269" y="205739"/>
                </a:moveTo>
                <a:lnTo>
                  <a:pt x="36449" y="205739"/>
                </a:lnTo>
                <a:lnTo>
                  <a:pt x="36449" y="269239"/>
                </a:lnTo>
                <a:lnTo>
                  <a:pt x="37084" y="266700"/>
                </a:lnTo>
                <a:lnTo>
                  <a:pt x="37464" y="266700"/>
                </a:lnTo>
                <a:lnTo>
                  <a:pt x="47878" y="227330"/>
                </a:lnTo>
                <a:lnTo>
                  <a:pt x="48533" y="225117"/>
                </a:lnTo>
                <a:lnTo>
                  <a:pt x="47878" y="224789"/>
                </a:lnTo>
                <a:lnTo>
                  <a:pt x="46481" y="223520"/>
                </a:lnTo>
                <a:lnTo>
                  <a:pt x="45338" y="222250"/>
                </a:lnTo>
                <a:lnTo>
                  <a:pt x="43941" y="222250"/>
                </a:lnTo>
                <a:lnTo>
                  <a:pt x="40766" y="218439"/>
                </a:lnTo>
                <a:lnTo>
                  <a:pt x="39242" y="215900"/>
                </a:lnTo>
                <a:lnTo>
                  <a:pt x="38607" y="214630"/>
                </a:lnTo>
                <a:lnTo>
                  <a:pt x="36702" y="208280"/>
                </a:lnTo>
                <a:lnTo>
                  <a:pt x="53517" y="208280"/>
                </a:lnTo>
                <a:lnTo>
                  <a:pt x="54269" y="205739"/>
                </a:lnTo>
                <a:close/>
              </a:path>
              <a:path w="338454" h="308610">
                <a:moveTo>
                  <a:pt x="53517" y="208280"/>
                </a:moveTo>
                <a:lnTo>
                  <a:pt x="36702" y="208280"/>
                </a:lnTo>
                <a:lnTo>
                  <a:pt x="38607" y="214630"/>
                </a:lnTo>
                <a:lnTo>
                  <a:pt x="39242" y="215900"/>
                </a:lnTo>
                <a:lnTo>
                  <a:pt x="40766" y="218439"/>
                </a:lnTo>
                <a:lnTo>
                  <a:pt x="43941" y="222250"/>
                </a:lnTo>
                <a:lnTo>
                  <a:pt x="45338" y="222250"/>
                </a:lnTo>
                <a:lnTo>
                  <a:pt x="46481" y="223520"/>
                </a:lnTo>
                <a:lnTo>
                  <a:pt x="47878" y="224789"/>
                </a:lnTo>
                <a:lnTo>
                  <a:pt x="48533" y="225117"/>
                </a:lnTo>
                <a:lnTo>
                  <a:pt x="53517" y="208280"/>
                </a:lnTo>
                <a:close/>
              </a:path>
              <a:path w="338454" h="308610">
                <a:moveTo>
                  <a:pt x="299592" y="149860"/>
                </a:moveTo>
                <a:lnTo>
                  <a:pt x="299592" y="172720"/>
                </a:lnTo>
                <a:lnTo>
                  <a:pt x="299974" y="184150"/>
                </a:lnTo>
                <a:lnTo>
                  <a:pt x="300080" y="186015"/>
                </a:lnTo>
                <a:lnTo>
                  <a:pt x="300609" y="184150"/>
                </a:lnTo>
                <a:lnTo>
                  <a:pt x="301370" y="180339"/>
                </a:lnTo>
                <a:lnTo>
                  <a:pt x="302132" y="172720"/>
                </a:lnTo>
                <a:lnTo>
                  <a:pt x="302302" y="165100"/>
                </a:lnTo>
                <a:lnTo>
                  <a:pt x="299974" y="165100"/>
                </a:lnTo>
                <a:lnTo>
                  <a:pt x="299847" y="154939"/>
                </a:lnTo>
                <a:lnTo>
                  <a:pt x="299592" y="149860"/>
                </a:lnTo>
                <a:close/>
              </a:path>
              <a:path w="338454" h="308610">
                <a:moveTo>
                  <a:pt x="335914" y="111760"/>
                </a:moveTo>
                <a:lnTo>
                  <a:pt x="335914" y="165100"/>
                </a:lnTo>
                <a:lnTo>
                  <a:pt x="335534" y="172720"/>
                </a:lnTo>
                <a:lnTo>
                  <a:pt x="338454" y="172720"/>
                </a:lnTo>
                <a:lnTo>
                  <a:pt x="338454" y="161289"/>
                </a:lnTo>
                <a:lnTo>
                  <a:pt x="337057" y="130810"/>
                </a:lnTo>
                <a:lnTo>
                  <a:pt x="335914" y="111760"/>
                </a:lnTo>
                <a:close/>
              </a:path>
              <a:path w="338454" h="308610">
                <a:moveTo>
                  <a:pt x="335914" y="92710"/>
                </a:moveTo>
                <a:lnTo>
                  <a:pt x="299974" y="92710"/>
                </a:lnTo>
                <a:lnTo>
                  <a:pt x="299719" y="97789"/>
                </a:lnTo>
                <a:lnTo>
                  <a:pt x="299592" y="149860"/>
                </a:lnTo>
                <a:lnTo>
                  <a:pt x="299847" y="154939"/>
                </a:lnTo>
                <a:lnTo>
                  <a:pt x="299974" y="165100"/>
                </a:lnTo>
                <a:lnTo>
                  <a:pt x="302302" y="165100"/>
                </a:lnTo>
                <a:lnTo>
                  <a:pt x="302387" y="161289"/>
                </a:lnTo>
                <a:lnTo>
                  <a:pt x="335914" y="161289"/>
                </a:lnTo>
                <a:lnTo>
                  <a:pt x="335872" y="110489"/>
                </a:lnTo>
                <a:lnTo>
                  <a:pt x="335534" y="100330"/>
                </a:lnTo>
                <a:lnTo>
                  <a:pt x="335914" y="100330"/>
                </a:lnTo>
                <a:lnTo>
                  <a:pt x="335914" y="92710"/>
                </a:lnTo>
                <a:close/>
              </a:path>
              <a:path w="338454" h="308610">
                <a:moveTo>
                  <a:pt x="266064" y="0"/>
                </a:moveTo>
                <a:lnTo>
                  <a:pt x="266064" y="72389"/>
                </a:lnTo>
                <a:lnTo>
                  <a:pt x="240156" y="72389"/>
                </a:lnTo>
                <a:lnTo>
                  <a:pt x="249936" y="73660"/>
                </a:lnTo>
                <a:lnTo>
                  <a:pt x="254888" y="73660"/>
                </a:lnTo>
                <a:lnTo>
                  <a:pt x="256666" y="74930"/>
                </a:lnTo>
                <a:lnTo>
                  <a:pt x="258825" y="74930"/>
                </a:lnTo>
                <a:lnTo>
                  <a:pt x="260730" y="76200"/>
                </a:lnTo>
                <a:lnTo>
                  <a:pt x="262509" y="76200"/>
                </a:lnTo>
                <a:lnTo>
                  <a:pt x="266445" y="77470"/>
                </a:lnTo>
                <a:lnTo>
                  <a:pt x="268224" y="78739"/>
                </a:lnTo>
                <a:lnTo>
                  <a:pt x="269620" y="80010"/>
                </a:lnTo>
                <a:lnTo>
                  <a:pt x="271525" y="80010"/>
                </a:lnTo>
                <a:lnTo>
                  <a:pt x="273303" y="81280"/>
                </a:lnTo>
                <a:lnTo>
                  <a:pt x="274700" y="82550"/>
                </a:lnTo>
                <a:lnTo>
                  <a:pt x="276478" y="83820"/>
                </a:lnTo>
                <a:lnTo>
                  <a:pt x="278002" y="85089"/>
                </a:lnTo>
                <a:lnTo>
                  <a:pt x="279400" y="86360"/>
                </a:lnTo>
                <a:lnTo>
                  <a:pt x="280797" y="88900"/>
                </a:lnTo>
                <a:lnTo>
                  <a:pt x="281939" y="90170"/>
                </a:lnTo>
                <a:lnTo>
                  <a:pt x="296290" y="128270"/>
                </a:lnTo>
                <a:lnTo>
                  <a:pt x="297814" y="135889"/>
                </a:lnTo>
                <a:lnTo>
                  <a:pt x="298830" y="142239"/>
                </a:lnTo>
                <a:lnTo>
                  <a:pt x="299592" y="149860"/>
                </a:lnTo>
                <a:lnTo>
                  <a:pt x="299719" y="97789"/>
                </a:lnTo>
                <a:lnTo>
                  <a:pt x="299974" y="92710"/>
                </a:lnTo>
                <a:lnTo>
                  <a:pt x="335914" y="92710"/>
                </a:lnTo>
                <a:lnTo>
                  <a:pt x="335788" y="83820"/>
                </a:lnTo>
                <a:lnTo>
                  <a:pt x="328675" y="41910"/>
                </a:lnTo>
                <a:lnTo>
                  <a:pt x="317880" y="17780"/>
                </a:lnTo>
                <a:lnTo>
                  <a:pt x="316864" y="16510"/>
                </a:lnTo>
                <a:lnTo>
                  <a:pt x="312547" y="11430"/>
                </a:lnTo>
                <a:lnTo>
                  <a:pt x="310768" y="10160"/>
                </a:lnTo>
                <a:lnTo>
                  <a:pt x="309244" y="10160"/>
                </a:lnTo>
                <a:lnTo>
                  <a:pt x="305688" y="7620"/>
                </a:lnTo>
                <a:lnTo>
                  <a:pt x="304291" y="6350"/>
                </a:lnTo>
                <a:lnTo>
                  <a:pt x="302387" y="6350"/>
                </a:lnTo>
                <a:lnTo>
                  <a:pt x="298450" y="3810"/>
                </a:lnTo>
                <a:lnTo>
                  <a:pt x="294893" y="3810"/>
                </a:lnTo>
                <a:lnTo>
                  <a:pt x="292735" y="2539"/>
                </a:lnTo>
                <a:lnTo>
                  <a:pt x="290956" y="2539"/>
                </a:lnTo>
                <a:lnTo>
                  <a:pt x="285876" y="1270"/>
                </a:lnTo>
                <a:lnTo>
                  <a:pt x="276098" y="1270"/>
                </a:lnTo>
                <a:lnTo>
                  <a:pt x="266064" y="0"/>
                </a:lnTo>
                <a:close/>
              </a:path>
              <a:path w="338454" h="308610">
                <a:moveTo>
                  <a:pt x="335914" y="100330"/>
                </a:moveTo>
                <a:lnTo>
                  <a:pt x="335534" y="100330"/>
                </a:lnTo>
                <a:lnTo>
                  <a:pt x="335914" y="111760"/>
                </a:lnTo>
                <a:lnTo>
                  <a:pt x="335914" y="100330"/>
                </a:lnTo>
                <a:close/>
              </a:path>
              <a:path w="338454" h="308610">
                <a:moveTo>
                  <a:pt x="31750" y="38100"/>
                </a:moveTo>
                <a:lnTo>
                  <a:pt x="29210" y="38100"/>
                </a:lnTo>
                <a:lnTo>
                  <a:pt x="29122" y="49530"/>
                </a:lnTo>
                <a:lnTo>
                  <a:pt x="28828" y="62230"/>
                </a:lnTo>
                <a:lnTo>
                  <a:pt x="27812" y="83820"/>
                </a:lnTo>
                <a:lnTo>
                  <a:pt x="27466" y="86360"/>
                </a:lnTo>
                <a:lnTo>
                  <a:pt x="27431" y="96520"/>
                </a:lnTo>
                <a:lnTo>
                  <a:pt x="28448" y="102870"/>
                </a:lnTo>
                <a:lnTo>
                  <a:pt x="29210" y="110489"/>
                </a:lnTo>
                <a:lnTo>
                  <a:pt x="65150" y="110489"/>
                </a:lnTo>
                <a:lnTo>
                  <a:pt x="65150" y="96520"/>
                </a:lnTo>
                <a:lnTo>
                  <a:pt x="63373" y="96520"/>
                </a:lnTo>
                <a:lnTo>
                  <a:pt x="63373" y="92710"/>
                </a:lnTo>
                <a:lnTo>
                  <a:pt x="62991" y="92710"/>
                </a:lnTo>
                <a:lnTo>
                  <a:pt x="62991" y="90170"/>
                </a:lnTo>
                <a:lnTo>
                  <a:pt x="62356" y="90170"/>
                </a:lnTo>
                <a:lnTo>
                  <a:pt x="62356" y="85089"/>
                </a:lnTo>
                <a:lnTo>
                  <a:pt x="31750" y="85089"/>
                </a:lnTo>
                <a:lnTo>
                  <a:pt x="31750" y="38100"/>
                </a:lnTo>
                <a:close/>
              </a:path>
              <a:path w="338454" h="308610">
                <a:moveTo>
                  <a:pt x="63373" y="24130"/>
                </a:moveTo>
                <a:lnTo>
                  <a:pt x="63373" y="96520"/>
                </a:lnTo>
                <a:lnTo>
                  <a:pt x="65150" y="96520"/>
                </a:lnTo>
                <a:lnTo>
                  <a:pt x="65150" y="38100"/>
                </a:lnTo>
                <a:lnTo>
                  <a:pt x="64515" y="31750"/>
                </a:lnTo>
                <a:lnTo>
                  <a:pt x="63373" y="24130"/>
                </a:lnTo>
                <a:close/>
              </a:path>
              <a:path w="338454" h="308610">
                <a:moveTo>
                  <a:pt x="27431" y="86614"/>
                </a:moveTo>
                <a:lnTo>
                  <a:pt x="27120" y="88900"/>
                </a:lnTo>
                <a:lnTo>
                  <a:pt x="27050" y="92710"/>
                </a:lnTo>
                <a:lnTo>
                  <a:pt x="27431" y="92710"/>
                </a:lnTo>
                <a:lnTo>
                  <a:pt x="27431" y="86614"/>
                </a:lnTo>
                <a:close/>
              </a:path>
              <a:path w="338454" h="308610">
                <a:moveTo>
                  <a:pt x="62991" y="20320"/>
                </a:moveTo>
                <a:lnTo>
                  <a:pt x="62991" y="92710"/>
                </a:lnTo>
                <a:lnTo>
                  <a:pt x="63373" y="92710"/>
                </a:lnTo>
                <a:lnTo>
                  <a:pt x="63373" y="21589"/>
                </a:lnTo>
                <a:lnTo>
                  <a:pt x="62991" y="20320"/>
                </a:lnTo>
                <a:close/>
              </a:path>
              <a:path w="338454" h="308610">
                <a:moveTo>
                  <a:pt x="27050" y="89407"/>
                </a:moveTo>
                <a:lnTo>
                  <a:pt x="26860" y="90805"/>
                </a:lnTo>
                <a:lnTo>
                  <a:pt x="27050" y="91439"/>
                </a:lnTo>
                <a:lnTo>
                  <a:pt x="27050" y="89407"/>
                </a:lnTo>
                <a:close/>
              </a:path>
              <a:path w="338454" h="308610">
                <a:moveTo>
                  <a:pt x="31750" y="16510"/>
                </a:moveTo>
                <a:lnTo>
                  <a:pt x="26288" y="16510"/>
                </a:lnTo>
                <a:lnTo>
                  <a:pt x="26288" y="90170"/>
                </a:lnTo>
                <a:lnTo>
                  <a:pt x="26669" y="90170"/>
                </a:lnTo>
                <a:lnTo>
                  <a:pt x="26860" y="90805"/>
                </a:lnTo>
                <a:lnTo>
                  <a:pt x="26947" y="90170"/>
                </a:lnTo>
                <a:lnTo>
                  <a:pt x="27050" y="19050"/>
                </a:lnTo>
                <a:lnTo>
                  <a:pt x="31750" y="19050"/>
                </a:lnTo>
                <a:lnTo>
                  <a:pt x="31750" y="16510"/>
                </a:lnTo>
                <a:close/>
              </a:path>
              <a:path w="338454" h="308610">
                <a:moveTo>
                  <a:pt x="62356" y="17780"/>
                </a:moveTo>
                <a:lnTo>
                  <a:pt x="62356" y="90170"/>
                </a:lnTo>
                <a:lnTo>
                  <a:pt x="62991" y="90170"/>
                </a:lnTo>
                <a:lnTo>
                  <a:pt x="62991" y="19050"/>
                </a:lnTo>
                <a:lnTo>
                  <a:pt x="62737" y="19050"/>
                </a:lnTo>
                <a:lnTo>
                  <a:pt x="62356" y="17780"/>
                </a:lnTo>
                <a:close/>
              </a:path>
              <a:path w="338454" h="308610">
                <a:moveTo>
                  <a:pt x="31750" y="19050"/>
                </a:moveTo>
                <a:lnTo>
                  <a:pt x="27050" y="19050"/>
                </a:lnTo>
                <a:lnTo>
                  <a:pt x="27050" y="89407"/>
                </a:lnTo>
                <a:lnTo>
                  <a:pt x="27431" y="86614"/>
                </a:lnTo>
                <a:lnTo>
                  <a:pt x="27431" y="21589"/>
                </a:lnTo>
                <a:lnTo>
                  <a:pt x="31750" y="21589"/>
                </a:lnTo>
                <a:lnTo>
                  <a:pt x="31750" y="19050"/>
                </a:lnTo>
                <a:close/>
              </a:path>
              <a:path w="338454" h="308610">
                <a:moveTo>
                  <a:pt x="44703" y="2539"/>
                </a:moveTo>
                <a:lnTo>
                  <a:pt x="10540" y="2539"/>
                </a:lnTo>
                <a:lnTo>
                  <a:pt x="10540" y="74930"/>
                </a:lnTo>
                <a:lnTo>
                  <a:pt x="11556" y="74930"/>
                </a:lnTo>
                <a:lnTo>
                  <a:pt x="12318" y="76200"/>
                </a:lnTo>
                <a:lnTo>
                  <a:pt x="14859" y="76200"/>
                </a:lnTo>
                <a:lnTo>
                  <a:pt x="15875" y="77470"/>
                </a:lnTo>
                <a:lnTo>
                  <a:pt x="17272" y="77470"/>
                </a:lnTo>
                <a:lnTo>
                  <a:pt x="18034" y="78739"/>
                </a:lnTo>
                <a:lnTo>
                  <a:pt x="19176" y="78739"/>
                </a:lnTo>
                <a:lnTo>
                  <a:pt x="19812" y="80010"/>
                </a:lnTo>
                <a:lnTo>
                  <a:pt x="21336" y="80010"/>
                </a:lnTo>
                <a:lnTo>
                  <a:pt x="21589" y="81280"/>
                </a:lnTo>
                <a:lnTo>
                  <a:pt x="22351" y="82550"/>
                </a:lnTo>
                <a:lnTo>
                  <a:pt x="23113" y="82550"/>
                </a:lnTo>
                <a:lnTo>
                  <a:pt x="23494" y="83820"/>
                </a:lnTo>
                <a:lnTo>
                  <a:pt x="24129" y="85089"/>
                </a:lnTo>
                <a:lnTo>
                  <a:pt x="25653" y="87630"/>
                </a:lnTo>
                <a:lnTo>
                  <a:pt x="25907" y="87630"/>
                </a:lnTo>
                <a:lnTo>
                  <a:pt x="26288" y="88900"/>
                </a:lnTo>
                <a:lnTo>
                  <a:pt x="26288" y="16510"/>
                </a:lnTo>
                <a:lnTo>
                  <a:pt x="31750" y="16510"/>
                </a:lnTo>
                <a:lnTo>
                  <a:pt x="31750" y="12700"/>
                </a:lnTo>
                <a:lnTo>
                  <a:pt x="44703" y="12700"/>
                </a:lnTo>
                <a:lnTo>
                  <a:pt x="44703" y="2539"/>
                </a:lnTo>
                <a:close/>
              </a:path>
              <a:path w="338454" h="308610">
                <a:moveTo>
                  <a:pt x="31750" y="21589"/>
                </a:moveTo>
                <a:lnTo>
                  <a:pt x="27431" y="21589"/>
                </a:lnTo>
                <a:lnTo>
                  <a:pt x="27431" y="86614"/>
                </a:lnTo>
                <a:lnTo>
                  <a:pt x="27812" y="83820"/>
                </a:lnTo>
                <a:lnTo>
                  <a:pt x="28828" y="62230"/>
                </a:lnTo>
                <a:lnTo>
                  <a:pt x="29122" y="49530"/>
                </a:lnTo>
                <a:lnTo>
                  <a:pt x="29210" y="38100"/>
                </a:lnTo>
                <a:lnTo>
                  <a:pt x="31750" y="38100"/>
                </a:lnTo>
                <a:lnTo>
                  <a:pt x="31750" y="21589"/>
                </a:lnTo>
                <a:close/>
              </a:path>
              <a:path w="338454" h="308610">
                <a:moveTo>
                  <a:pt x="44703" y="12700"/>
                </a:moveTo>
                <a:lnTo>
                  <a:pt x="31750" y="12700"/>
                </a:lnTo>
                <a:lnTo>
                  <a:pt x="31750" y="85089"/>
                </a:lnTo>
                <a:lnTo>
                  <a:pt x="51562" y="85089"/>
                </a:lnTo>
                <a:lnTo>
                  <a:pt x="51562" y="74930"/>
                </a:lnTo>
                <a:lnTo>
                  <a:pt x="44703" y="74930"/>
                </a:lnTo>
                <a:lnTo>
                  <a:pt x="44703" y="12700"/>
                </a:lnTo>
                <a:close/>
              </a:path>
              <a:path w="338454" h="308610">
                <a:moveTo>
                  <a:pt x="59851" y="12123"/>
                </a:moveTo>
                <a:lnTo>
                  <a:pt x="51562" y="12700"/>
                </a:lnTo>
                <a:lnTo>
                  <a:pt x="51562" y="85089"/>
                </a:lnTo>
                <a:lnTo>
                  <a:pt x="62356" y="85089"/>
                </a:lnTo>
                <a:lnTo>
                  <a:pt x="62356" y="16510"/>
                </a:lnTo>
                <a:lnTo>
                  <a:pt x="61975" y="15239"/>
                </a:lnTo>
                <a:lnTo>
                  <a:pt x="61594" y="15239"/>
                </a:lnTo>
                <a:lnTo>
                  <a:pt x="60832" y="13970"/>
                </a:lnTo>
                <a:lnTo>
                  <a:pt x="60578" y="12700"/>
                </a:lnTo>
                <a:lnTo>
                  <a:pt x="60198" y="12700"/>
                </a:lnTo>
                <a:lnTo>
                  <a:pt x="59851" y="12123"/>
                </a:lnTo>
                <a:close/>
              </a:path>
              <a:path w="338454" h="308610">
                <a:moveTo>
                  <a:pt x="87502" y="12700"/>
                </a:moveTo>
                <a:lnTo>
                  <a:pt x="60578" y="12700"/>
                </a:lnTo>
                <a:lnTo>
                  <a:pt x="60832" y="13970"/>
                </a:lnTo>
                <a:lnTo>
                  <a:pt x="61594" y="15239"/>
                </a:lnTo>
                <a:lnTo>
                  <a:pt x="61975" y="15239"/>
                </a:lnTo>
                <a:lnTo>
                  <a:pt x="62356" y="16510"/>
                </a:lnTo>
                <a:lnTo>
                  <a:pt x="62356" y="17780"/>
                </a:lnTo>
                <a:lnTo>
                  <a:pt x="62737" y="19050"/>
                </a:lnTo>
                <a:lnTo>
                  <a:pt x="62991" y="19050"/>
                </a:lnTo>
                <a:lnTo>
                  <a:pt x="62991" y="20320"/>
                </a:lnTo>
                <a:lnTo>
                  <a:pt x="63373" y="21589"/>
                </a:lnTo>
                <a:lnTo>
                  <a:pt x="63373" y="24130"/>
                </a:lnTo>
                <a:lnTo>
                  <a:pt x="64515" y="31750"/>
                </a:lnTo>
                <a:lnTo>
                  <a:pt x="65150" y="38100"/>
                </a:lnTo>
                <a:lnTo>
                  <a:pt x="65150" y="85089"/>
                </a:lnTo>
                <a:lnTo>
                  <a:pt x="87502" y="85089"/>
                </a:lnTo>
                <a:lnTo>
                  <a:pt x="87502" y="12700"/>
                </a:lnTo>
                <a:close/>
              </a:path>
              <a:path w="338454" h="308610">
                <a:moveTo>
                  <a:pt x="230124" y="0"/>
                </a:moveTo>
                <a:lnTo>
                  <a:pt x="203453" y="1270"/>
                </a:lnTo>
                <a:lnTo>
                  <a:pt x="192659" y="1270"/>
                </a:lnTo>
                <a:lnTo>
                  <a:pt x="124587" y="7620"/>
                </a:lnTo>
                <a:lnTo>
                  <a:pt x="59851" y="12123"/>
                </a:lnTo>
                <a:lnTo>
                  <a:pt x="60198" y="12700"/>
                </a:lnTo>
                <a:lnTo>
                  <a:pt x="87502" y="12700"/>
                </a:lnTo>
                <a:lnTo>
                  <a:pt x="87502" y="85089"/>
                </a:lnTo>
                <a:lnTo>
                  <a:pt x="160654" y="78739"/>
                </a:lnTo>
                <a:lnTo>
                  <a:pt x="228600" y="73660"/>
                </a:lnTo>
                <a:lnTo>
                  <a:pt x="239394" y="72389"/>
                </a:lnTo>
                <a:lnTo>
                  <a:pt x="230124" y="72389"/>
                </a:lnTo>
                <a:lnTo>
                  <a:pt x="230124" y="0"/>
                </a:lnTo>
                <a:close/>
              </a:path>
              <a:path w="338454" h="308610">
                <a:moveTo>
                  <a:pt x="8636" y="2539"/>
                </a:moveTo>
                <a:lnTo>
                  <a:pt x="7619" y="2539"/>
                </a:lnTo>
                <a:lnTo>
                  <a:pt x="7619" y="74930"/>
                </a:lnTo>
                <a:lnTo>
                  <a:pt x="8636" y="74930"/>
                </a:lnTo>
                <a:lnTo>
                  <a:pt x="8636" y="2539"/>
                </a:lnTo>
                <a:close/>
              </a:path>
              <a:path w="338454" h="308610">
                <a:moveTo>
                  <a:pt x="10540" y="2539"/>
                </a:moveTo>
                <a:lnTo>
                  <a:pt x="8636" y="2539"/>
                </a:lnTo>
                <a:lnTo>
                  <a:pt x="8636" y="74930"/>
                </a:lnTo>
                <a:lnTo>
                  <a:pt x="10540" y="74930"/>
                </a:lnTo>
                <a:lnTo>
                  <a:pt x="10540" y="2539"/>
                </a:lnTo>
                <a:close/>
              </a:path>
              <a:path w="338454" h="308610">
                <a:moveTo>
                  <a:pt x="46481" y="2539"/>
                </a:moveTo>
                <a:lnTo>
                  <a:pt x="44703" y="2539"/>
                </a:lnTo>
                <a:lnTo>
                  <a:pt x="44703" y="74930"/>
                </a:lnTo>
                <a:lnTo>
                  <a:pt x="46481" y="74930"/>
                </a:lnTo>
                <a:lnTo>
                  <a:pt x="46481" y="2539"/>
                </a:lnTo>
                <a:close/>
              </a:path>
              <a:path w="338454" h="308610">
                <a:moveTo>
                  <a:pt x="46481" y="2539"/>
                </a:moveTo>
                <a:lnTo>
                  <a:pt x="46481" y="74930"/>
                </a:lnTo>
                <a:lnTo>
                  <a:pt x="51562" y="74930"/>
                </a:lnTo>
                <a:lnTo>
                  <a:pt x="51562" y="12700"/>
                </a:lnTo>
                <a:lnTo>
                  <a:pt x="59851" y="12123"/>
                </a:lnTo>
                <a:lnTo>
                  <a:pt x="59436" y="11430"/>
                </a:lnTo>
                <a:lnTo>
                  <a:pt x="59054" y="10160"/>
                </a:lnTo>
                <a:lnTo>
                  <a:pt x="58419" y="10160"/>
                </a:lnTo>
                <a:lnTo>
                  <a:pt x="57657" y="8889"/>
                </a:lnTo>
                <a:lnTo>
                  <a:pt x="56514" y="8889"/>
                </a:lnTo>
                <a:lnTo>
                  <a:pt x="55117" y="6350"/>
                </a:lnTo>
                <a:lnTo>
                  <a:pt x="53339" y="6350"/>
                </a:lnTo>
                <a:lnTo>
                  <a:pt x="52577" y="5080"/>
                </a:lnTo>
                <a:lnTo>
                  <a:pt x="50800" y="5080"/>
                </a:lnTo>
                <a:lnTo>
                  <a:pt x="50037" y="3810"/>
                </a:lnTo>
                <a:lnTo>
                  <a:pt x="47498" y="3810"/>
                </a:lnTo>
                <a:lnTo>
                  <a:pt x="46481" y="2539"/>
                </a:lnTo>
                <a:close/>
              </a:path>
              <a:path w="338454" h="308610">
                <a:moveTo>
                  <a:pt x="266064" y="0"/>
                </a:moveTo>
                <a:lnTo>
                  <a:pt x="230124" y="0"/>
                </a:lnTo>
                <a:lnTo>
                  <a:pt x="230124" y="72389"/>
                </a:lnTo>
                <a:lnTo>
                  <a:pt x="266064" y="72389"/>
                </a:lnTo>
                <a:lnTo>
                  <a:pt x="266064" y="0"/>
                </a:lnTo>
                <a:close/>
              </a:path>
            </a:pathLst>
          </a:custGeom>
          <a:solidFill>
            <a:srgbClr val="CC99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4" name="object 1904"/>
          <p:cNvSpPr/>
          <p:nvPr/>
        </p:nvSpPr>
        <p:spPr>
          <a:xfrm>
            <a:off x="7437755" y="603840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40">
                <a:moveTo>
                  <a:pt x="0" y="0"/>
                </a:moveTo>
                <a:lnTo>
                  <a:pt x="357886" y="0"/>
                </a:lnTo>
              </a:path>
            </a:pathLst>
          </a:custGeom>
          <a:ln w="72009">
            <a:solidFill>
              <a:srgbClr val="FF2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5" name="object 1905"/>
          <p:cNvSpPr/>
          <p:nvPr/>
        </p:nvSpPr>
        <p:spPr>
          <a:xfrm>
            <a:off x="7795641" y="6002401"/>
            <a:ext cx="41910" cy="72390"/>
          </a:xfrm>
          <a:custGeom>
            <a:avLst/>
            <a:gdLst/>
            <a:ahLst/>
            <a:cxnLst/>
            <a:rect l="l" t="t" r="r" b="b"/>
            <a:pathLst>
              <a:path w="41909" h="72389">
                <a:moveTo>
                  <a:pt x="41655" y="0"/>
                </a:moveTo>
                <a:lnTo>
                  <a:pt x="0" y="0"/>
                </a:lnTo>
                <a:lnTo>
                  <a:pt x="0" y="72009"/>
                </a:lnTo>
                <a:lnTo>
                  <a:pt x="41655" y="72009"/>
                </a:lnTo>
                <a:lnTo>
                  <a:pt x="41655" y="0"/>
                </a:lnTo>
                <a:close/>
              </a:path>
            </a:pathLst>
          </a:custGeom>
          <a:solidFill>
            <a:srgbClr val="FF24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6" name="object 1906"/>
          <p:cNvSpPr txBox="1"/>
          <p:nvPr/>
        </p:nvSpPr>
        <p:spPr>
          <a:xfrm>
            <a:off x="7954771" y="5677280"/>
            <a:ext cx="5734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Washrooms</a:t>
            </a:r>
            <a:endParaRPr sz="800">
              <a:latin typeface="Arial"/>
              <a:cs typeface="Arial"/>
            </a:endParaRPr>
          </a:p>
        </p:txBody>
      </p:sp>
      <p:sp>
        <p:nvSpPr>
          <p:cNvPr id="1907" name="object 1907"/>
          <p:cNvSpPr txBox="1"/>
          <p:nvPr/>
        </p:nvSpPr>
        <p:spPr>
          <a:xfrm>
            <a:off x="7938007" y="5928486"/>
            <a:ext cx="7651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Student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Lockers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908" name="object 1908"/>
          <p:cNvSpPr/>
          <p:nvPr/>
        </p:nvSpPr>
        <p:spPr>
          <a:xfrm>
            <a:off x="7447026" y="6232778"/>
            <a:ext cx="376555" cy="125095"/>
          </a:xfrm>
          <a:custGeom>
            <a:avLst/>
            <a:gdLst/>
            <a:ahLst/>
            <a:cxnLst/>
            <a:rect l="l" t="t" r="r" b="b"/>
            <a:pathLst>
              <a:path w="376554" h="125095">
                <a:moveTo>
                  <a:pt x="278587" y="52197"/>
                </a:moveTo>
                <a:lnTo>
                  <a:pt x="259460" y="52197"/>
                </a:lnTo>
                <a:lnTo>
                  <a:pt x="259460" y="124206"/>
                </a:lnTo>
                <a:lnTo>
                  <a:pt x="266700" y="124587"/>
                </a:lnTo>
                <a:lnTo>
                  <a:pt x="266700" y="52578"/>
                </a:lnTo>
                <a:lnTo>
                  <a:pt x="274320" y="52578"/>
                </a:lnTo>
                <a:lnTo>
                  <a:pt x="278587" y="52197"/>
                </a:lnTo>
                <a:close/>
              </a:path>
              <a:path w="376554" h="125095">
                <a:moveTo>
                  <a:pt x="281906" y="51884"/>
                </a:moveTo>
                <a:lnTo>
                  <a:pt x="281431" y="51943"/>
                </a:lnTo>
                <a:lnTo>
                  <a:pt x="274320" y="52578"/>
                </a:lnTo>
                <a:lnTo>
                  <a:pt x="266700" y="52578"/>
                </a:lnTo>
                <a:lnTo>
                  <a:pt x="266700" y="124587"/>
                </a:lnTo>
                <a:lnTo>
                  <a:pt x="302768" y="124587"/>
                </a:lnTo>
                <a:lnTo>
                  <a:pt x="302768" y="124206"/>
                </a:lnTo>
                <a:lnTo>
                  <a:pt x="287908" y="124206"/>
                </a:lnTo>
                <a:lnTo>
                  <a:pt x="287908" y="52197"/>
                </a:lnTo>
                <a:lnTo>
                  <a:pt x="281906" y="51884"/>
                </a:lnTo>
                <a:close/>
              </a:path>
              <a:path w="376554" h="125095">
                <a:moveTo>
                  <a:pt x="376554" y="52197"/>
                </a:moveTo>
                <a:lnTo>
                  <a:pt x="295528" y="52197"/>
                </a:lnTo>
                <a:lnTo>
                  <a:pt x="302768" y="52578"/>
                </a:lnTo>
                <a:lnTo>
                  <a:pt x="302768" y="124587"/>
                </a:lnTo>
                <a:lnTo>
                  <a:pt x="310260" y="124587"/>
                </a:lnTo>
                <a:lnTo>
                  <a:pt x="317500" y="123952"/>
                </a:lnTo>
                <a:lnTo>
                  <a:pt x="337947" y="121412"/>
                </a:lnTo>
                <a:lnTo>
                  <a:pt x="345185" y="119253"/>
                </a:lnTo>
                <a:lnTo>
                  <a:pt x="347345" y="118110"/>
                </a:lnTo>
                <a:lnTo>
                  <a:pt x="349884" y="117094"/>
                </a:lnTo>
                <a:lnTo>
                  <a:pt x="352044" y="115951"/>
                </a:lnTo>
                <a:lnTo>
                  <a:pt x="354202" y="114554"/>
                </a:lnTo>
                <a:lnTo>
                  <a:pt x="356362" y="113411"/>
                </a:lnTo>
                <a:lnTo>
                  <a:pt x="358140" y="112014"/>
                </a:lnTo>
                <a:lnTo>
                  <a:pt x="360299" y="110617"/>
                </a:lnTo>
                <a:lnTo>
                  <a:pt x="362076" y="108839"/>
                </a:lnTo>
                <a:lnTo>
                  <a:pt x="376554" y="90805"/>
                </a:lnTo>
                <a:lnTo>
                  <a:pt x="376554" y="52197"/>
                </a:lnTo>
                <a:close/>
              </a:path>
              <a:path w="376554" h="125095">
                <a:moveTo>
                  <a:pt x="122047" y="0"/>
                </a:moveTo>
                <a:lnTo>
                  <a:pt x="122047" y="72009"/>
                </a:lnTo>
                <a:lnTo>
                  <a:pt x="112268" y="72390"/>
                </a:lnTo>
                <a:lnTo>
                  <a:pt x="108986" y="72649"/>
                </a:lnTo>
                <a:lnTo>
                  <a:pt x="110490" y="72771"/>
                </a:lnTo>
                <a:lnTo>
                  <a:pt x="115189" y="73533"/>
                </a:lnTo>
                <a:lnTo>
                  <a:pt x="119888" y="74549"/>
                </a:lnTo>
                <a:lnTo>
                  <a:pt x="124205" y="75692"/>
                </a:lnTo>
                <a:lnTo>
                  <a:pt x="128777" y="76708"/>
                </a:lnTo>
                <a:lnTo>
                  <a:pt x="133096" y="78232"/>
                </a:lnTo>
                <a:lnTo>
                  <a:pt x="137414" y="80010"/>
                </a:lnTo>
                <a:lnTo>
                  <a:pt x="141858" y="81788"/>
                </a:lnTo>
                <a:lnTo>
                  <a:pt x="151510" y="86868"/>
                </a:lnTo>
                <a:lnTo>
                  <a:pt x="155828" y="89281"/>
                </a:lnTo>
                <a:lnTo>
                  <a:pt x="169164" y="97663"/>
                </a:lnTo>
                <a:lnTo>
                  <a:pt x="201549" y="113792"/>
                </a:lnTo>
                <a:lnTo>
                  <a:pt x="206628" y="115951"/>
                </a:lnTo>
                <a:lnTo>
                  <a:pt x="211963" y="117729"/>
                </a:lnTo>
                <a:lnTo>
                  <a:pt x="217424" y="119634"/>
                </a:lnTo>
                <a:lnTo>
                  <a:pt x="222757" y="120650"/>
                </a:lnTo>
                <a:lnTo>
                  <a:pt x="228600" y="122047"/>
                </a:lnTo>
                <a:lnTo>
                  <a:pt x="233933" y="122809"/>
                </a:lnTo>
                <a:lnTo>
                  <a:pt x="239775" y="123571"/>
                </a:lnTo>
                <a:lnTo>
                  <a:pt x="251968" y="124206"/>
                </a:lnTo>
                <a:lnTo>
                  <a:pt x="251968" y="52197"/>
                </a:lnTo>
                <a:lnTo>
                  <a:pt x="278587" y="52197"/>
                </a:lnTo>
                <a:lnTo>
                  <a:pt x="281431" y="51943"/>
                </a:lnTo>
                <a:lnTo>
                  <a:pt x="281906" y="51884"/>
                </a:lnTo>
                <a:lnTo>
                  <a:pt x="275717" y="51562"/>
                </a:lnTo>
                <a:lnTo>
                  <a:pt x="264541" y="50038"/>
                </a:lnTo>
                <a:lnTo>
                  <a:pt x="258825" y="48641"/>
                </a:lnTo>
                <a:lnTo>
                  <a:pt x="253365" y="47625"/>
                </a:lnTo>
                <a:lnTo>
                  <a:pt x="248030" y="45720"/>
                </a:lnTo>
                <a:lnTo>
                  <a:pt x="242570" y="43942"/>
                </a:lnTo>
                <a:lnTo>
                  <a:pt x="237617" y="41783"/>
                </a:lnTo>
                <a:lnTo>
                  <a:pt x="205104" y="25654"/>
                </a:lnTo>
                <a:lnTo>
                  <a:pt x="191897" y="17399"/>
                </a:lnTo>
                <a:lnTo>
                  <a:pt x="187578" y="14859"/>
                </a:lnTo>
                <a:lnTo>
                  <a:pt x="177800" y="9779"/>
                </a:lnTo>
                <a:lnTo>
                  <a:pt x="169164" y="6223"/>
                </a:lnTo>
                <a:lnTo>
                  <a:pt x="164846" y="4699"/>
                </a:lnTo>
                <a:lnTo>
                  <a:pt x="160147" y="3683"/>
                </a:lnTo>
                <a:lnTo>
                  <a:pt x="155828" y="2540"/>
                </a:lnTo>
                <a:lnTo>
                  <a:pt x="151129" y="1524"/>
                </a:lnTo>
                <a:lnTo>
                  <a:pt x="146430" y="762"/>
                </a:lnTo>
                <a:lnTo>
                  <a:pt x="141858" y="381"/>
                </a:lnTo>
                <a:lnTo>
                  <a:pt x="122047" y="0"/>
                </a:lnTo>
                <a:close/>
              </a:path>
              <a:path w="376554" h="125095">
                <a:moveTo>
                  <a:pt x="259460" y="52197"/>
                </a:moveTo>
                <a:lnTo>
                  <a:pt x="251968" y="52197"/>
                </a:lnTo>
                <a:lnTo>
                  <a:pt x="251968" y="124206"/>
                </a:lnTo>
                <a:lnTo>
                  <a:pt x="259460" y="124206"/>
                </a:lnTo>
                <a:lnTo>
                  <a:pt x="259460" y="52197"/>
                </a:lnTo>
                <a:close/>
              </a:path>
              <a:path w="376554" h="125095">
                <a:moveTo>
                  <a:pt x="376554" y="18796"/>
                </a:moveTo>
                <a:lnTo>
                  <a:pt x="340487" y="18796"/>
                </a:lnTo>
                <a:lnTo>
                  <a:pt x="336169" y="25273"/>
                </a:lnTo>
                <a:lnTo>
                  <a:pt x="332994" y="29972"/>
                </a:lnTo>
                <a:lnTo>
                  <a:pt x="331470" y="31750"/>
                </a:lnTo>
                <a:lnTo>
                  <a:pt x="327914" y="35306"/>
                </a:lnTo>
                <a:lnTo>
                  <a:pt x="326135" y="36830"/>
                </a:lnTo>
                <a:lnTo>
                  <a:pt x="324357" y="38608"/>
                </a:lnTo>
                <a:lnTo>
                  <a:pt x="322199" y="40005"/>
                </a:lnTo>
                <a:lnTo>
                  <a:pt x="320294" y="41402"/>
                </a:lnTo>
                <a:lnTo>
                  <a:pt x="318134" y="42545"/>
                </a:lnTo>
                <a:lnTo>
                  <a:pt x="315975" y="43942"/>
                </a:lnTo>
                <a:lnTo>
                  <a:pt x="313817" y="45085"/>
                </a:lnTo>
                <a:lnTo>
                  <a:pt x="311403" y="46101"/>
                </a:lnTo>
                <a:lnTo>
                  <a:pt x="309245" y="47244"/>
                </a:lnTo>
                <a:lnTo>
                  <a:pt x="302005" y="49403"/>
                </a:lnTo>
                <a:lnTo>
                  <a:pt x="281906" y="51884"/>
                </a:lnTo>
                <a:lnTo>
                  <a:pt x="287908" y="52197"/>
                </a:lnTo>
                <a:lnTo>
                  <a:pt x="287908" y="124206"/>
                </a:lnTo>
                <a:lnTo>
                  <a:pt x="295528" y="124206"/>
                </a:lnTo>
                <a:lnTo>
                  <a:pt x="295528" y="52197"/>
                </a:lnTo>
                <a:lnTo>
                  <a:pt x="376554" y="52197"/>
                </a:lnTo>
                <a:lnTo>
                  <a:pt x="376554" y="18796"/>
                </a:lnTo>
                <a:close/>
              </a:path>
              <a:path w="376554" h="125095">
                <a:moveTo>
                  <a:pt x="295528" y="52197"/>
                </a:moveTo>
                <a:lnTo>
                  <a:pt x="295528" y="124206"/>
                </a:lnTo>
                <a:lnTo>
                  <a:pt x="302768" y="124206"/>
                </a:lnTo>
                <a:lnTo>
                  <a:pt x="302768" y="52578"/>
                </a:lnTo>
                <a:lnTo>
                  <a:pt x="295528" y="52197"/>
                </a:lnTo>
                <a:close/>
              </a:path>
              <a:path w="376554" h="125095">
                <a:moveTo>
                  <a:pt x="253" y="29972"/>
                </a:moveTo>
                <a:lnTo>
                  <a:pt x="0" y="30988"/>
                </a:lnTo>
                <a:lnTo>
                  <a:pt x="0" y="102997"/>
                </a:lnTo>
                <a:lnTo>
                  <a:pt x="35941" y="102997"/>
                </a:lnTo>
                <a:lnTo>
                  <a:pt x="36322" y="101981"/>
                </a:lnTo>
                <a:lnTo>
                  <a:pt x="253" y="101981"/>
                </a:lnTo>
                <a:lnTo>
                  <a:pt x="253" y="29972"/>
                </a:lnTo>
                <a:close/>
              </a:path>
              <a:path w="376554" h="125095">
                <a:moveTo>
                  <a:pt x="85978" y="0"/>
                </a:moveTo>
                <a:lnTo>
                  <a:pt x="34544" y="5842"/>
                </a:lnTo>
                <a:lnTo>
                  <a:pt x="20447" y="9779"/>
                </a:lnTo>
                <a:lnTo>
                  <a:pt x="17652" y="10541"/>
                </a:lnTo>
                <a:lnTo>
                  <a:pt x="16509" y="10795"/>
                </a:lnTo>
                <a:lnTo>
                  <a:pt x="15494" y="11176"/>
                </a:lnTo>
                <a:lnTo>
                  <a:pt x="14350" y="11557"/>
                </a:lnTo>
                <a:lnTo>
                  <a:pt x="13589" y="11938"/>
                </a:lnTo>
                <a:lnTo>
                  <a:pt x="12573" y="12700"/>
                </a:lnTo>
                <a:lnTo>
                  <a:pt x="11429" y="12954"/>
                </a:lnTo>
                <a:lnTo>
                  <a:pt x="10795" y="13716"/>
                </a:lnTo>
                <a:lnTo>
                  <a:pt x="9651" y="14478"/>
                </a:lnTo>
                <a:lnTo>
                  <a:pt x="8254" y="15875"/>
                </a:lnTo>
                <a:lnTo>
                  <a:pt x="7112" y="16637"/>
                </a:lnTo>
                <a:lnTo>
                  <a:pt x="6476" y="17399"/>
                </a:lnTo>
                <a:lnTo>
                  <a:pt x="5715" y="18034"/>
                </a:lnTo>
                <a:lnTo>
                  <a:pt x="4952" y="19177"/>
                </a:lnTo>
                <a:lnTo>
                  <a:pt x="4318" y="19812"/>
                </a:lnTo>
                <a:lnTo>
                  <a:pt x="3937" y="20955"/>
                </a:lnTo>
                <a:lnTo>
                  <a:pt x="3175" y="21717"/>
                </a:lnTo>
                <a:lnTo>
                  <a:pt x="2794" y="22733"/>
                </a:lnTo>
                <a:lnTo>
                  <a:pt x="2158" y="23876"/>
                </a:lnTo>
                <a:lnTo>
                  <a:pt x="1777" y="24511"/>
                </a:lnTo>
                <a:lnTo>
                  <a:pt x="1397" y="25654"/>
                </a:lnTo>
                <a:lnTo>
                  <a:pt x="1016" y="26670"/>
                </a:lnTo>
                <a:lnTo>
                  <a:pt x="634" y="27813"/>
                </a:lnTo>
                <a:lnTo>
                  <a:pt x="253" y="28829"/>
                </a:lnTo>
                <a:lnTo>
                  <a:pt x="253" y="101981"/>
                </a:lnTo>
                <a:lnTo>
                  <a:pt x="36322" y="101981"/>
                </a:lnTo>
                <a:lnTo>
                  <a:pt x="36322" y="28829"/>
                </a:lnTo>
                <a:lnTo>
                  <a:pt x="85978" y="28829"/>
                </a:lnTo>
                <a:lnTo>
                  <a:pt x="85978" y="0"/>
                </a:lnTo>
                <a:close/>
              </a:path>
              <a:path w="376554" h="125095">
                <a:moveTo>
                  <a:pt x="85978" y="28829"/>
                </a:moveTo>
                <a:lnTo>
                  <a:pt x="36322" y="28829"/>
                </a:lnTo>
                <a:lnTo>
                  <a:pt x="36322" y="100838"/>
                </a:lnTo>
                <a:lnTo>
                  <a:pt x="36702" y="99822"/>
                </a:lnTo>
                <a:lnTo>
                  <a:pt x="37083" y="98679"/>
                </a:lnTo>
                <a:lnTo>
                  <a:pt x="37338" y="97663"/>
                </a:lnTo>
                <a:lnTo>
                  <a:pt x="37719" y="96520"/>
                </a:lnTo>
                <a:lnTo>
                  <a:pt x="38100" y="95758"/>
                </a:lnTo>
                <a:lnTo>
                  <a:pt x="38862" y="94742"/>
                </a:lnTo>
                <a:lnTo>
                  <a:pt x="39243" y="93599"/>
                </a:lnTo>
                <a:lnTo>
                  <a:pt x="39877" y="92964"/>
                </a:lnTo>
                <a:lnTo>
                  <a:pt x="40258" y="91821"/>
                </a:lnTo>
                <a:lnTo>
                  <a:pt x="41021" y="91186"/>
                </a:lnTo>
                <a:lnTo>
                  <a:pt x="41655" y="90043"/>
                </a:lnTo>
                <a:lnTo>
                  <a:pt x="42418" y="89281"/>
                </a:lnTo>
                <a:lnTo>
                  <a:pt x="43179" y="88646"/>
                </a:lnTo>
                <a:lnTo>
                  <a:pt x="44196" y="87884"/>
                </a:lnTo>
                <a:lnTo>
                  <a:pt x="44957" y="87122"/>
                </a:lnTo>
                <a:lnTo>
                  <a:pt x="45720" y="86487"/>
                </a:lnTo>
                <a:lnTo>
                  <a:pt x="46735" y="85725"/>
                </a:lnTo>
                <a:lnTo>
                  <a:pt x="47498" y="84963"/>
                </a:lnTo>
                <a:lnTo>
                  <a:pt x="48514" y="84709"/>
                </a:lnTo>
                <a:lnTo>
                  <a:pt x="49656" y="83947"/>
                </a:lnTo>
                <a:lnTo>
                  <a:pt x="50419" y="83566"/>
                </a:lnTo>
                <a:lnTo>
                  <a:pt x="51434" y="83185"/>
                </a:lnTo>
                <a:lnTo>
                  <a:pt x="52577" y="82804"/>
                </a:lnTo>
                <a:lnTo>
                  <a:pt x="56515" y="81788"/>
                </a:lnTo>
                <a:lnTo>
                  <a:pt x="63626" y="79629"/>
                </a:lnTo>
                <a:lnTo>
                  <a:pt x="102616" y="73152"/>
                </a:lnTo>
                <a:lnTo>
                  <a:pt x="108986" y="72649"/>
                </a:lnTo>
                <a:lnTo>
                  <a:pt x="105791" y="72390"/>
                </a:lnTo>
                <a:lnTo>
                  <a:pt x="85978" y="72009"/>
                </a:lnTo>
                <a:lnTo>
                  <a:pt x="85978" y="28829"/>
                </a:lnTo>
                <a:close/>
              </a:path>
              <a:path w="376554" h="125095">
                <a:moveTo>
                  <a:pt x="122047" y="0"/>
                </a:moveTo>
                <a:lnTo>
                  <a:pt x="85978" y="0"/>
                </a:lnTo>
                <a:lnTo>
                  <a:pt x="85978" y="72009"/>
                </a:lnTo>
                <a:lnTo>
                  <a:pt x="105791" y="72390"/>
                </a:lnTo>
                <a:lnTo>
                  <a:pt x="108986" y="72649"/>
                </a:lnTo>
                <a:lnTo>
                  <a:pt x="112268" y="72390"/>
                </a:lnTo>
                <a:lnTo>
                  <a:pt x="122047" y="72009"/>
                </a:lnTo>
                <a:lnTo>
                  <a:pt x="122047" y="0"/>
                </a:lnTo>
                <a:close/>
              </a:path>
            </a:pathLst>
          </a:custGeom>
          <a:solidFill>
            <a:srgbClr val="0000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9" name="object 1909"/>
          <p:cNvSpPr txBox="1"/>
          <p:nvPr/>
        </p:nvSpPr>
        <p:spPr>
          <a:xfrm>
            <a:off x="2593975" y="1782826"/>
            <a:ext cx="17703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Access to </a:t>
            </a:r>
            <a:r>
              <a:rPr sz="800" spc="-5" dirty="0">
                <a:latin typeface="Arial"/>
                <a:cs typeface="Arial"/>
              </a:rPr>
              <a:t>both North </a:t>
            </a:r>
            <a:r>
              <a:rPr sz="800" dirty="0">
                <a:latin typeface="Arial"/>
                <a:cs typeface="Arial"/>
              </a:rPr>
              <a:t>+ South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Stairwell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0" name="object 1910"/>
          <p:cNvSpPr/>
          <p:nvPr/>
        </p:nvSpPr>
        <p:spPr>
          <a:xfrm>
            <a:off x="2745104" y="2055367"/>
            <a:ext cx="534035" cy="1538605"/>
          </a:xfrm>
          <a:custGeom>
            <a:avLst/>
            <a:gdLst/>
            <a:ahLst/>
            <a:cxnLst/>
            <a:rect l="l" t="t" r="r" b="b"/>
            <a:pathLst>
              <a:path w="534035" h="1538604">
                <a:moveTo>
                  <a:pt x="0" y="1453642"/>
                </a:moveTo>
                <a:lnTo>
                  <a:pt x="11811" y="1538097"/>
                </a:lnTo>
                <a:lnTo>
                  <a:pt x="70099" y="1479931"/>
                </a:lnTo>
                <a:lnTo>
                  <a:pt x="38100" y="1479931"/>
                </a:lnTo>
                <a:lnTo>
                  <a:pt x="26034" y="1475867"/>
                </a:lnTo>
                <a:lnTo>
                  <a:pt x="30101" y="1463764"/>
                </a:lnTo>
                <a:lnTo>
                  <a:pt x="0" y="1453642"/>
                </a:lnTo>
                <a:close/>
              </a:path>
              <a:path w="534035" h="1538604">
                <a:moveTo>
                  <a:pt x="30101" y="1463764"/>
                </a:moveTo>
                <a:lnTo>
                  <a:pt x="26034" y="1475867"/>
                </a:lnTo>
                <a:lnTo>
                  <a:pt x="38100" y="1479931"/>
                </a:lnTo>
                <a:lnTo>
                  <a:pt x="42168" y="1467821"/>
                </a:lnTo>
                <a:lnTo>
                  <a:pt x="30101" y="1463764"/>
                </a:lnTo>
                <a:close/>
              </a:path>
              <a:path w="534035" h="1538604">
                <a:moveTo>
                  <a:pt x="42168" y="1467821"/>
                </a:moveTo>
                <a:lnTo>
                  <a:pt x="38100" y="1479931"/>
                </a:lnTo>
                <a:lnTo>
                  <a:pt x="70099" y="1479931"/>
                </a:lnTo>
                <a:lnTo>
                  <a:pt x="72136" y="1477899"/>
                </a:lnTo>
                <a:lnTo>
                  <a:pt x="42168" y="1467821"/>
                </a:lnTo>
                <a:close/>
              </a:path>
              <a:path w="534035" h="1538604">
                <a:moveTo>
                  <a:pt x="521969" y="0"/>
                </a:moveTo>
                <a:lnTo>
                  <a:pt x="30101" y="1463764"/>
                </a:lnTo>
                <a:lnTo>
                  <a:pt x="42168" y="1467821"/>
                </a:lnTo>
                <a:lnTo>
                  <a:pt x="533907" y="4064"/>
                </a:lnTo>
                <a:lnTo>
                  <a:pt x="52196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1" name="object 1911"/>
          <p:cNvSpPr/>
          <p:nvPr/>
        </p:nvSpPr>
        <p:spPr>
          <a:xfrm>
            <a:off x="2637917" y="2056638"/>
            <a:ext cx="297180" cy="2262505"/>
          </a:xfrm>
          <a:custGeom>
            <a:avLst/>
            <a:gdLst/>
            <a:ahLst/>
            <a:cxnLst/>
            <a:rect l="l" t="t" r="r" b="b"/>
            <a:pathLst>
              <a:path w="297180" h="2262504">
                <a:moveTo>
                  <a:pt x="0" y="2182241"/>
                </a:moveTo>
                <a:lnTo>
                  <a:pt x="29082" y="2262251"/>
                </a:lnTo>
                <a:lnTo>
                  <a:pt x="69803" y="2199894"/>
                </a:lnTo>
                <a:lnTo>
                  <a:pt x="42671" y="2199894"/>
                </a:lnTo>
                <a:lnTo>
                  <a:pt x="30099" y="2198497"/>
                </a:lnTo>
                <a:lnTo>
                  <a:pt x="31563" y="2185842"/>
                </a:lnTo>
                <a:lnTo>
                  <a:pt x="0" y="2182241"/>
                </a:lnTo>
                <a:close/>
              </a:path>
              <a:path w="297180" h="2262504">
                <a:moveTo>
                  <a:pt x="31563" y="2185842"/>
                </a:moveTo>
                <a:lnTo>
                  <a:pt x="30099" y="2198497"/>
                </a:lnTo>
                <a:lnTo>
                  <a:pt x="42671" y="2199894"/>
                </a:lnTo>
                <a:lnTo>
                  <a:pt x="44132" y="2187276"/>
                </a:lnTo>
                <a:lnTo>
                  <a:pt x="31563" y="2185842"/>
                </a:lnTo>
                <a:close/>
              </a:path>
              <a:path w="297180" h="2262504">
                <a:moveTo>
                  <a:pt x="44132" y="2187276"/>
                </a:moveTo>
                <a:lnTo>
                  <a:pt x="42671" y="2199894"/>
                </a:lnTo>
                <a:lnTo>
                  <a:pt x="69803" y="2199894"/>
                </a:lnTo>
                <a:lnTo>
                  <a:pt x="75691" y="2190877"/>
                </a:lnTo>
                <a:lnTo>
                  <a:pt x="44132" y="2187276"/>
                </a:lnTo>
                <a:close/>
              </a:path>
              <a:path w="297180" h="2262504">
                <a:moveTo>
                  <a:pt x="284480" y="0"/>
                </a:moveTo>
                <a:lnTo>
                  <a:pt x="31563" y="2185842"/>
                </a:lnTo>
                <a:lnTo>
                  <a:pt x="44132" y="2187276"/>
                </a:lnTo>
                <a:lnTo>
                  <a:pt x="297052" y="1524"/>
                </a:lnTo>
                <a:lnTo>
                  <a:pt x="28448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2" name="object 1912"/>
          <p:cNvSpPr/>
          <p:nvPr/>
        </p:nvSpPr>
        <p:spPr>
          <a:xfrm>
            <a:off x="7420229" y="1967229"/>
            <a:ext cx="102870" cy="1593215"/>
          </a:xfrm>
          <a:custGeom>
            <a:avLst/>
            <a:gdLst/>
            <a:ahLst/>
            <a:cxnLst/>
            <a:rect l="l" t="t" r="r" b="b"/>
            <a:pathLst>
              <a:path w="102870" h="1593214">
                <a:moveTo>
                  <a:pt x="0" y="1515364"/>
                </a:moveTo>
                <a:lnTo>
                  <a:pt x="35178" y="1592961"/>
                </a:lnTo>
                <a:lnTo>
                  <a:pt x="69921" y="1529715"/>
                </a:lnTo>
                <a:lnTo>
                  <a:pt x="43942" y="1529715"/>
                </a:lnTo>
                <a:lnTo>
                  <a:pt x="31242" y="1529207"/>
                </a:lnTo>
                <a:lnTo>
                  <a:pt x="31727" y="1516580"/>
                </a:lnTo>
                <a:lnTo>
                  <a:pt x="0" y="1515364"/>
                </a:lnTo>
                <a:close/>
              </a:path>
              <a:path w="102870" h="1593214">
                <a:moveTo>
                  <a:pt x="31727" y="1516580"/>
                </a:moveTo>
                <a:lnTo>
                  <a:pt x="31242" y="1529207"/>
                </a:lnTo>
                <a:lnTo>
                  <a:pt x="43942" y="1529715"/>
                </a:lnTo>
                <a:lnTo>
                  <a:pt x="44428" y="1517067"/>
                </a:lnTo>
                <a:lnTo>
                  <a:pt x="31727" y="1516580"/>
                </a:lnTo>
                <a:close/>
              </a:path>
              <a:path w="102870" h="1593214">
                <a:moveTo>
                  <a:pt x="44428" y="1517067"/>
                </a:moveTo>
                <a:lnTo>
                  <a:pt x="43942" y="1529715"/>
                </a:lnTo>
                <a:lnTo>
                  <a:pt x="69921" y="1529715"/>
                </a:lnTo>
                <a:lnTo>
                  <a:pt x="76200" y="1518285"/>
                </a:lnTo>
                <a:lnTo>
                  <a:pt x="44428" y="1517067"/>
                </a:lnTo>
                <a:close/>
              </a:path>
              <a:path w="102870" h="1593214">
                <a:moveTo>
                  <a:pt x="90043" y="0"/>
                </a:moveTo>
                <a:lnTo>
                  <a:pt x="31727" y="1516580"/>
                </a:lnTo>
                <a:lnTo>
                  <a:pt x="44428" y="1517067"/>
                </a:lnTo>
                <a:lnTo>
                  <a:pt x="102743" y="508"/>
                </a:lnTo>
                <a:lnTo>
                  <a:pt x="900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3" name="object 1913"/>
          <p:cNvSpPr txBox="1"/>
          <p:nvPr/>
        </p:nvSpPr>
        <p:spPr>
          <a:xfrm>
            <a:off x="5274690" y="2617088"/>
            <a:ext cx="23622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X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40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4" name="object 1914"/>
          <p:cNvSpPr txBox="1"/>
          <p:nvPr/>
        </p:nvSpPr>
        <p:spPr>
          <a:xfrm>
            <a:off x="6424040" y="2562225"/>
            <a:ext cx="23622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X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40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5" name="object 1915"/>
          <p:cNvSpPr txBox="1"/>
          <p:nvPr/>
        </p:nvSpPr>
        <p:spPr>
          <a:xfrm>
            <a:off x="5975096" y="4396232"/>
            <a:ext cx="23622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X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6" name="object 1916"/>
          <p:cNvSpPr txBox="1"/>
          <p:nvPr/>
        </p:nvSpPr>
        <p:spPr>
          <a:xfrm>
            <a:off x="5975096" y="4518152"/>
            <a:ext cx="35496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s</a:t>
            </a:r>
            <a:r>
              <a:rPr sz="800" spc="-5" dirty="0">
                <a:latin typeface="Arial"/>
                <a:cs typeface="Arial"/>
              </a:rPr>
              <a:t>ea</a:t>
            </a:r>
            <a:r>
              <a:rPr sz="800" dirty="0">
                <a:latin typeface="Arial"/>
                <a:cs typeface="Arial"/>
              </a:rPr>
              <a:t>ting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7" name="object 1917"/>
          <p:cNvSpPr txBox="1"/>
          <p:nvPr/>
        </p:nvSpPr>
        <p:spPr>
          <a:xfrm>
            <a:off x="6601459" y="3570223"/>
            <a:ext cx="59436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10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seating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8" name="object 1918"/>
          <p:cNvSpPr txBox="1"/>
          <p:nvPr/>
        </p:nvSpPr>
        <p:spPr>
          <a:xfrm>
            <a:off x="5113782" y="4926584"/>
            <a:ext cx="1879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Arial"/>
                <a:cs typeface="Arial"/>
              </a:rPr>
              <a:t>x</a:t>
            </a:r>
            <a:r>
              <a:rPr sz="800" spc="-5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9" name="object 1919"/>
          <p:cNvSpPr/>
          <p:nvPr/>
        </p:nvSpPr>
        <p:spPr>
          <a:xfrm>
            <a:off x="7427721" y="6560781"/>
            <a:ext cx="417195" cy="0"/>
          </a:xfrm>
          <a:custGeom>
            <a:avLst/>
            <a:gdLst/>
            <a:ahLst/>
            <a:cxnLst/>
            <a:rect l="l" t="t" r="r" b="b"/>
            <a:pathLst>
              <a:path w="417195">
                <a:moveTo>
                  <a:pt x="0" y="0"/>
                </a:moveTo>
                <a:lnTo>
                  <a:pt x="417195" y="0"/>
                </a:lnTo>
              </a:path>
            </a:pathLst>
          </a:custGeom>
          <a:ln w="72009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0" name="object 1920"/>
          <p:cNvSpPr/>
          <p:nvPr/>
        </p:nvSpPr>
        <p:spPr>
          <a:xfrm>
            <a:off x="7651115" y="3319779"/>
            <a:ext cx="64135" cy="292100"/>
          </a:xfrm>
          <a:custGeom>
            <a:avLst/>
            <a:gdLst/>
            <a:ahLst/>
            <a:cxnLst/>
            <a:rect l="l" t="t" r="r" b="b"/>
            <a:pathLst>
              <a:path w="64134" h="292100">
                <a:moveTo>
                  <a:pt x="64134" y="0"/>
                </a:moveTo>
                <a:lnTo>
                  <a:pt x="28066" y="0"/>
                </a:lnTo>
                <a:lnTo>
                  <a:pt x="26288" y="18669"/>
                </a:lnTo>
                <a:lnTo>
                  <a:pt x="23749" y="37465"/>
                </a:lnTo>
                <a:lnTo>
                  <a:pt x="12191" y="90043"/>
                </a:lnTo>
                <a:lnTo>
                  <a:pt x="12191" y="90678"/>
                </a:lnTo>
                <a:lnTo>
                  <a:pt x="10032" y="100837"/>
                </a:lnTo>
                <a:lnTo>
                  <a:pt x="9016" y="111252"/>
                </a:lnTo>
                <a:lnTo>
                  <a:pt x="7874" y="121666"/>
                </a:lnTo>
                <a:lnTo>
                  <a:pt x="7619" y="147955"/>
                </a:lnTo>
                <a:lnTo>
                  <a:pt x="7619" y="169925"/>
                </a:lnTo>
                <a:lnTo>
                  <a:pt x="3936" y="201295"/>
                </a:lnTo>
                <a:lnTo>
                  <a:pt x="0" y="219583"/>
                </a:lnTo>
                <a:lnTo>
                  <a:pt x="0" y="291592"/>
                </a:lnTo>
                <a:lnTo>
                  <a:pt x="35940" y="291592"/>
                </a:lnTo>
                <a:lnTo>
                  <a:pt x="37845" y="283337"/>
                </a:lnTo>
                <a:lnTo>
                  <a:pt x="40004" y="273177"/>
                </a:lnTo>
                <a:lnTo>
                  <a:pt x="43560" y="241935"/>
                </a:lnTo>
                <a:lnTo>
                  <a:pt x="43566" y="219583"/>
                </a:lnTo>
                <a:lnTo>
                  <a:pt x="43941" y="193675"/>
                </a:lnTo>
                <a:lnTo>
                  <a:pt x="44957" y="183261"/>
                </a:lnTo>
                <a:lnTo>
                  <a:pt x="46100" y="172847"/>
                </a:lnTo>
                <a:lnTo>
                  <a:pt x="48259" y="162687"/>
                </a:lnTo>
                <a:lnTo>
                  <a:pt x="48259" y="162052"/>
                </a:lnTo>
                <a:lnTo>
                  <a:pt x="59816" y="109474"/>
                </a:lnTo>
                <a:lnTo>
                  <a:pt x="62229" y="90678"/>
                </a:lnTo>
                <a:lnTo>
                  <a:pt x="64134" y="72009"/>
                </a:lnTo>
                <a:lnTo>
                  <a:pt x="64134" y="0"/>
                </a:lnTo>
                <a:close/>
              </a:path>
            </a:pathLst>
          </a:custGeom>
          <a:solidFill>
            <a:srgbClr val="FF0066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1" name="object 1921"/>
          <p:cNvSpPr/>
          <p:nvPr/>
        </p:nvSpPr>
        <p:spPr>
          <a:xfrm>
            <a:off x="6433058" y="3596576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>
                <a:moveTo>
                  <a:pt x="0" y="0"/>
                </a:moveTo>
                <a:lnTo>
                  <a:pt x="155828" y="0"/>
                </a:lnTo>
              </a:path>
            </a:pathLst>
          </a:custGeom>
          <a:ln w="72008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2" name="object 1922"/>
          <p:cNvSpPr/>
          <p:nvPr/>
        </p:nvSpPr>
        <p:spPr>
          <a:xfrm>
            <a:off x="7417307" y="3304984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800" y="0"/>
                </a:lnTo>
              </a:path>
            </a:pathLst>
          </a:custGeom>
          <a:ln w="72009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3" name="object 1923"/>
          <p:cNvSpPr txBox="1"/>
          <p:nvPr/>
        </p:nvSpPr>
        <p:spPr>
          <a:xfrm>
            <a:off x="7944739" y="6450888"/>
            <a:ext cx="121412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Double Doors/Entry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Doors</a:t>
            </a:r>
            <a:endParaRPr sz="800">
              <a:latin typeface="Arial"/>
              <a:cs typeface="Arial"/>
            </a:endParaRPr>
          </a:p>
        </p:txBody>
      </p:sp>
      <p:sp>
        <p:nvSpPr>
          <p:cNvPr id="1924" name="object 1924"/>
          <p:cNvSpPr txBox="1"/>
          <p:nvPr/>
        </p:nvSpPr>
        <p:spPr>
          <a:xfrm>
            <a:off x="6842252" y="1654810"/>
            <a:ext cx="1403350" cy="269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Arial"/>
                <a:cs typeface="Arial"/>
              </a:rPr>
              <a:t>Stairwell </a:t>
            </a:r>
            <a:r>
              <a:rPr sz="800" dirty="0">
                <a:latin typeface="Arial"/>
                <a:cs typeface="Arial"/>
              </a:rPr>
              <a:t>– </a:t>
            </a:r>
            <a:r>
              <a:rPr sz="800" spc="-5" dirty="0">
                <a:latin typeface="Arial"/>
                <a:cs typeface="Arial"/>
              </a:rPr>
              <a:t>North </a:t>
            </a:r>
            <a:r>
              <a:rPr sz="800" dirty="0">
                <a:latin typeface="Arial"/>
                <a:cs typeface="Arial"/>
              </a:rPr>
              <a:t>Side </a:t>
            </a:r>
            <a:r>
              <a:rPr sz="800" spc="-5" dirty="0">
                <a:latin typeface="Arial"/>
                <a:cs typeface="Arial"/>
              </a:rPr>
              <a:t>Exit and  </a:t>
            </a:r>
            <a:r>
              <a:rPr sz="800" dirty="0">
                <a:latin typeface="Arial"/>
                <a:cs typeface="Arial"/>
              </a:rPr>
              <a:t>key </a:t>
            </a:r>
            <a:r>
              <a:rPr sz="800" spc="-5" dirty="0">
                <a:latin typeface="Arial"/>
                <a:cs typeface="Arial"/>
              </a:rPr>
              <a:t>only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Entry</a:t>
            </a:r>
            <a:endParaRPr sz="800">
              <a:latin typeface="Arial"/>
              <a:cs typeface="Arial"/>
            </a:endParaRPr>
          </a:p>
        </p:txBody>
      </p:sp>
      <p:sp>
        <p:nvSpPr>
          <p:cNvPr id="1925" name="object 1925"/>
          <p:cNvSpPr txBox="1"/>
          <p:nvPr/>
        </p:nvSpPr>
        <p:spPr>
          <a:xfrm>
            <a:off x="3585730" y="3158223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926" name="object 1926"/>
          <p:cNvSpPr txBox="1"/>
          <p:nvPr/>
        </p:nvSpPr>
        <p:spPr>
          <a:xfrm>
            <a:off x="4345940" y="3089783"/>
            <a:ext cx="4445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latin typeface="Arial"/>
                <a:cs typeface="Arial"/>
              </a:rPr>
              <a:t>727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1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27" name="object 1927"/>
          <p:cNvSpPr txBox="1"/>
          <p:nvPr/>
        </p:nvSpPr>
        <p:spPr>
          <a:xfrm>
            <a:off x="3601237" y="3747617"/>
            <a:ext cx="24320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40005">
              <a:lnSpc>
                <a:spcPct val="100000"/>
              </a:lnSpc>
              <a:spcBef>
                <a:spcPts val="30"/>
              </a:spcBef>
            </a:pPr>
            <a:r>
              <a:rPr sz="700" spc="-35" dirty="0">
                <a:latin typeface="Arial"/>
                <a:cs typeface="Arial"/>
              </a:rPr>
              <a:t>793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28" name="object 1928"/>
          <p:cNvSpPr txBox="1"/>
          <p:nvPr/>
        </p:nvSpPr>
        <p:spPr>
          <a:xfrm>
            <a:off x="3678796" y="4494575"/>
            <a:ext cx="1160145" cy="59499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30200">
              <a:lnSpc>
                <a:spcPct val="100000"/>
              </a:lnSpc>
              <a:spcBef>
                <a:spcPts val="325"/>
              </a:spcBef>
            </a:pPr>
            <a:r>
              <a:rPr lang="en-US" sz="800" dirty="0">
                <a:solidFill>
                  <a:srgbClr val="FFFFFF"/>
                </a:solidFill>
                <a:latin typeface="Times New Roman"/>
                <a:cs typeface="Times New Roman"/>
              </a:rPr>
              <a:t>25</a:t>
            </a:r>
            <a:r>
              <a:rPr sz="800" dirty="0">
                <a:solidFill>
                  <a:srgbClr val="FFFFFF"/>
                </a:solidFill>
                <a:latin typeface="Times New Roman"/>
                <a:cs typeface="Times New Roman"/>
              </a:rPr>
              <a:t> occ </a:t>
            </a:r>
            <a:endParaRPr sz="800" dirty="0">
              <a:latin typeface="Times New Roman"/>
              <a:cs typeface="Times New Roman"/>
            </a:endParaRPr>
          </a:p>
          <a:p>
            <a:pPr marL="4445" algn="ctr">
              <a:lnSpc>
                <a:spcPct val="100000"/>
              </a:lnSpc>
              <a:spcBef>
                <a:spcPts val="190"/>
              </a:spcBef>
            </a:pPr>
            <a:r>
              <a:rPr sz="700" spc="-35" dirty="0">
                <a:latin typeface="Arial"/>
                <a:cs typeface="Arial"/>
              </a:rPr>
              <a:t>790</a:t>
            </a:r>
            <a:endParaRPr sz="700" dirty="0">
              <a:latin typeface="Arial"/>
              <a:cs typeface="Arial"/>
            </a:endParaRPr>
          </a:p>
          <a:p>
            <a:pPr marL="27305">
              <a:lnSpc>
                <a:spcPts val="800"/>
              </a:lnSpc>
              <a:spcBef>
                <a:spcPts val="670"/>
              </a:spcBef>
            </a:pPr>
            <a:r>
              <a:rPr sz="800" spc="-5" dirty="0">
                <a:latin typeface="Arial"/>
                <a:cs typeface="Arial"/>
              </a:rPr>
              <a:t>24 </a:t>
            </a:r>
            <a:r>
              <a:rPr sz="800" dirty="0">
                <a:latin typeface="Arial"/>
                <a:cs typeface="Arial"/>
              </a:rPr>
              <a:t>– </a:t>
            </a:r>
            <a:r>
              <a:rPr sz="800" spc="-5" dirty="0">
                <a:latin typeface="Arial"/>
                <a:cs typeface="Arial"/>
              </a:rPr>
              <a:t>40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seating</a:t>
            </a:r>
          </a:p>
          <a:p>
            <a:pPr marL="12700">
              <a:lnSpc>
                <a:spcPts val="800"/>
              </a:lnSpc>
            </a:pP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929" name="object 1929"/>
          <p:cNvSpPr txBox="1"/>
          <p:nvPr/>
        </p:nvSpPr>
        <p:spPr>
          <a:xfrm>
            <a:off x="3595815" y="2496586"/>
            <a:ext cx="268605" cy="602729"/>
          </a:xfrm>
          <a:prstGeom prst="rect">
            <a:avLst/>
          </a:prstGeom>
          <a:solidFill>
            <a:srgbClr val="669900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720"/>
              </a:lnSpc>
            </a:pP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  2 </a:t>
            </a:r>
            <a:r>
              <a:rPr lang="en-US"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lang="en-US" sz="800" dirty="0">
              <a:latin typeface="Times New Roman"/>
              <a:cs typeface="Times New Roman"/>
            </a:endParaRPr>
          </a:p>
          <a:p>
            <a:pPr marL="34290">
              <a:lnSpc>
                <a:spcPts val="775"/>
              </a:lnSpc>
            </a:pPr>
            <a:r>
              <a:rPr lang="en-US" sz="700" spc="-35" dirty="0">
                <a:latin typeface="Arial"/>
                <a:cs typeface="Arial"/>
              </a:rPr>
              <a:t>720</a:t>
            </a:r>
          </a:p>
          <a:p>
            <a:pPr marL="34290">
              <a:lnSpc>
                <a:spcPts val="775"/>
              </a:lnSpc>
            </a:pPr>
            <a:r>
              <a:rPr lang="en-US" sz="700" spc="-35" dirty="0">
                <a:highlight>
                  <a:srgbClr val="FFFF00"/>
                </a:highlight>
                <a:latin typeface="Arial"/>
                <a:cs typeface="Arial"/>
              </a:rPr>
              <a:t>Hand soap dispenser</a:t>
            </a:r>
            <a:endParaRPr lang="en-US" sz="700" dirty="0"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1930" name="object 1930"/>
          <p:cNvSpPr txBox="1"/>
          <p:nvPr/>
        </p:nvSpPr>
        <p:spPr>
          <a:xfrm>
            <a:off x="5485765" y="2818256"/>
            <a:ext cx="294005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734</a:t>
            </a:r>
            <a:endParaRPr sz="7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lang="en-CA" sz="800" spc="-70" dirty="0">
                <a:solidFill>
                  <a:srgbClr val="FFFFFF"/>
                </a:solidFill>
                <a:latin typeface="Times New Roman"/>
                <a:cs typeface="Times New Roman"/>
              </a:rPr>
              <a:t>21  </a:t>
            </a:r>
            <a:r>
              <a:rPr sz="800" dirty="0" err="1">
                <a:solidFill>
                  <a:srgbClr val="FFFFFF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931" name="object 1931"/>
          <p:cNvSpPr txBox="1"/>
          <p:nvPr/>
        </p:nvSpPr>
        <p:spPr>
          <a:xfrm>
            <a:off x="6664553" y="2803683"/>
            <a:ext cx="294005" cy="2705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210"/>
              </a:spcBef>
            </a:pPr>
            <a:r>
              <a:rPr sz="700" spc="-35" dirty="0">
                <a:latin typeface="Arial"/>
                <a:cs typeface="Arial"/>
              </a:rPr>
              <a:t>740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800" dirty="0">
                <a:solidFill>
                  <a:srgbClr val="FFFFFF"/>
                </a:solidFill>
                <a:latin typeface="Times New Roman"/>
                <a:cs typeface="Times New Roman"/>
              </a:rPr>
              <a:t>21 </a:t>
            </a:r>
            <a:r>
              <a:rPr sz="800" dirty="0">
                <a:solidFill>
                  <a:srgbClr val="FFFFFF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932" name="object 1932"/>
          <p:cNvSpPr txBox="1"/>
          <p:nvPr/>
        </p:nvSpPr>
        <p:spPr>
          <a:xfrm>
            <a:off x="5113515" y="4527905"/>
            <a:ext cx="243204" cy="27368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en-US" sz="800" spc="-70" dirty="0">
                <a:solidFill>
                  <a:srgbClr val="FFFFFF"/>
                </a:solidFill>
                <a:latin typeface="Times New Roman"/>
                <a:cs typeface="Times New Roman"/>
              </a:rPr>
              <a:t>8 </a:t>
            </a:r>
            <a:r>
              <a:rPr sz="800" dirty="0" err="1">
                <a:solidFill>
                  <a:srgbClr val="FFFFFF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26670">
              <a:lnSpc>
                <a:spcPct val="100000"/>
              </a:lnSpc>
              <a:spcBef>
                <a:spcPts val="70"/>
              </a:spcBef>
            </a:pPr>
            <a:r>
              <a:rPr sz="700" spc="-35" dirty="0">
                <a:latin typeface="Arial"/>
                <a:cs typeface="Arial"/>
              </a:rPr>
              <a:t>789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35" name="object 1935"/>
          <p:cNvSpPr txBox="1"/>
          <p:nvPr/>
        </p:nvSpPr>
        <p:spPr>
          <a:xfrm>
            <a:off x="5463540" y="4396819"/>
            <a:ext cx="294640" cy="61658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40"/>
              </a:spcBef>
            </a:pPr>
            <a:r>
              <a:rPr lang="en-US" sz="800" spc="-50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r>
              <a:rPr sz="8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FFFFF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74295">
              <a:lnSpc>
                <a:spcPct val="100000"/>
              </a:lnSpc>
              <a:spcBef>
                <a:spcPts val="114"/>
              </a:spcBef>
            </a:pPr>
            <a:r>
              <a:rPr sz="700" spc="-35" dirty="0">
                <a:latin typeface="Arial"/>
                <a:cs typeface="Arial"/>
              </a:rPr>
              <a:t>788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  <a:p>
            <a:pPr marL="78105">
              <a:lnSpc>
                <a:spcPct val="100000"/>
              </a:lnSpc>
              <a:spcBef>
                <a:spcPts val="715"/>
              </a:spcBef>
            </a:pPr>
            <a:r>
              <a:rPr sz="800" spc="-10" dirty="0">
                <a:latin typeface="Arial"/>
                <a:cs typeface="Arial"/>
              </a:rPr>
              <a:t>x16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936" name="object 1936"/>
          <p:cNvSpPr/>
          <p:nvPr/>
        </p:nvSpPr>
        <p:spPr>
          <a:xfrm>
            <a:off x="5008476" y="4287239"/>
            <a:ext cx="778510" cy="817244"/>
          </a:xfrm>
          <a:custGeom>
            <a:avLst/>
            <a:gdLst/>
            <a:ahLst/>
            <a:cxnLst/>
            <a:rect l="l" t="t" r="r" b="b"/>
            <a:pathLst>
              <a:path w="778510" h="817245">
                <a:moveTo>
                  <a:pt x="0" y="817110"/>
                </a:moveTo>
                <a:lnTo>
                  <a:pt x="778333" y="817110"/>
                </a:lnTo>
                <a:lnTo>
                  <a:pt x="778333" y="0"/>
                </a:lnTo>
                <a:lnTo>
                  <a:pt x="0" y="0"/>
                </a:lnTo>
                <a:lnTo>
                  <a:pt x="0" y="817110"/>
                </a:lnTo>
                <a:close/>
              </a:path>
            </a:pathLst>
          </a:custGeom>
          <a:ln w="12700">
            <a:solidFill>
              <a:srgbClr val="E421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8" name="object 1938"/>
          <p:cNvSpPr txBox="1"/>
          <p:nvPr/>
        </p:nvSpPr>
        <p:spPr>
          <a:xfrm>
            <a:off x="6010300" y="3732110"/>
            <a:ext cx="2305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FFFFF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39" name="object 1939"/>
          <p:cNvSpPr txBox="1"/>
          <p:nvPr/>
        </p:nvSpPr>
        <p:spPr>
          <a:xfrm>
            <a:off x="5455411" y="3732110"/>
            <a:ext cx="3219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8610" algn="l"/>
              </a:tabLst>
            </a:pPr>
            <a:r>
              <a:rPr sz="800" u="sng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40" name="object 1940"/>
          <p:cNvSpPr txBox="1"/>
          <p:nvPr/>
        </p:nvSpPr>
        <p:spPr>
          <a:xfrm>
            <a:off x="7467600" y="2545207"/>
            <a:ext cx="1371600" cy="52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21 </a:t>
            </a:r>
            <a:r>
              <a:rPr sz="800" dirty="0">
                <a:latin typeface="Arial"/>
                <a:cs typeface="Arial"/>
              </a:rPr>
              <a:t>cubicles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 dirty="0">
              <a:latin typeface="Arial"/>
              <a:cs typeface="Arial"/>
            </a:endParaRPr>
          </a:p>
          <a:p>
            <a:pPr marR="31750" algn="ctr">
              <a:lnSpc>
                <a:spcPts val="815"/>
              </a:lnSpc>
            </a:pPr>
            <a:r>
              <a:rPr sz="700" spc="-35" dirty="0">
                <a:latin typeface="Arial"/>
                <a:cs typeface="Arial"/>
              </a:rPr>
              <a:t>744</a:t>
            </a:r>
            <a:endParaRPr sz="700" dirty="0">
              <a:latin typeface="Arial"/>
              <a:cs typeface="Arial"/>
            </a:endParaRPr>
          </a:p>
          <a:p>
            <a:pPr marR="24130" algn="ctr">
              <a:lnSpc>
                <a:spcPts val="935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941" name="object 1941"/>
          <p:cNvSpPr txBox="1"/>
          <p:nvPr/>
        </p:nvSpPr>
        <p:spPr>
          <a:xfrm>
            <a:off x="8218931" y="3479291"/>
            <a:ext cx="1001394" cy="562975"/>
          </a:xfrm>
          <a:prstGeom prst="rect">
            <a:avLst/>
          </a:prstGeom>
          <a:solidFill>
            <a:srgbClr val="BEBEBE"/>
          </a:solidFill>
        </p:spPr>
        <p:txBody>
          <a:bodyPr vert="horz" wrap="square" lIns="0" tIns="44450" rIns="0" bIns="0" rtlCol="0">
            <a:spAutoFit/>
          </a:bodyPr>
          <a:lstStyle/>
          <a:p>
            <a:pPr marR="196850" algn="ctr">
              <a:lnSpc>
                <a:spcPct val="100000"/>
              </a:lnSpc>
              <a:spcBef>
                <a:spcPts val="350"/>
              </a:spcBef>
            </a:pPr>
            <a:r>
              <a:rPr sz="800" dirty="0">
                <a:latin typeface="Arial"/>
                <a:cs typeface="Arial"/>
              </a:rPr>
              <a:t>x </a:t>
            </a:r>
            <a:r>
              <a:rPr sz="800" spc="-5" dirty="0">
                <a:latin typeface="Arial"/>
                <a:cs typeface="Arial"/>
              </a:rPr>
              <a:t>12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Cubicles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 dirty="0">
              <a:latin typeface="Arial"/>
              <a:cs typeface="Arial"/>
            </a:endParaRPr>
          </a:p>
          <a:p>
            <a:pPr marR="287655" algn="ctr">
              <a:lnSpc>
                <a:spcPts val="915"/>
              </a:lnSpc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9</a:t>
            </a:r>
            <a:r>
              <a:rPr sz="800" spc="-1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endParaRPr sz="800" dirty="0">
              <a:latin typeface="Times New Roman"/>
              <a:cs typeface="Times New Roman"/>
            </a:endParaRPr>
          </a:p>
          <a:p>
            <a:pPr marR="234315" algn="ctr">
              <a:lnSpc>
                <a:spcPts val="795"/>
              </a:lnSpc>
            </a:pPr>
            <a:r>
              <a:rPr sz="700" spc="-35" dirty="0">
                <a:latin typeface="Arial"/>
                <a:cs typeface="Arial"/>
              </a:rPr>
              <a:t>754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42" name="object 1942"/>
          <p:cNvSpPr txBox="1"/>
          <p:nvPr/>
        </p:nvSpPr>
        <p:spPr>
          <a:xfrm>
            <a:off x="7703756" y="435253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43" name="object 1943"/>
          <p:cNvSpPr txBox="1"/>
          <p:nvPr/>
        </p:nvSpPr>
        <p:spPr>
          <a:xfrm>
            <a:off x="7789062" y="3941495"/>
            <a:ext cx="243204" cy="25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5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2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65405">
              <a:lnSpc>
                <a:spcPts val="835"/>
              </a:lnSpc>
            </a:pPr>
            <a:r>
              <a:rPr sz="700" spc="-35" dirty="0">
                <a:latin typeface="Arial"/>
                <a:cs typeface="Arial"/>
              </a:rPr>
              <a:t>761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44" name="object 1944"/>
          <p:cNvSpPr txBox="1"/>
          <p:nvPr/>
        </p:nvSpPr>
        <p:spPr>
          <a:xfrm>
            <a:off x="7409053" y="4057827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45" name="object 1945"/>
          <p:cNvSpPr txBox="1"/>
          <p:nvPr/>
        </p:nvSpPr>
        <p:spPr>
          <a:xfrm>
            <a:off x="8192337" y="4259465"/>
            <a:ext cx="10979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-</a:t>
            </a:r>
            <a:r>
              <a:rPr lang="en-US"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 occ for the table in</a:t>
            </a:r>
            <a:r>
              <a:rPr sz="800" spc="-9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here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946" name="object 1946"/>
          <p:cNvSpPr txBox="1"/>
          <p:nvPr/>
        </p:nvSpPr>
        <p:spPr>
          <a:xfrm>
            <a:off x="7641463" y="4396625"/>
            <a:ext cx="1732914" cy="21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3245">
              <a:lnSpc>
                <a:spcPts val="76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-remove chairs in the</a:t>
            </a:r>
            <a:r>
              <a:rPr sz="800" spc="-95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library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760"/>
              </a:lnSpc>
            </a:pPr>
            <a:r>
              <a:rPr sz="700" spc="-25" dirty="0">
                <a:latin typeface="Arial"/>
                <a:cs typeface="Arial"/>
              </a:rPr>
              <a:t>767 </a:t>
            </a:r>
            <a:r>
              <a:rPr sz="800" spc="-70" dirty="0">
                <a:latin typeface="Arial"/>
                <a:cs typeface="Arial"/>
              </a:rPr>
              <a:t>+ </a:t>
            </a:r>
            <a:r>
              <a:rPr sz="800" spc="-50" dirty="0">
                <a:latin typeface="Arial"/>
                <a:cs typeface="Arial"/>
              </a:rPr>
              <a:t>x1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cub</a:t>
            </a:r>
            <a:endParaRPr sz="800">
              <a:latin typeface="Arial"/>
              <a:cs typeface="Arial"/>
            </a:endParaRPr>
          </a:p>
        </p:txBody>
      </p:sp>
      <p:sp>
        <p:nvSpPr>
          <p:cNvPr id="1947" name="object 1947"/>
          <p:cNvSpPr txBox="1"/>
          <p:nvPr/>
        </p:nvSpPr>
        <p:spPr>
          <a:xfrm>
            <a:off x="8525814" y="5027231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48" name="object 1948"/>
          <p:cNvSpPr txBox="1"/>
          <p:nvPr/>
        </p:nvSpPr>
        <p:spPr>
          <a:xfrm>
            <a:off x="8099272" y="4918659"/>
            <a:ext cx="24320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49" name="object 1949"/>
          <p:cNvSpPr txBox="1"/>
          <p:nvPr/>
        </p:nvSpPr>
        <p:spPr>
          <a:xfrm>
            <a:off x="7641335" y="4818888"/>
            <a:ext cx="329565" cy="253365"/>
          </a:xfrm>
          <a:prstGeom prst="rect">
            <a:avLst/>
          </a:prstGeom>
          <a:solidFill>
            <a:srgbClr val="40F827"/>
          </a:solidFill>
        </p:spPr>
        <p:txBody>
          <a:bodyPr vert="horz" wrap="square" lIns="0" tIns="46355" rIns="0" bIns="0" rtlCol="0">
            <a:spAutoFit/>
          </a:bodyPr>
          <a:lstStyle/>
          <a:p>
            <a:pPr marL="80645">
              <a:lnSpc>
                <a:spcPts val="710"/>
              </a:lnSpc>
              <a:spcBef>
                <a:spcPts val="365"/>
              </a:spcBef>
            </a:pPr>
            <a:r>
              <a:rPr sz="700" spc="-35" dirty="0">
                <a:latin typeface="Arial"/>
                <a:cs typeface="Arial"/>
              </a:rPr>
              <a:t>766</a:t>
            </a:r>
            <a:endParaRPr sz="700">
              <a:latin typeface="Arial"/>
              <a:cs typeface="Arial"/>
            </a:endParaRPr>
          </a:p>
          <a:p>
            <a:pPr marL="43815">
              <a:lnSpc>
                <a:spcPts val="830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50" name="object 1950"/>
          <p:cNvSpPr txBox="1"/>
          <p:nvPr/>
        </p:nvSpPr>
        <p:spPr>
          <a:xfrm>
            <a:off x="6896100" y="4853432"/>
            <a:ext cx="314325" cy="236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6675">
              <a:lnSpc>
                <a:spcPts val="770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770</a:t>
            </a:r>
            <a:endParaRPr sz="700">
              <a:latin typeface="Arial"/>
              <a:cs typeface="Arial"/>
            </a:endParaRPr>
          </a:p>
          <a:p>
            <a:pPr marL="5715">
              <a:lnSpc>
                <a:spcPts val="890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10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51" name="object 1951"/>
          <p:cNvSpPr txBox="1"/>
          <p:nvPr/>
        </p:nvSpPr>
        <p:spPr>
          <a:xfrm>
            <a:off x="6292596" y="4939284"/>
            <a:ext cx="472440" cy="123825"/>
          </a:xfrm>
          <a:prstGeom prst="rect">
            <a:avLst/>
          </a:prstGeom>
          <a:solidFill>
            <a:srgbClr val="40F827"/>
          </a:solidFill>
        </p:spPr>
        <p:txBody>
          <a:bodyPr vert="horz" wrap="square" lIns="0" tIns="1905" rIns="0" bIns="0" rtlCol="0">
            <a:spAutoFit/>
          </a:bodyPr>
          <a:lstStyle/>
          <a:p>
            <a:pPr marL="13335">
              <a:lnSpc>
                <a:spcPts val="955"/>
              </a:lnSpc>
              <a:spcBef>
                <a:spcPts val="15"/>
              </a:spcBef>
            </a:pPr>
            <a:r>
              <a:rPr sz="700" spc="-25" dirty="0">
                <a:latin typeface="Arial"/>
                <a:cs typeface="Arial"/>
              </a:rPr>
              <a:t>772 </a:t>
            </a:r>
            <a:r>
              <a:rPr sz="1200" baseline="6944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1200" spc="-67" baseline="6944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1200" baseline="6944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1200" baseline="6944" dirty="0">
              <a:latin typeface="Times New Roman"/>
              <a:cs typeface="Times New Roman"/>
            </a:endParaRPr>
          </a:p>
        </p:txBody>
      </p:sp>
      <p:sp>
        <p:nvSpPr>
          <p:cNvPr id="1952" name="object 1952"/>
          <p:cNvSpPr txBox="1"/>
          <p:nvPr/>
        </p:nvSpPr>
        <p:spPr>
          <a:xfrm>
            <a:off x="5912294" y="4755794"/>
            <a:ext cx="243204" cy="233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8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  <a:p>
            <a:pPr marL="54610">
              <a:lnSpc>
                <a:spcPts val="760"/>
              </a:lnSpc>
            </a:pPr>
            <a:r>
              <a:rPr sz="700" spc="-35" dirty="0">
                <a:latin typeface="Arial"/>
                <a:cs typeface="Arial"/>
              </a:rPr>
              <a:t>774</a:t>
            </a:r>
            <a:endParaRPr sz="700">
              <a:latin typeface="Arial"/>
              <a:cs typeface="Arial"/>
            </a:endParaRPr>
          </a:p>
        </p:txBody>
      </p:sp>
      <p:sp>
        <p:nvSpPr>
          <p:cNvPr id="1953" name="object 1953"/>
          <p:cNvSpPr txBox="1"/>
          <p:nvPr/>
        </p:nvSpPr>
        <p:spPr>
          <a:xfrm>
            <a:off x="5881280" y="4972939"/>
            <a:ext cx="36449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-remove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54" name="object 1954"/>
          <p:cNvSpPr txBox="1"/>
          <p:nvPr/>
        </p:nvSpPr>
        <p:spPr>
          <a:xfrm>
            <a:off x="5881280" y="5094858"/>
            <a:ext cx="285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visitor  table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55" name="object 1955"/>
          <p:cNvSpPr txBox="1"/>
          <p:nvPr/>
        </p:nvSpPr>
        <p:spPr>
          <a:xfrm>
            <a:off x="5989853" y="4119867"/>
            <a:ext cx="243204" cy="253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5"/>
              </a:lnSpc>
              <a:spcBef>
                <a:spcPts val="100"/>
              </a:spcBef>
            </a:pPr>
            <a:r>
              <a:rPr lang="en-US"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9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  <a:p>
            <a:pPr marL="61594">
              <a:lnSpc>
                <a:spcPts val="835"/>
              </a:lnSpc>
            </a:pPr>
            <a:r>
              <a:rPr sz="700" spc="-35" dirty="0">
                <a:latin typeface="Arial"/>
                <a:cs typeface="Arial"/>
              </a:rPr>
              <a:t>776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956" name="object 1956"/>
          <p:cNvSpPr txBox="1"/>
          <p:nvPr/>
        </p:nvSpPr>
        <p:spPr>
          <a:xfrm>
            <a:off x="5509031" y="3916807"/>
            <a:ext cx="243204" cy="226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">
              <a:lnSpc>
                <a:spcPts val="735"/>
              </a:lnSpc>
              <a:spcBef>
                <a:spcPts val="95"/>
              </a:spcBef>
            </a:pPr>
            <a:r>
              <a:rPr sz="700" spc="-35" dirty="0">
                <a:latin typeface="Arial"/>
                <a:cs typeface="Arial"/>
              </a:rPr>
              <a:t>786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55"/>
              </a:lnSpc>
            </a:pP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1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57" name="object 1957"/>
          <p:cNvSpPr txBox="1"/>
          <p:nvPr/>
        </p:nvSpPr>
        <p:spPr>
          <a:xfrm>
            <a:off x="6811911" y="3786390"/>
            <a:ext cx="2432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800" dirty="0">
                <a:solidFill>
                  <a:srgbClr val="A33087"/>
                </a:solidFill>
                <a:latin typeface="Times New Roman"/>
                <a:cs typeface="Times New Roman"/>
              </a:rPr>
              <a:t>4</a:t>
            </a:r>
            <a:r>
              <a:rPr sz="800" spc="-70" dirty="0">
                <a:solidFill>
                  <a:srgbClr val="A33087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1967" name="Picture 1966">
            <a:extLst>
              <a:ext uri="{FF2B5EF4-FFF2-40B4-BE49-F238E27FC236}">
                <a16:creationId xmlns:a16="http://schemas.microsoft.com/office/drawing/2014/main" id="{8FBBDA08-0FF5-466B-9762-5E00CAF5E96E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4159967" y="3259165"/>
            <a:ext cx="512108" cy="347502"/>
          </a:xfrm>
          <a:prstGeom prst="rect">
            <a:avLst/>
          </a:prstGeom>
        </p:spPr>
      </p:pic>
      <p:pic>
        <p:nvPicPr>
          <p:cNvPr id="1959" name="Picture 1958">
            <a:extLst>
              <a:ext uri="{FF2B5EF4-FFF2-40B4-BE49-F238E27FC236}">
                <a16:creationId xmlns:a16="http://schemas.microsoft.com/office/drawing/2014/main" id="{87A35408-42C1-4081-B844-FE58E78956FF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2310340" y="3394694"/>
            <a:ext cx="518205" cy="365792"/>
          </a:xfrm>
          <a:prstGeom prst="rect">
            <a:avLst/>
          </a:prstGeom>
        </p:spPr>
      </p:pic>
      <p:pic>
        <p:nvPicPr>
          <p:cNvPr id="1962" name="Picture 1961">
            <a:extLst>
              <a:ext uri="{FF2B5EF4-FFF2-40B4-BE49-F238E27FC236}">
                <a16:creationId xmlns:a16="http://schemas.microsoft.com/office/drawing/2014/main" id="{961CA929-824D-4FAB-AC3E-5025EA977D10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2327104" y="4299171"/>
            <a:ext cx="518205" cy="365792"/>
          </a:xfrm>
          <a:prstGeom prst="rect">
            <a:avLst/>
          </a:prstGeom>
        </p:spPr>
      </p:pic>
      <p:pic>
        <p:nvPicPr>
          <p:cNvPr id="1966" name="Picture 1965">
            <a:extLst>
              <a:ext uri="{FF2B5EF4-FFF2-40B4-BE49-F238E27FC236}">
                <a16:creationId xmlns:a16="http://schemas.microsoft.com/office/drawing/2014/main" id="{8BD22A8D-6367-40F7-AAC6-F70B0CF9E288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4843641" y="3924792"/>
            <a:ext cx="518205" cy="365792"/>
          </a:xfrm>
          <a:prstGeom prst="rect">
            <a:avLst/>
          </a:prstGeom>
        </p:spPr>
      </p:pic>
      <p:pic>
        <p:nvPicPr>
          <p:cNvPr id="1971" name="Picture 1970">
            <a:extLst>
              <a:ext uri="{FF2B5EF4-FFF2-40B4-BE49-F238E27FC236}">
                <a16:creationId xmlns:a16="http://schemas.microsoft.com/office/drawing/2014/main" id="{7559FB20-44E7-408A-AC9B-A22D45BF1FC9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7229675" y="3305524"/>
            <a:ext cx="518205" cy="365792"/>
          </a:xfrm>
          <a:prstGeom prst="rect">
            <a:avLst/>
          </a:prstGeom>
        </p:spPr>
      </p:pic>
      <p:sp>
        <p:nvSpPr>
          <p:cNvPr id="1933" name="TextBox 1932"/>
          <p:cNvSpPr txBox="1"/>
          <p:nvPr/>
        </p:nvSpPr>
        <p:spPr>
          <a:xfrm>
            <a:off x="3048000" y="3927347"/>
            <a:ext cx="484632" cy="206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">
              <a:lnSpc>
                <a:spcPts val="955"/>
              </a:lnSpc>
              <a:spcBef>
                <a:spcPts val="15"/>
              </a:spcBef>
            </a:pPr>
            <a:r>
              <a:rPr lang="en-CA" sz="1000" baseline="6944" dirty="0">
                <a:solidFill>
                  <a:srgbClr val="A91D9F"/>
                </a:solidFill>
                <a:latin typeface="Times New Roman"/>
                <a:cs typeface="Times New Roman"/>
              </a:rPr>
              <a:t>13</a:t>
            </a:r>
            <a:r>
              <a:rPr lang="en-CA" sz="1000" spc="-67" baseline="6944" dirty="0">
                <a:solidFill>
                  <a:srgbClr val="A91D9F"/>
                </a:solidFill>
                <a:latin typeface="Times New Roman"/>
                <a:cs typeface="Times New Roman"/>
              </a:rPr>
              <a:t> </a:t>
            </a:r>
            <a:r>
              <a:rPr lang="en-CA" sz="1000" baseline="6944" dirty="0" err="1">
                <a:solidFill>
                  <a:srgbClr val="A91D9F"/>
                </a:solidFill>
                <a:latin typeface="Times New Roman"/>
                <a:cs typeface="Times New Roman"/>
              </a:rPr>
              <a:t>occ</a:t>
            </a:r>
            <a:endParaRPr lang="en-CA" sz="1000" baseline="6944" dirty="0">
              <a:solidFill>
                <a:srgbClr val="A91D9F"/>
              </a:solidFill>
              <a:latin typeface="Times New Roman"/>
              <a:cs typeface="Times New Roman"/>
            </a:endParaRPr>
          </a:p>
        </p:txBody>
      </p:sp>
      <p:sp>
        <p:nvSpPr>
          <p:cNvPr id="1937" name="TextBox 1936"/>
          <p:cNvSpPr txBox="1"/>
          <p:nvPr/>
        </p:nvSpPr>
        <p:spPr>
          <a:xfrm>
            <a:off x="7741540" y="3503306"/>
            <a:ext cx="83553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87655" algn="ctr">
              <a:lnSpc>
                <a:spcPts val="915"/>
              </a:lnSpc>
            </a:pPr>
            <a:r>
              <a:rPr lang="en-CA" sz="900" dirty="0">
                <a:solidFill>
                  <a:srgbClr val="A33087"/>
                </a:solidFill>
                <a:latin typeface="Times New Roman"/>
                <a:cs typeface="Times New Roman"/>
              </a:rPr>
              <a:t>4 </a:t>
            </a:r>
            <a:r>
              <a:rPr lang="en-CA" sz="900" dirty="0" err="1">
                <a:solidFill>
                  <a:srgbClr val="A33087"/>
                </a:solidFill>
                <a:latin typeface="Times New Roman"/>
                <a:cs typeface="Times New Roman"/>
              </a:rPr>
              <a:t>occ</a:t>
            </a:r>
            <a:endParaRPr lang="en-CA" sz="900" dirty="0">
              <a:solidFill>
                <a:srgbClr val="A33087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943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</TotalTime>
  <Words>1565</Words>
  <Application>Microsoft Office PowerPoint</Application>
  <PresentationFormat>Custom</PresentationFormat>
  <Paragraphs>723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Adminstrator</dc:creator>
  <cp:lastModifiedBy>Robin Hurst</cp:lastModifiedBy>
  <cp:revision>41</cp:revision>
  <dcterms:created xsi:type="dcterms:W3CDTF">2020-07-27T14:05:49Z</dcterms:created>
  <dcterms:modified xsi:type="dcterms:W3CDTF">2022-02-18T01:36:38Z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2020-07-27T00:00:00Z</vt:filetime>
  </property>
</Properties>
</file>